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6CED059" w14:textId="69C0E92B" w:rsidR="00F650FE" w:rsidRDefault="00355F7C"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rFonts w:asciiTheme="majorHAnsi" w:eastAsia="Arial" w:hAnsiTheme="majorHAnsi" w:cstheme="majorBidi"/>
          <w:b/>
          <w:bCs/>
          <w:noProof/>
          <w:color w:val="17665C"/>
          <w:sz w:val="40"/>
          <w:szCs w:val="40"/>
        </w:rPr>
        <w:drawing>
          <wp:inline distT="0" distB="0" distL="0" distR="0" wp14:anchorId="28BE11F4" wp14:editId="4385AF82">
            <wp:extent cx="762000" cy="909694"/>
            <wp:effectExtent l="0" t="0" r="0" b="508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a:blip r:embed="rId13" cstate="print">
                      <a:extLst>
                        <a:ext uri="{28A0092B-C50C-407E-A947-70E740481C1C}">
                          <a14:useLocalDpi xmlns:a14="http://schemas.microsoft.com/office/drawing/2010/main" val="0"/>
                        </a:ext>
                      </a:extLst>
                    </a:blip>
                    <a:stretch>
                      <a:fillRect/>
                    </a:stretch>
                  </pic:blipFill>
                  <pic:spPr>
                    <a:xfrm>
                      <a:off x="0" y="0"/>
                      <a:ext cx="770087" cy="919348"/>
                    </a:xfrm>
                    <a:prstGeom prst="rect">
                      <a:avLst/>
                    </a:prstGeom>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01D77878" w:rsidR="006B1A29" w:rsidRPr="00355F7C" w:rsidRDefault="00355F7C"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355F7C">
        <w:rPr>
          <w:rFonts w:asciiTheme="minorHAnsi" w:eastAsia="Arial" w:hAnsiTheme="minorHAnsi" w:cstheme="minorHAnsi"/>
          <w:b/>
          <w:bCs/>
          <w:color w:val="333399"/>
          <w:sz w:val="40"/>
          <w:szCs w:val="40"/>
        </w:rPr>
        <w:t>St Vincent’s Infant Boys’ School</w:t>
      </w:r>
    </w:p>
    <w:p w14:paraId="22F0CB96" w14:textId="108E8474" w:rsidR="006B1A29" w:rsidRPr="00451124" w:rsidRDefault="00355F7C"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15816i</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1A83ADB0" w:rsidR="008A577D" w:rsidRPr="008A577D" w:rsidRDefault="00355F7C"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rPr>
              <w:t>28</w:t>
            </w:r>
            <w:r w:rsidRPr="00355F7C">
              <w:rPr>
                <w:rFonts w:asciiTheme="minorHAnsi" w:eastAsia="Arial" w:hAnsiTheme="minorHAnsi" w:cstheme="minorHAnsi"/>
                <w:b/>
                <w:bCs/>
                <w:color w:val="333399"/>
                <w:sz w:val="20"/>
                <w:szCs w:val="20"/>
                <w:vertAlign w:val="superscript"/>
              </w:rPr>
              <w:t>th</w:t>
            </w:r>
            <w:r>
              <w:rPr>
                <w:rFonts w:asciiTheme="minorHAnsi" w:eastAsia="Arial" w:hAnsiTheme="minorHAnsi" w:cstheme="minorHAnsi"/>
                <w:b/>
                <w:bCs/>
                <w:color w:val="333399"/>
                <w:sz w:val="20"/>
                <w:szCs w:val="20"/>
              </w:rPr>
              <w:t xml:space="preserve"> August 2026</w:t>
            </w:r>
            <w:r w:rsidR="00E2027E" w:rsidRPr="00E2027E">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15D4C517" w:rsidR="00915155" w:rsidRPr="008A577D" w:rsidRDefault="00355F7C"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 xml:space="preserve">St Vincent’s Infant Boys’ School </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5DBB48FD" w:rsidR="00915155" w:rsidRPr="008A577D" w:rsidRDefault="00355F7C"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15816i</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1B36F01E" w:rsidR="00915155" w:rsidRPr="008A577D" w:rsidRDefault="00355F7C"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North William Street Dublin 1 D01VW63</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2EEC8501" w:rsidR="00915155" w:rsidRPr="008A577D" w:rsidRDefault="00355F7C"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89</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2BE0FC01" w:rsidR="00915155" w:rsidRPr="008A577D" w:rsidRDefault="00355F7C" w:rsidP="00C3400B">
            <w:pPr>
              <w:spacing w:after="0"/>
              <w:rPr>
                <w:rFonts w:asciiTheme="minorHAnsi" w:eastAsia="Arial" w:hAnsiTheme="minorHAnsi" w:cstheme="minorHAnsi"/>
                <w:b/>
                <w:color w:val="333399"/>
                <w:sz w:val="20"/>
                <w:szCs w:val="20"/>
                <w:highlight w:val="yellow"/>
              </w:rPr>
            </w:pPr>
            <w:r w:rsidRPr="00355F7C">
              <w:rPr>
                <w:rFonts w:asciiTheme="minorHAnsi" w:eastAsia="Arial" w:hAnsiTheme="minorHAnsi" w:cstheme="minorHAnsi"/>
                <w:b/>
                <w:color w:val="333399"/>
                <w:sz w:val="20"/>
                <w:szCs w:val="20"/>
              </w:rPr>
              <w:t>11.55</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3C6DA524" w:rsidR="00915155" w:rsidRPr="008A577D" w:rsidRDefault="00355F7C" w:rsidP="007D2F06">
            <w:pPr>
              <w:spacing w:after="0"/>
              <w:rPr>
                <w:rFonts w:asciiTheme="minorHAnsi" w:hAnsiTheme="minorHAnsi" w:cstheme="minorHAnsi"/>
                <w:b/>
                <w:color w:val="333399"/>
                <w:sz w:val="20"/>
                <w:szCs w:val="20"/>
                <w:highlight w:val="yellow"/>
              </w:rPr>
            </w:pPr>
            <w:r w:rsidRPr="00355F7C">
              <w:rPr>
                <w:rFonts w:asciiTheme="minorHAnsi" w:hAnsiTheme="minorHAnsi" w:cstheme="minorHAnsi"/>
                <w:b/>
                <w:color w:val="333399"/>
                <w:sz w:val="20"/>
                <w:szCs w:val="20"/>
              </w:rPr>
              <w:t>€155,500.80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07FF6AA5" w:rsidR="00915155" w:rsidRPr="008A577D" w:rsidRDefault="00355F7C"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21</w:t>
            </w:r>
            <w:r w:rsidRPr="00355F7C">
              <w:rPr>
                <w:rFonts w:asciiTheme="minorHAnsi" w:hAnsiTheme="minorHAnsi" w:cstheme="minorHAnsi"/>
                <w:b/>
                <w:color w:val="333399"/>
                <w:sz w:val="20"/>
                <w:szCs w:val="20"/>
                <w:vertAlign w:val="superscript"/>
              </w:rPr>
              <w:t>st</w:t>
            </w:r>
            <w:r>
              <w:rPr>
                <w:rFonts w:asciiTheme="minorHAnsi" w:hAnsiTheme="minorHAnsi" w:cstheme="minorHAnsi"/>
                <w:b/>
                <w:color w:val="333399"/>
                <w:sz w:val="20"/>
                <w:szCs w:val="20"/>
              </w:rPr>
              <w:t xml:space="preserve"> October 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7EC0E6F5"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355F7C">
              <w:rPr>
                <w:rFonts w:asciiTheme="minorHAnsi" w:hAnsiTheme="minorHAnsi" w:cstheme="minorHAnsi"/>
                <w:b/>
                <w:color w:val="333399"/>
                <w:sz w:val="20"/>
                <w:szCs w:val="20"/>
              </w:rPr>
              <w:t>18</w:t>
            </w:r>
            <w:r w:rsidR="00355F7C" w:rsidRPr="00355F7C">
              <w:rPr>
                <w:rFonts w:asciiTheme="minorHAnsi" w:hAnsiTheme="minorHAnsi" w:cstheme="minorHAnsi"/>
                <w:b/>
                <w:color w:val="333399"/>
                <w:sz w:val="20"/>
                <w:szCs w:val="20"/>
                <w:vertAlign w:val="superscript"/>
              </w:rPr>
              <w:t>th</w:t>
            </w:r>
            <w:r w:rsidR="00355F7C">
              <w:rPr>
                <w:rFonts w:asciiTheme="minorHAnsi" w:hAnsiTheme="minorHAnsi" w:cstheme="minorHAnsi"/>
                <w:b/>
                <w:color w:val="333399"/>
                <w:sz w:val="20"/>
                <w:szCs w:val="20"/>
              </w:rPr>
              <w:t xml:space="preserve"> November 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40DC8BE7"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355F7C" w:rsidRPr="00355F7C">
              <w:rPr>
                <w:rFonts w:asciiTheme="minorHAnsi" w:hAnsiTheme="minorHAnsi" w:cstheme="minorHAnsi"/>
                <w:b/>
                <w:color w:val="333399"/>
                <w:sz w:val="20"/>
                <w:szCs w:val="20"/>
              </w:rPr>
              <w:t>11</w:t>
            </w:r>
            <w:r w:rsidR="00355F7C" w:rsidRPr="00355F7C">
              <w:rPr>
                <w:rFonts w:asciiTheme="minorHAnsi" w:hAnsiTheme="minorHAnsi" w:cstheme="minorHAnsi"/>
                <w:b/>
                <w:color w:val="333399"/>
                <w:sz w:val="20"/>
                <w:szCs w:val="20"/>
                <w:vertAlign w:val="superscript"/>
              </w:rPr>
              <w:t>th</w:t>
            </w:r>
            <w:r w:rsidR="00355F7C" w:rsidRPr="00355F7C">
              <w:rPr>
                <w:rFonts w:asciiTheme="minorHAnsi" w:hAnsiTheme="minorHAnsi" w:cstheme="minorHAnsi"/>
                <w:b/>
                <w:color w:val="333399"/>
                <w:sz w:val="20"/>
                <w:szCs w:val="20"/>
              </w:rPr>
              <w:t xml:space="preserve"> November 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000000" w:rsidP="00C3400B">
            <w:pPr>
              <w:tabs>
                <w:tab w:val="left" w:pos="1665"/>
              </w:tabs>
              <w:spacing w:after="0"/>
              <w:rPr>
                <w:rFonts w:asciiTheme="minorHAnsi" w:hAnsiTheme="minorHAnsi" w:cstheme="minorHAnsi"/>
                <w:sz w:val="20"/>
                <w:szCs w:val="20"/>
              </w:rPr>
            </w:pPr>
            <w:hyperlink r:id="rId19" w:history="1">
              <w:proofErr w:type="spellStart"/>
              <w:r w:rsidR="00915155" w:rsidRPr="008A577D">
                <w:rPr>
                  <w:rStyle w:val="Hyperlink"/>
                  <w:rFonts w:asciiTheme="minorHAnsi" w:eastAsia="Arial" w:hAnsiTheme="minorHAnsi" w:cstheme="minorHAnsi"/>
                  <w:b/>
                  <w:sz w:val="20"/>
                  <w:szCs w:val="20"/>
                </w:rPr>
                <w:t>eTenders</w:t>
              </w:r>
              <w:proofErr w:type="spellEnd"/>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6747A14B" w:rsidR="00915155" w:rsidRPr="008A577D" w:rsidRDefault="00355F7C" w:rsidP="00C3400B">
            <w:pPr>
              <w:spacing w:after="0"/>
              <w:rPr>
                <w:rFonts w:asciiTheme="minorHAnsi" w:hAnsiTheme="minorHAnsi" w:cstheme="minorHAnsi"/>
                <w:b/>
                <w:bCs/>
                <w:color w:val="333399"/>
                <w:sz w:val="20"/>
                <w:szCs w:val="20"/>
                <w:highlight w:val="yellow"/>
              </w:rPr>
            </w:pPr>
            <w:r w:rsidRPr="00355F7C">
              <w:rPr>
                <w:rFonts w:asciiTheme="minorHAnsi" w:hAnsiTheme="minorHAnsi" w:cstheme="minorHAnsi"/>
                <w:b/>
                <w:color w:val="333399"/>
                <w:sz w:val="20"/>
                <w:szCs w:val="20"/>
              </w:rPr>
              <w:t>English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0A8FA3A5" w:rsidR="00915155" w:rsidRPr="00355F7C" w:rsidRDefault="00355F7C" w:rsidP="00C3400B">
            <w:pPr>
              <w:spacing w:after="0"/>
              <w:rPr>
                <w:rFonts w:asciiTheme="minorHAnsi" w:hAnsiTheme="minorHAnsi" w:cstheme="minorHAnsi"/>
                <w:b/>
                <w:color w:val="333399"/>
                <w:sz w:val="20"/>
                <w:szCs w:val="20"/>
              </w:rPr>
            </w:pPr>
            <w:r w:rsidRPr="00355F7C">
              <w:rPr>
                <w:rFonts w:asciiTheme="minorHAnsi" w:hAnsiTheme="minorHAnsi" w:cstheme="minorHAnsi"/>
                <w:b/>
                <w:color w:val="333399"/>
                <w:sz w:val="20"/>
                <w:szCs w:val="20"/>
              </w:rPr>
              <w:t>3</w:t>
            </w:r>
            <w:r w:rsidRPr="00355F7C">
              <w:rPr>
                <w:rFonts w:asciiTheme="minorHAnsi" w:hAnsiTheme="minorHAnsi" w:cstheme="minorHAnsi"/>
                <w:b/>
                <w:color w:val="333399"/>
                <w:sz w:val="20"/>
                <w:szCs w:val="20"/>
                <w:vertAlign w:val="superscript"/>
              </w:rPr>
              <w:t>rd</w:t>
            </w:r>
            <w:r w:rsidRPr="00355F7C">
              <w:rPr>
                <w:rFonts w:asciiTheme="minorHAnsi" w:hAnsiTheme="minorHAnsi" w:cstheme="minorHAnsi"/>
                <w:b/>
                <w:color w:val="333399"/>
                <w:sz w:val="20"/>
                <w:szCs w:val="20"/>
              </w:rPr>
              <w:t xml:space="preserve"> November @ 9.30</w:t>
            </w:r>
          </w:p>
          <w:p w14:paraId="525B2D24" w14:textId="4E399F2C"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355F7C">
              <w:rPr>
                <w:rFonts w:asciiTheme="minorHAnsi" w:hAnsiTheme="minorHAnsi" w:cstheme="minorHAnsi"/>
                <w:b/>
                <w:color w:val="333399"/>
                <w:sz w:val="20"/>
                <w:szCs w:val="20"/>
              </w:rPr>
              <w:t>caoimhesheehan@stvincentsboysschool.ie</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6F1F67AC" w:rsidR="00915155" w:rsidRPr="008A577D" w:rsidRDefault="00755E53" w:rsidP="00C3400B">
            <w:pPr>
              <w:spacing w:after="0"/>
              <w:rPr>
                <w:rFonts w:asciiTheme="minorHAnsi" w:hAnsiTheme="minorHAnsi" w:cstheme="minorHAnsi"/>
                <w:bCs/>
                <w:color w:val="333399"/>
                <w:sz w:val="20"/>
                <w:szCs w:val="20"/>
                <w:highlight w:val="yellow"/>
              </w:rPr>
            </w:pPr>
            <w:r w:rsidRPr="00755E53">
              <w:rPr>
                <w:rFonts w:asciiTheme="minorHAnsi" w:hAnsiTheme="minorHAnsi" w:cstheme="minorHAnsi"/>
                <w:b/>
                <w:color w:val="333399"/>
                <w:sz w:val="20"/>
                <w:szCs w:val="20"/>
              </w:rPr>
              <w:t>St Vincent’s Infant Boys’ School’s designated food preparation and servery area is a kitchen area within the school’s assembly room, on the basement floor. It has a fridge and a hand-washing sink. No food is cooked on site. Meals are delivered by the supplier and heated in a single school-owned oven, which is in its own closed-off area on the basement floor, separate from the assembly room. Supplier staff heat the meals, bring them to the assembly room, and serve them from the kitchen area. Classes eat together in the assembly room.</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73A177EF" w:rsidR="00915155" w:rsidRPr="008A577D" w:rsidRDefault="00755E53" w:rsidP="00C3400B">
            <w:pPr>
              <w:spacing w:after="0" w:line="240" w:lineRule="auto"/>
              <w:rPr>
                <w:rFonts w:asciiTheme="minorHAnsi" w:hAnsiTheme="minorHAnsi" w:cstheme="minorHAnsi"/>
                <w:b/>
                <w:color w:val="333399"/>
                <w:sz w:val="20"/>
                <w:szCs w:val="20"/>
                <w:highlight w:val="yellow"/>
              </w:rPr>
            </w:pPr>
            <w:r w:rsidRPr="00755E53">
              <w:rPr>
                <w:rFonts w:asciiTheme="minorHAnsi" w:hAnsiTheme="minorHAnsi" w:cstheme="minorHAnsi"/>
                <w:b/>
                <w:color w:val="333399"/>
                <w:sz w:val="20"/>
                <w:szCs w:val="20"/>
              </w:rPr>
              <w:t>€51,833.60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3C57A7F0" w:rsidR="00946C20" w:rsidRPr="008A577D" w:rsidRDefault="00755E53" w:rsidP="00946C20">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rPr>
              <w:t>30</w:t>
            </w:r>
            <w:r w:rsidRPr="00755E53">
              <w:rPr>
                <w:rFonts w:asciiTheme="minorHAnsi" w:hAnsiTheme="minorHAnsi" w:cstheme="minorHAnsi"/>
                <w:b/>
                <w:color w:val="333399"/>
                <w:sz w:val="20"/>
                <w:szCs w:val="20"/>
                <w:vertAlign w:val="superscript"/>
              </w:rPr>
              <w:t>th</w:t>
            </w:r>
            <w:r>
              <w:rPr>
                <w:rFonts w:asciiTheme="minorHAnsi" w:hAnsiTheme="minorHAnsi" w:cstheme="minorHAnsi"/>
                <w:b/>
                <w:color w:val="333399"/>
                <w:sz w:val="20"/>
                <w:szCs w:val="20"/>
              </w:rPr>
              <w:t xml:space="preserve"> </w:t>
            </w:r>
            <w:r w:rsidRPr="00755E53">
              <w:rPr>
                <w:rFonts w:asciiTheme="minorHAnsi" w:hAnsiTheme="minorHAnsi" w:cstheme="minorHAnsi"/>
                <w:b/>
                <w:color w:val="333399"/>
                <w:sz w:val="20"/>
                <w:szCs w:val="20"/>
              </w:rPr>
              <w:t>November 2026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lastRenderedPageBreak/>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w:t>
            </w:r>
            <w:proofErr w:type="gramStart"/>
            <w:r>
              <w:rPr>
                <w:rFonts w:asciiTheme="minorHAnsi" w:hAnsiTheme="minorHAnsi" w:cstheme="minorHAnsi"/>
                <w:b/>
                <w:bCs/>
                <w:color w:val="FFFFFF" w:themeColor="background1"/>
                <w:sz w:val="20"/>
                <w:szCs w:val="20"/>
              </w:rPr>
              <w:t>service  commences</w:t>
            </w:r>
            <w:proofErr w:type="gramEnd"/>
            <w:r>
              <w:rPr>
                <w:rFonts w:asciiTheme="minorHAnsi" w:hAnsiTheme="minorHAnsi" w:cstheme="minorHAnsi"/>
                <w:b/>
                <w:bCs/>
                <w:color w:val="FFFFFF" w:themeColor="background1"/>
                <w:sz w:val="20"/>
                <w:szCs w:val="20"/>
              </w:rPr>
              <w:t xml:space="preserve">.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t>1.1</w:t>
            </w:r>
          </w:p>
        </w:tc>
        <w:tc>
          <w:tcPr>
            <w:tcW w:w="4572" w:type="pct"/>
          </w:tcPr>
          <w:p w14:paraId="48D5A4BE" w14:textId="2C3E299E" w:rsidR="00E26F1F" w:rsidRDefault="00DA4A63" w:rsidP="00AF7D0E">
            <w:pPr>
              <w:jc w:val="both"/>
            </w:pPr>
            <w:r w:rsidRPr="220D17C0">
              <w:rPr>
                <w:rFonts w:cstheme="minorBidi"/>
              </w:rPr>
              <w:t xml:space="preserve">The Board of Management of </w:t>
            </w:r>
            <w:r w:rsidR="00755E53">
              <w:rPr>
                <w:rFonts w:cstheme="minorBidi"/>
                <w:b/>
                <w:bCs/>
              </w:rPr>
              <w:t xml:space="preserve">St Vincent’s Infant Boys’ School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64F00523" w:rsidR="00A4629A" w:rsidRPr="002E2E6C" w:rsidRDefault="002E2E6C" w:rsidP="009D622A">
                                  <w:pPr>
                                    <w:spacing w:after="0" w:line="240" w:lineRule="auto"/>
                                    <w:jc w:val="center"/>
                                    <w:rPr>
                                      <w:color w:val="0000FF"/>
                                      <w:lang w:val="en-IE"/>
                                    </w:rPr>
                                  </w:pPr>
                                  <w:r>
                                    <w:rPr>
                                      <w:color w:val="0000FF"/>
                                      <w:lang w:val="en-IE"/>
                                    </w:rPr>
                                    <w:t>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64F00523" w:rsidR="00A4629A" w:rsidRPr="002E2E6C" w:rsidRDefault="002E2E6C" w:rsidP="009D622A">
                            <w:pPr>
                              <w:spacing w:after="0" w:line="240" w:lineRule="auto"/>
                              <w:jc w:val="center"/>
                              <w:rPr>
                                <w:color w:val="0000FF"/>
                                <w:lang w:val="en-IE"/>
                              </w:rPr>
                            </w:pPr>
                            <w:r>
                              <w:rPr>
                                <w:color w:val="0000FF"/>
                                <w:lang w:val="en-IE"/>
                              </w:rPr>
                              <w:t>2</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 xml:space="preserve">The items are to be pre-prepared off-site and heated on-site and are required to be delivered/available to each classroom in a timely manner in advance of the student’s lunch time. Food must be at the classrooms, ready to be eaten, at the </w:t>
            </w:r>
            <w:r w:rsidRPr="00645BE5">
              <w:rPr>
                <w:lang w:val="en-IE"/>
              </w:rPr>
              <w:lastRenderedPageBreak/>
              <w:t>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lastRenderedPageBreak/>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lastRenderedPageBreak/>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w:t>
            </w:r>
            <w:proofErr w:type="gramStart"/>
            <w:r w:rsidRPr="000E5DB7">
              <w:t>SME”s</w:t>
            </w:r>
            <w:proofErr w:type="gramEnd"/>
            <w:r w:rsidRPr="000E5DB7">
              <w:t>)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w:t>
            </w:r>
            <w:proofErr w:type="spellStart"/>
            <w:r w:rsidRPr="00B87C92">
              <w:rPr>
                <w:color w:val="000000"/>
              </w:rPr>
              <w:t>tenderbox</w:t>
            </w:r>
            <w:proofErr w:type="spellEnd"/>
            <w:r w:rsidRPr="00B87C92">
              <w:rPr>
                <w:color w:val="000000"/>
              </w:rPr>
              <w:t xml:space="preserve">’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 xml:space="preserve">Only Tenders submitted to the electronic </w:t>
            </w:r>
            <w:proofErr w:type="spellStart"/>
            <w:r w:rsidRPr="00B87C92">
              <w:rPr>
                <w:color w:val="000000"/>
              </w:rPr>
              <w:t>tenderbox</w:t>
            </w:r>
            <w:proofErr w:type="spellEnd"/>
            <w:r w:rsidRPr="00B87C92">
              <w:rPr>
                <w:color w:val="000000"/>
              </w:rPr>
              <w:t xml:space="preserve">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 xml:space="preserve">Tenderers must note that in the electronic </w:t>
            </w:r>
            <w:proofErr w:type="spellStart"/>
            <w:r w:rsidRPr="00B87C92">
              <w:rPr>
                <w:color w:val="000000"/>
              </w:rPr>
              <w:t>tenderbox</w:t>
            </w:r>
            <w:proofErr w:type="spellEnd"/>
            <w:r w:rsidRPr="00B87C92">
              <w:rPr>
                <w:color w:val="000000"/>
              </w:rPr>
              <w:t>,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 xml:space="preserve">In order to submit a Tender to the electronic </w:t>
            </w:r>
            <w:proofErr w:type="spellStart"/>
            <w:r w:rsidRPr="00B87C92">
              <w:rPr>
                <w:color w:val="000000"/>
              </w:rPr>
              <w:t>tenderbox</w:t>
            </w:r>
            <w:proofErr w:type="spellEnd"/>
            <w:r w:rsidRPr="00B87C92">
              <w:rPr>
                <w:color w:val="000000"/>
              </w:rPr>
              <w:t xml:space="preserve">, Tenderers must ensure that they follow the necessary steps on the </w:t>
            </w:r>
            <w:proofErr w:type="spellStart"/>
            <w:r w:rsidRPr="00B87C92">
              <w:rPr>
                <w:color w:val="000000"/>
              </w:rPr>
              <w:t>eTenders</w:t>
            </w:r>
            <w:proofErr w:type="spellEnd"/>
            <w:r w:rsidRPr="00B87C92">
              <w:rPr>
                <w:color w:val="000000"/>
              </w:rPr>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507FE4">
              <w:t>eTenders</w:t>
            </w:r>
            <w:proofErr w:type="spellEnd"/>
            <w:r w:rsidRPr="00507FE4">
              <w:t xml:space="preserve">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 xml:space="preserve">ompetition if </w:t>
            </w:r>
            <w:proofErr w:type="gramStart"/>
            <w:r w:rsidRPr="000E5DB7">
              <w:t>so</w:t>
            </w:r>
            <w:proofErr w:type="gramEnd"/>
            <w:r w:rsidRPr="000E5DB7">
              <w:t xml:space="preserve">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sidRPr="000E5DB7">
              <w:t>numbers</w:t>
            </w:r>
            <w:proofErr w:type="gramEnd"/>
            <w:r w:rsidRPr="000E5DB7">
              <w:t xml:space="preserve">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w:t>
            </w:r>
            <w:proofErr w:type="spellStart"/>
            <w:r w:rsidR="00684357">
              <w:t>i</w:t>
            </w:r>
            <w:proofErr w:type="spellEnd"/>
            <w:r w:rsidR="00684357">
              <w:t xml:space="preserve">)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 xml:space="preserve">Only those Tenderers who </w:t>
            </w:r>
            <w:proofErr w:type="gramStart"/>
            <w:r w:rsidRPr="00830A49">
              <w:rPr>
                <w:szCs w:val="22"/>
              </w:rPr>
              <w:t>have:-</w:t>
            </w:r>
            <w:proofErr w:type="gramEnd"/>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Pr="003215FF">
              <w:rPr>
                <w:rFonts w:ascii="Calibri" w:eastAsia="Times New Roman" w:hAnsi="Calibri"/>
                <w:szCs w:val="22"/>
                <w:lang w:eastAsia="en-US"/>
              </w:rPr>
              <w:t>i</w:t>
            </w:r>
            <w:proofErr w:type="spellEnd"/>
            <w:r w:rsidRPr="003215FF">
              <w:rPr>
                <w:rFonts w:ascii="Calibri" w:eastAsia="Times New Roman" w:hAnsi="Calibri"/>
                <w:szCs w:val="22"/>
                <w:lang w:eastAsia="en-US"/>
              </w:rPr>
              <w:t xml:space="preserve">)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If a Tenderer does not, upon request by the Contracting Authority, provide evidence which is considered by the Contracting Authority as sufficient to demonstrate (</w:t>
            </w:r>
            <w:proofErr w:type="spellStart"/>
            <w:r w:rsidRPr="003215FF">
              <w:rPr>
                <w:szCs w:val="22"/>
              </w:rPr>
              <w:t>i</w:t>
            </w:r>
            <w:proofErr w:type="spellEnd"/>
            <w:r w:rsidRPr="003215FF">
              <w:rPr>
                <w:szCs w:val="22"/>
              </w:rPr>
              <w:t xml:space="preserve">)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w:t>
      </w:r>
      <w:proofErr w:type="gramStart"/>
      <w:r w:rsidRPr="005213A5">
        <w:rPr>
          <w:rFonts w:asciiTheme="minorHAnsi" w:hAnsiTheme="minorHAnsi" w:cstheme="minorHAnsi"/>
          <w:color w:val="0000FF"/>
          <w:szCs w:val="22"/>
        </w:rPr>
        <w:t>2.A</w:t>
      </w:r>
      <w:proofErr w:type="gramEnd"/>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w:t>
            </w:r>
            <w:proofErr w:type="spellStart"/>
            <w:r w:rsidRPr="00507FE4">
              <w:rPr>
                <w:rFonts w:ascii="Calibri" w:eastAsia="Times New Roman" w:hAnsi="Calibri"/>
                <w:lang w:eastAsia="en-US"/>
              </w:rPr>
              <w:t>i</w:t>
            </w:r>
            <w:proofErr w:type="spellEnd"/>
            <w:r w:rsidRPr="00507FE4">
              <w:rPr>
                <w:rFonts w:ascii="Calibri" w:eastAsia="Times New Roman" w:hAnsi="Calibri"/>
                <w:lang w:eastAsia="en-US"/>
              </w:rPr>
              <w:t xml:space="preserve">)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proofErr w:type="gramStart"/>
      <w:r w:rsidR="00D62D2C">
        <w:rPr>
          <w:rFonts w:asciiTheme="minorHAnsi" w:hAnsiTheme="minorHAnsi" w:cstheme="minorHAnsi"/>
          <w:szCs w:val="22"/>
        </w:rPr>
        <w:t>P</w:t>
      </w:r>
      <w:r w:rsidR="00D62D2C" w:rsidRPr="00824024">
        <w:rPr>
          <w:rFonts w:asciiTheme="minorHAnsi" w:hAnsiTheme="minorHAnsi" w:cstheme="minorHAnsi"/>
          <w:szCs w:val="22"/>
        </w:rPr>
        <w:t>rincipal</w:t>
      </w:r>
      <w:proofErr w:type="gramEnd"/>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xml:space="preserve">, developed for the Department of Social Protection by the Department of Health, </w:t>
      </w:r>
      <w:proofErr w:type="spellStart"/>
      <w:r w:rsidRPr="00824024">
        <w:rPr>
          <w:rFonts w:asciiTheme="minorHAnsi" w:hAnsiTheme="minorHAnsi" w:cstheme="minorHAnsi"/>
          <w:szCs w:val="22"/>
        </w:rPr>
        <w:t>Safefood</w:t>
      </w:r>
      <w:proofErr w:type="spellEnd"/>
      <w:r w:rsidRPr="00824024">
        <w:rPr>
          <w:rFonts w:asciiTheme="minorHAnsi" w:hAnsiTheme="minorHAnsi" w:cstheme="minorHAnsi"/>
          <w:szCs w:val="22"/>
        </w:rPr>
        <w:t xml:space="preserve">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 xml:space="preserve">If food has not been ordered by the parent or guardian or school (in some circumstances), the successful Tenderer must not provide or </w:t>
      </w:r>
      <w:proofErr w:type="gramStart"/>
      <w:r w:rsidRPr="00C06930">
        <w:rPr>
          <w:rFonts w:asciiTheme="minorHAnsi" w:hAnsiTheme="minorHAnsi" w:cstheme="minorHAnsi"/>
          <w:b/>
          <w:bCs/>
          <w:szCs w:val="22"/>
          <w:lang w:val="en-IE"/>
        </w:rPr>
        <w:t>charge  for</w:t>
      </w:r>
      <w:proofErr w:type="gramEnd"/>
      <w:r w:rsidRPr="00C06930">
        <w:rPr>
          <w:rFonts w:asciiTheme="minorHAnsi" w:hAnsiTheme="minorHAnsi" w:cstheme="minorHAnsi"/>
          <w:b/>
          <w:bCs/>
          <w:szCs w:val="22"/>
          <w:lang w:val="en-IE"/>
        </w:rPr>
        <w:t xml:space="preserve">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 xml:space="preserve">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w:t>
      </w:r>
      <w:proofErr w:type="spellStart"/>
      <w:r w:rsidRPr="00824024">
        <w:rPr>
          <w:rFonts w:asciiTheme="minorHAnsi" w:hAnsiTheme="minorHAnsi" w:cstheme="minorHAnsi"/>
          <w:szCs w:val="22"/>
        </w:rPr>
        <w:t>Cré</w:t>
      </w:r>
      <w:proofErr w:type="spellEnd"/>
      <w:r w:rsidRPr="00824024">
        <w:rPr>
          <w:rFonts w:asciiTheme="minorHAnsi" w:hAnsiTheme="minorHAnsi" w:cstheme="minorHAnsi"/>
          <w:szCs w:val="22"/>
        </w:rPr>
        <w:t xml:space="preserve">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 xml:space="preserve">Commencement </w:t>
        </w:r>
        <w:proofErr w:type="gramStart"/>
        <w:r w:rsidRPr="00824024">
          <w:rPr>
            <w:rStyle w:val="Hyperlink"/>
            <w:rFonts w:asciiTheme="minorHAnsi" w:hAnsiTheme="minorHAnsi" w:cstheme="minorHAnsi"/>
            <w:szCs w:val="22"/>
          </w:rPr>
          <w:t>Of</w:t>
        </w:r>
        <w:proofErr w:type="gramEnd"/>
        <w:r w:rsidRPr="00824024">
          <w:rPr>
            <w:rStyle w:val="Hyperlink"/>
            <w:rFonts w:asciiTheme="minorHAnsi" w:hAnsiTheme="minorHAnsi" w:cstheme="minorHAnsi"/>
            <w:szCs w:val="22"/>
          </w:rPr>
          <w:t xml:space="preserve">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proofErr w:type="spellStart"/>
        <w:r w:rsidR="008D3329" w:rsidRPr="00CE7CF2">
          <w:rPr>
            <w:rStyle w:val="Hyperlink"/>
            <w:rFonts w:asciiTheme="minorHAnsi" w:hAnsiTheme="minorHAnsi" w:cstheme="minorHAnsi"/>
            <w:szCs w:val="22"/>
          </w:rPr>
          <w:t>Tusla</w:t>
        </w:r>
        <w:proofErr w:type="spellEnd"/>
        <w:r w:rsidR="008D3329" w:rsidRPr="00CE7CF2">
          <w:rPr>
            <w:rStyle w:val="Hyperlink"/>
            <w:rFonts w:asciiTheme="minorHAnsi" w:hAnsiTheme="minorHAnsi" w:cstheme="minorHAnsi"/>
            <w:szCs w:val="22"/>
          </w:rPr>
          <w:t xml:space="preserve">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proofErr w:type="gramStart"/>
      <w:r w:rsidR="002D2544">
        <w:t xml:space="preserve">a </w:t>
      </w:r>
      <w:r>
        <w:t>30 days</w:t>
      </w:r>
      <w:proofErr w:type="gramEnd"/>
      <w:r>
        <w:t xml:space="preserve">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 xml:space="preserve">Property </w:t>
            </w:r>
            <w:proofErr w:type="spellStart"/>
            <w:r w:rsidRPr="00752D87">
              <w:rPr>
                <w:lang w:val="en-US"/>
              </w:rPr>
              <w:t>Licence</w:t>
            </w:r>
            <w:proofErr w:type="spellEnd"/>
            <w:r w:rsidRPr="00752D87">
              <w:rPr>
                <w:lang w:val="en-US"/>
              </w:rPr>
              <w:t xml:space="preserv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 xml:space="preserve">ever been the subject of a conviction for participation in a criminal </w:t>
      </w:r>
      <w:proofErr w:type="spellStart"/>
      <w:r w:rsidRPr="000F5FE8">
        <w:rPr>
          <w:lang w:val="en-US"/>
        </w:rPr>
        <w:t>organisation</w:t>
      </w:r>
      <w:proofErr w:type="spellEnd"/>
      <w:r w:rsidRPr="000F5FE8">
        <w:rPr>
          <w:lang w:val="en-US"/>
        </w:rPr>
        <w:t>,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 xml:space="preserve">ever been the subject of a conviction for child </w:t>
      </w:r>
      <w:proofErr w:type="spellStart"/>
      <w:r w:rsidRPr="000F5FE8">
        <w:rPr>
          <w:lang w:val="en-US"/>
        </w:rPr>
        <w:t>labour</w:t>
      </w:r>
      <w:proofErr w:type="spellEnd"/>
      <w:r w:rsidRPr="000F5FE8">
        <w:rPr>
          <w:lang w:val="en-US"/>
        </w:rPr>
        <w:t xml:space="preserve">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w:t>
      </w:r>
      <w:proofErr w:type="spellStart"/>
      <w:r w:rsidRPr="00AE08B8">
        <w:rPr>
          <w:lang w:val="en-US"/>
        </w:rPr>
        <w:t>labour</w:t>
      </w:r>
      <w:proofErr w:type="spellEnd"/>
      <w:r w:rsidRPr="00AE08B8">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AE08B8">
        <w:rPr>
          <w:lang w:val="en-US"/>
        </w:rPr>
        <w:t>labour</w:t>
      </w:r>
      <w:proofErr w:type="spellEnd"/>
      <w:r w:rsidRPr="00AE08B8">
        <w:rPr>
          <w:lang w:val="en-US"/>
        </w:rPr>
        <w:t xml:space="preserve">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sidRPr="00C80436">
        <w:rPr>
          <w:lang w:val="en-US"/>
        </w:rPr>
        <w:t>) .</w:t>
      </w:r>
      <w:proofErr w:type="gramEnd"/>
      <w:r w:rsidRPr="00C80436">
        <w:rPr>
          <w:lang w:val="en-US"/>
        </w:rPr>
        <w:t xml:space="preserve">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 xml:space="preserve">as not undertaken to unduly influence the decision-making process of the Contracting Authority in respect of the Competition, or obtain confidential information that may confer upon </w:t>
      </w:r>
      <w:proofErr w:type="gramStart"/>
      <w:r w:rsidRPr="00C80436">
        <w:rPr>
          <w:lang w:val="en-US"/>
        </w:rPr>
        <w:t>it</w:t>
      </w:r>
      <w:proofErr w:type="gramEnd"/>
      <w:r w:rsidRPr="00C80436">
        <w:rPr>
          <w:lang w:val="en-US"/>
        </w:rPr>
        <w:t xml:space="preserve">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000000"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00AF038B" w:rsidRPr="00E24310">
              <w:rPr>
                <w:rStyle w:val="Hyperlink"/>
                <w:rFonts w:cstheme="minorHAnsi"/>
                <w:noProof/>
              </w:rPr>
              <w:t>1.</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CONTRACTOR</w:t>
            </w:r>
            <w:r w:rsidR="00AF038B" w:rsidRPr="00E24310">
              <w:rPr>
                <w:rStyle w:val="Hyperlink"/>
                <w:rFonts w:cstheme="minorHAnsi"/>
                <w:noProof/>
              </w:rPr>
              <w:t>’</w:t>
            </w:r>
            <w:r w:rsidR="00AF038B" w:rsidRPr="00E24310">
              <w:rPr>
                <w:rStyle w:val="Hyperlink"/>
                <w:rFonts w:cstheme="minorHAnsi"/>
                <w:noProof/>
              </w:rPr>
              <w:t>S OBLIGATIONS</w:t>
            </w:r>
            <w:r w:rsidR="00AF038B">
              <w:rPr>
                <w:noProof/>
                <w:webHidden/>
              </w:rPr>
              <w:tab/>
            </w:r>
            <w:r w:rsidR="00AF038B">
              <w:rPr>
                <w:noProof/>
                <w:webHidden/>
              </w:rPr>
              <w:fldChar w:fldCharType="begin"/>
            </w:r>
            <w:r w:rsidR="00AF038B">
              <w:rPr>
                <w:noProof/>
                <w:webHidden/>
              </w:rPr>
              <w:instrText xml:space="preserve"> PAGEREF _Toc177720936 \h </w:instrText>
            </w:r>
            <w:r w:rsidR="00AF038B">
              <w:rPr>
                <w:noProof/>
                <w:webHidden/>
              </w:rPr>
            </w:r>
            <w:r w:rsidR="00AF038B">
              <w:rPr>
                <w:noProof/>
                <w:webHidden/>
              </w:rPr>
              <w:fldChar w:fldCharType="separate"/>
            </w:r>
            <w:r w:rsidR="00AF038B">
              <w:rPr>
                <w:noProof/>
                <w:webHidden/>
              </w:rPr>
              <w:t>5</w:t>
            </w:r>
            <w:r w:rsidR="00AF038B">
              <w:rPr>
                <w:noProof/>
                <w:webHidden/>
              </w:rPr>
              <w:fldChar w:fldCharType="end"/>
            </w:r>
          </w:hyperlink>
        </w:p>
        <w:p w14:paraId="4BEF6184" w14:textId="77777777" w:rsidR="00AF038B" w:rsidRDefault="00000000"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00AF038B" w:rsidRPr="00E24310">
              <w:rPr>
                <w:rStyle w:val="Hyperlink"/>
                <w:rFonts w:cstheme="minorHAnsi"/>
                <w:noProof/>
              </w:rPr>
              <w:t>2.</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KEY PERSONNEL</w:t>
            </w:r>
            <w:r w:rsidR="00AF038B">
              <w:rPr>
                <w:noProof/>
                <w:webHidden/>
              </w:rPr>
              <w:tab/>
            </w:r>
            <w:r w:rsidR="00AF038B">
              <w:rPr>
                <w:noProof/>
                <w:webHidden/>
              </w:rPr>
              <w:fldChar w:fldCharType="begin"/>
            </w:r>
            <w:r w:rsidR="00AF038B">
              <w:rPr>
                <w:noProof/>
                <w:webHidden/>
              </w:rPr>
              <w:instrText xml:space="preserve"> PAGEREF _Toc177720937 \h </w:instrText>
            </w:r>
            <w:r w:rsidR="00AF038B">
              <w:rPr>
                <w:noProof/>
                <w:webHidden/>
              </w:rPr>
            </w:r>
            <w:r w:rsidR="00AF038B">
              <w:rPr>
                <w:noProof/>
                <w:webHidden/>
              </w:rPr>
              <w:fldChar w:fldCharType="separate"/>
            </w:r>
            <w:r w:rsidR="00AF038B">
              <w:rPr>
                <w:noProof/>
                <w:webHidden/>
              </w:rPr>
              <w:t>7</w:t>
            </w:r>
            <w:r w:rsidR="00AF038B">
              <w:rPr>
                <w:noProof/>
                <w:webHidden/>
              </w:rPr>
              <w:fldChar w:fldCharType="end"/>
            </w:r>
          </w:hyperlink>
        </w:p>
        <w:p w14:paraId="397CF4AC" w14:textId="77777777" w:rsidR="00AF038B" w:rsidRDefault="00000000"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00AF038B" w:rsidRPr="00E24310">
              <w:rPr>
                <w:rStyle w:val="Hyperlink"/>
                <w:rFonts w:cstheme="minorHAnsi"/>
                <w:noProof/>
              </w:rPr>
              <w:t>3.</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PAYMENT</w:t>
            </w:r>
            <w:r w:rsidR="00AF038B">
              <w:rPr>
                <w:noProof/>
                <w:webHidden/>
              </w:rPr>
              <w:tab/>
            </w:r>
            <w:r w:rsidR="00AF038B">
              <w:rPr>
                <w:noProof/>
                <w:webHidden/>
              </w:rPr>
              <w:fldChar w:fldCharType="begin"/>
            </w:r>
            <w:r w:rsidR="00AF038B">
              <w:rPr>
                <w:noProof/>
                <w:webHidden/>
              </w:rPr>
              <w:instrText xml:space="preserve"> PAGEREF _Toc177720938 \h </w:instrText>
            </w:r>
            <w:r w:rsidR="00AF038B">
              <w:rPr>
                <w:noProof/>
                <w:webHidden/>
              </w:rPr>
            </w:r>
            <w:r w:rsidR="00AF038B">
              <w:rPr>
                <w:noProof/>
                <w:webHidden/>
              </w:rPr>
              <w:fldChar w:fldCharType="separate"/>
            </w:r>
            <w:r w:rsidR="00AF038B">
              <w:rPr>
                <w:noProof/>
                <w:webHidden/>
              </w:rPr>
              <w:t>7</w:t>
            </w:r>
            <w:r w:rsidR="00AF038B">
              <w:rPr>
                <w:noProof/>
                <w:webHidden/>
              </w:rPr>
              <w:fldChar w:fldCharType="end"/>
            </w:r>
          </w:hyperlink>
        </w:p>
        <w:p w14:paraId="09C33DA9" w14:textId="77777777" w:rsidR="00AF038B" w:rsidRDefault="00000000"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00AF038B" w:rsidRPr="00E24310">
              <w:rPr>
                <w:rStyle w:val="Hyperlink"/>
                <w:rFonts w:cstheme="minorHAnsi"/>
                <w:noProof/>
              </w:rPr>
              <w:t>4.</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WARRANTIES, REPRESENTATIONS AND UNDERTAKINGS</w:t>
            </w:r>
            <w:r w:rsidR="00AF038B">
              <w:rPr>
                <w:noProof/>
                <w:webHidden/>
              </w:rPr>
              <w:tab/>
            </w:r>
            <w:r w:rsidR="00AF038B">
              <w:rPr>
                <w:noProof/>
                <w:webHidden/>
              </w:rPr>
              <w:fldChar w:fldCharType="begin"/>
            </w:r>
            <w:r w:rsidR="00AF038B">
              <w:rPr>
                <w:noProof/>
                <w:webHidden/>
              </w:rPr>
              <w:instrText xml:space="preserve"> PAGEREF _Toc177720939 \h </w:instrText>
            </w:r>
            <w:r w:rsidR="00AF038B">
              <w:rPr>
                <w:noProof/>
                <w:webHidden/>
              </w:rPr>
            </w:r>
            <w:r w:rsidR="00AF038B">
              <w:rPr>
                <w:noProof/>
                <w:webHidden/>
              </w:rPr>
              <w:fldChar w:fldCharType="separate"/>
            </w:r>
            <w:r w:rsidR="00AF038B">
              <w:rPr>
                <w:noProof/>
                <w:webHidden/>
              </w:rPr>
              <w:t>8</w:t>
            </w:r>
            <w:r w:rsidR="00AF038B">
              <w:rPr>
                <w:noProof/>
                <w:webHidden/>
              </w:rPr>
              <w:fldChar w:fldCharType="end"/>
            </w:r>
          </w:hyperlink>
        </w:p>
        <w:p w14:paraId="22212156" w14:textId="77777777" w:rsidR="00AF038B" w:rsidRDefault="00000000"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00AF038B" w:rsidRPr="00E24310">
              <w:rPr>
                <w:rStyle w:val="Hyperlink"/>
                <w:rFonts w:cstheme="minorHAnsi"/>
                <w:noProof/>
              </w:rPr>
              <w:t>5.</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REMEDIES</w:t>
            </w:r>
            <w:r w:rsidR="00AF038B">
              <w:rPr>
                <w:noProof/>
                <w:webHidden/>
              </w:rPr>
              <w:tab/>
            </w:r>
            <w:r w:rsidR="00AF038B">
              <w:rPr>
                <w:noProof/>
                <w:webHidden/>
              </w:rPr>
              <w:fldChar w:fldCharType="begin"/>
            </w:r>
            <w:r w:rsidR="00AF038B">
              <w:rPr>
                <w:noProof/>
                <w:webHidden/>
              </w:rPr>
              <w:instrText xml:space="preserve"> PAGEREF _Toc177720940 \h </w:instrText>
            </w:r>
            <w:r w:rsidR="00AF038B">
              <w:rPr>
                <w:noProof/>
                <w:webHidden/>
              </w:rPr>
            </w:r>
            <w:r w:rsidR="00AF038B">
              <w:rPr>
                <w:noProof/>
                <w:webHidden/>
              </w:rPr>
              <w:fldChar w:fldCharType="separate"/>
            </w:r>
            <w:r w:rsidR="00AF038B">
              <w:rPr>
                <w:noProof/>
                <w:webHidden/>
              </w:rPr>
              <w:t>9</w:t>
            </w:r>
            <w:r w:rsidR="00AF038B">
              <w:rPr>
                <w:noProof/>
                <w:webHidden/>
              </w:rPr>
              <w:fldChar w:fldCharType="end"/>
            </w:r>
          </w:hyperlink>
        </w:p>
        <w:p w14:paraId="6C08A8C5" w14:textId="77777777" w:rsidR="00AF038B" w:rsidRDefault="00000000"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00AF038B" w:rsidRPr="00E24310">
              <w:rPr>
                <w:rStyle w:val="Hyperlink"/>
                <w:rFonts w:cstheme="minorHAnsi"/>
                <w:noProof/>
              </w:rPr>
              <w:t>6.</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INTELLECTUAL PROPERTY</w:t>
            </w:r>
            <w:r w:rsidR="00AF038B">
              <w:rPr>
                <w:noProof/>
                <w:webHidden/>
              </w:rPr>
              <w:tab/>
            </w:r>
            <w:r w:rsidR="00AF038B">
              <w:rPr>
                <w:noProof/>
                <w:webHidden/>
              </w:rPr>
              <w:fldChar w:fldCharType="begin"/>
            </w:r>
            <w:r w:rsidR="00AF038B">
              <w:rPr>
                <w:noProof/>
                <w:webHidden/>
              </w:rPr>
              <w:instrText xml:space="preserve"> PAGEREF _Toc177720941 \h </w:instrText>
            </w:r>
            <w:r w:rsidR="00AF038B">
              <w:rPr>
                <w:noProof/>
                <w:webHidden/>
              </w:rPr>
            </w:r>
            <w:r w:rsidR="00AF038B">
              <w:rPr>
                <w:noProof/>
                <w:webHidden/>
              </w:rPr>
              <w:fldChar w:fldCharType="separate"/>
            </w:r>
            <w:r w:rsidR="00AF038B">
              <w:rPr>
                <w:noProof/>
                <w:webHidden/>
              </w:rPr>
              <w:t>10</w:t>
            </w:r>
            <w:r w:rsidR="00AF038B">
              <w:rPr>
                <w:noProof/>
                <w:webHidden/>
              </w:rPr>
              <w:fldChar w:fldCharType="end"/>
            </w:r>
          </w:hyperlink>
        </w:p>
        <w:p w14:paraId="233F872D" w14:textId="77777777" w:rsidR="00AF038B" w:rsidRDefault="00000000"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00AF038B" w:rsidRPr="00E24310">
              <w:rPr>
                <w:rStyle w:val="Hyperlink"/>
                <w:rFonts w:cstheme="minorHAnsi"/>
                <w:noProof/>
              </w:rPr>
              <w:t>7.</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CONFIDENTIALITY</w:t>
            </w:r>
            <w:r w:rsidR="00AF038B">
              <w:rPr>
                <w:noProof/>
                <w:webHidden/>
              </w:rPr>
              <w:tab/>
            </w:r>
            <w:r w:rsidR="00AF038B">
              <w:rPr>
                <w:noProof/>
                <w:webHidden/>
              </w:rPr>
              <w:fldChar w:fldCharType="begin"/>
            </w:r>
            <w:r w:rsidR="00AF038B">
              <w:rPr>
                <w:noProof/>
                <w:webHidden/>
              </w:rPr>
              <w:instrText xml:space="preserve"> PAGEREF _Toc177720942 \h </w:instrText>
            </w:r>
            <w:r w:rsidR="00AF038B">
              <w:rPr>
                <w:noProof/>
                <w:webHidden/>
              </w:rPr>
            </w:r>
            <w:r w:rsidR="00AF038B">
              <w:rPr>
                <w:noProof/>
                <w:webHidden/>
              </w:rPr>
              <w:fldChar w:fldCharType="separate"/>
            </w:r>
            <w:r w:rsidR="00AF038B">
              <w:rPr>
                <w:noProof/>
                <w:webHidden/>
              </w:rPr>
              <w:t>12</w:t>
            </w:r>
            <w:r w:rsidR="00AF038B">
              <w:rPr>
                <w:noProof/>
                <w:webHidden/>
              </w:rPr>
              <w:fldChar w:fldCharType="end"/>
            </w:r>
          </w:hyperlink>
        </w:p>
        <w:p w14:paraId="57319BB1" w14:textId="77777777" w:rsidR="00AF038B" w:rsidRDefault="00000000"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00AF038B" w:rsidRPr="00E24310">
              <w:rPr>
                <w:rStyle w:val="Hyperlink"/>
                <w:rFonts w:cstheme="minorHAnsi"/>
                <w:noProof/>
              </w:rPr>
              <w:t>8.</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FORCE MAJEURE</w:t>
            </w:r>
            <w:r w:rsidR="00AF038B">
              <w:rPr>
                <w:noProof/>
                <w:webHidden/>
              </w:rPr>
              <w:tab/>
            </w:r>
            <w:r w:rsidR="00AF038B">
              <w:rPr>
                <w:noProof/>
                <w:webHidden/>
              </w:rPr>
              <w:fldChar w:fldCharType="begin"/>
            </w:r>
            <w:r w:rsidR="00AF038B">
              <w:rPr>
                <w:noProof/>
                <w:webHidden/>
              </w:rPr>
              <w:instrText xml:space="preserve"> PAGEREF _Toc177720943 \h </w:instrText>
            </w:r>
            <w:r w:rsidR="00AF038B">
              <w:rPr>
                <w:noProof/>
                <w:webHidden/>
              </w:rPr>
            </w:r>
            <w:r w:rsidR="00AF038B">
              <w:rPr>
                <w:noProof/>
                <w:webHidden/>
              </w:rPr>
              <w:fldChar w:fldCharType="separate"/>
            </w:r>
            <w:r w:rsidR="00AF038B">
              <w:rPr>
                <w:noProof/>
                <w:webHidden/>
              </w:rPr>
              <w:t>13</w:t>
            </w:r>
            <w:r w:rsidR="00AF038B">
              <w:rPr>
                <w:noProof/>
                <w:webHidden/>
              </w:rPr>
              <w:fldChar w:fldCharType="end"/>
            </w:r>
          </w:hyperlink>
        </w:p>
        <w:p w14:paraId="252EC70B" w14:textId="77777777" w:rsidR="00AF038B" w:rsidRDefault="00000000"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00AF038B" w:rsidRPr="00E24310">
              <w:rPr>
                <w:rStyle w:val="Hyperlink"/>
                <w:rFonts w:cstheme="minorHAnsi"/>
                <w:noProof/>
              </w:rPr>
              <w:t>9.</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TERMINATION</w:t>
            </w:r>
            <w:r w:rsidR="00AF038B">
              <w:rPr>
                <w:noProof/>
                <w:webHidden/>
              </w:rPr>
              <w:tab/>
            </w:r>
            <w:r w:rsidR="00AF038B">
              <w:rPr>
                <w:noProof/>
                <w:webHidden/>
              </w:rPr>
              <w:fldChar w:fldCharType="begin"/>
            </w:r>
            <w:r w:rsidR="00AF038B">
              <w:rPr>
                <w:noProof/>
                <w:webHidden/>
              </w:rPr>
              <w:instrText xml:space="preserve"> PAGEREF _Toc177720944 \h </w:instrText>
            </w:r>
            <w:r w:rsidR="00AF038B">
              <w:rPr>
                <w:noProof/>
                <w:webHidden/>
              </w:rPr>
            </w:r>
            <w:r w:rsidR="00AF038B">
              <w:rPr>
                <w:noProof/>
                <w:webHidden/>
              </w:rPr>
              <w:fldChar w:fldCharType="separate"/>
            </w:r>
            <w:r w:rsidR="00AF038B">
              <w:rPr>
                <w:noProof/>
                <w:webHidden/>
              </w:rPr>
              <w:t>14</w:t>
            </w:r>
            <w:r w:rsidR="00AF038B">
              <w:rPr>
                <w:noProof/>
                <w:webHidden/>
              </w:rPr>
              <w:fldChar w:fldCharType="end"/>
            </w:r>
          </w:hyperlink>
        </w:p>
        <w:p w14:paraId="0E96C080"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00AF038B" w:rsidRPr="00E24310">
              <w:rPr>
                <w:rStyle w:val="Hyperlink"/>
                <w:rFonts w:cstheme="minorHAnsi"/>
                <w:noProof/>
              </w:rPr>
              <w:t>10.</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CONTRACT MANAGEMENT</w:t>
            </w:r>
            <w:r w:rsidR="00AF038B">
              <w:rPr>
                <w:noProof/>
                <w:webHidden/>
              </w:rPr>
              <w:tab/>
            </w:r>
            <w:r w:rsidR="00AF038B">
              <w:rPr>
                <w:noProof/>
                <w:webHidden/>
              </w:rPr>
              <w:fldChar w:fldCharType="begin"/>
            </w:r>
            <w:r w:rsidR="00AF038B">
              <w:rPr>
                <w:noProof/>
                <w:webHidden/>
              </w:rPr>
              <w:instrText xml:space="preserve"> PAGEREF _Toc177720945 \h </w:instrText>
            </w:r>
            <w:r w:rsidR="00AF038B">
              <w:rPr>
                <w:noProof/>
                <w:webHidden/>
              </w:rPr>
            </w:r>
            <w:r w:rsidR="00AF038B">
              <w:rPr>
                <w:noProof/>
                <w:webHidden/>
              </w:rPr>
              <w:fldChar w:fldCharType="separate"/>
            </w:r>
            <w:r w:rsidR="00AF038B">
              <w:rPr>
                <w:noProof/>
                <w:webHidden/>
              </w:rPr>
              <w:t>14</w:t>
            </w:r>
            <w:r w:rsidR="00AF038B">
              <w:rPr>
                <w:noProof/>
                <w:webHidden/>
              </w:rPr>
              <w:fldChar w:fldCharType="end"/>
            </w:r>
          </w:hyperlink>
        </w:p>
        <w:p w14:paraId="48639743"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00AF038B" w:rsidRPr="00E24310">
              <w:rPr>
                <w:rStyle w:val="Hyperlink"/>
                <w:rFonts w:cstheme="minorHAnsi"/>
                <w:noProof/>
              </w:rPr>
              <w:t>11.</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DISPUTES</w:t>
            </w:r>
            <w:r w:rsidR="00AF038B">
              <w:rPr>
                <w:noProof/>
                <w:webHidden/>
              </w:rPr>
              <w:tab/>
            </w:r>
            <w:r w:rsidR="00AF038B">
              <w:rPr>
                <w:noProof/>
                <w:webHidden/>
              </w:rPr>
              <w:fldChar w:fldCharType="begin"/>
            </w:r>
            <w:r w:rsidR="00AF038B">
              <w:rPr>
                <w:noProof/>
                <w:webHidden/>
              </w:rPr>
              <w:instrText xml:space="preserve"> PAGEREF _Toc177720946 \h </w:instrText>
            </w:r>
            <w:r w:rsidR="00AF038B">
              <w:rPr>
                <w:noProof/>
                <w:webHidden/>
              </w:rPr>
            </w:r>
            <w:r w:rsidR="00AF038B">
              <w:rPr>
                <w:noProof/>
                <w:webHidden/>
              </w:rPr>
              <w:fldChar w:fldCharType="separate"/>
            </w:r>
            <w:r w:rsidR="00AF038B">
              <w:rPr>
                <w:noProof/>
                <w:webHidden/>
              </w:rPr>
              <w:t>15</w:t>
            </w:r>
            <w:r w:rsidR="00AF038B">
              <w:rPr>
                <w:noProof/>
                <w:webHidden/>
              </w:rPr>
              <w:fldChar w:fldCharType="end"/>
            </w:r>
          </w:hyperlink>
        </w:p>
        <w:p w14:paraId="2FAEB7FD"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00AF038B" w:rsidRPr="00E24310">
              <w:rPr>
                <w:rStyle w:val="Hyperlink"/>
                <w:rFonts w:cstheme="minorHAnsi"/>
                <w:noProof/>
              </w:rPr>
              <w:t>12.</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GOVERNING LAW, CHOICE OF JURISDICTION AND EXECUTION</w:t>
            </w:r>
            <w:r w:rsidR="00AF038B">
              <w:rPr>
                <w:noProof/>
                <w:webHidden/>
              </w:rPr>
              <w:tab/>
            </w:r>
            <w:r w:rsidR="00AF038B">
              <w:rPr>
                <w:noProof/>
                <w:webHidden/>
              </w:rPr>
              <w:fldChar w:fldCharType="begin"/>
            </w:r>
            <w:r w:rsidR="00AF038B">
              <w:rPr>
                <w:noProof/>
                <w:webHidden/>
              </w:rPr>
              <w:instrText xml:space="preserve"> PAGEREF _Toc177720947 \h </w:instrText>
            </w:r>
            <w:r w:rsidR="00AF038B">
              <w:rPr>
                <w:noProof/>
                <w:webHidden/>
              </w:rPr>
            </w:r>
            <w:r w:rsidR="00AF038B">
              <w:rPr>
                <w:noProof/>
                <w:webHidden/>
              </w:rPr>
              <w:fldChar w:fldCharType="separate"/>
            </w:r>
            <w:r w:rsidR="00AF038B">
              <w:rPr>
                <w:noProof/>
                <w:webHidden/>
              </w:rPr>
              <w:t>16</w:t>
            </w:r>
            <w:r w:rsidR="00AF038B">
              <w:rPr>
                <w:noProof/>
                <w:webHidden/>
              </w:rPr>
              <w:fldChar w:fldCharType="end"/>
            </w:r>
          </w:hyperlink>
        </w:p>
        <w:p w14:paraId="5CD525CC"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00AF038B" w:rsidRPr="00E24310">
              <w:rPr>
                <w:rStyle w:val="Hyperlink"/>
                <w:rFonts w:cstheme="minorHAnsi"/>
                <w:noProof/>
              </w:rPr>
              <w:t>13.</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NOTICES</w:t>
            </w:r>
            <w:r w:rsidR="00AF038B">
              <w:rPr>
                <w:noProof/>
                <w:webHidden/>
              </w:rPr>
              <w:tab/>
            </w:r>
            <w:r w:rsidR="00AF038B">
              <w:rPr>
                <w:noProof/>
                <w:webHidden/>
              </w:rPr>
              <w:fldChar w:fldCharType="begin"/>
            </w:r>
            <w:r w:rsidR="00AF038B">
              <w:rPr>
                <w:noProof/>
                <w:webHidden/>
              </w:rPr>
              <w:instrText xml:space="preserve"> PAGEREF _Toc177720948 \h </w:instrText>
            </w:r>
            <w:r w:rsidR="00AF038B">
              <w:rPr>
                <w:noProof/>
                <w:webHidden/>
              </w:rPr>
            </w:r>
            <w:r w:rsidR="00AF038B">
              <w:rPr>
                <w:noProof/>
                <w:webHidden/>
              </w:rPr>
              <w:fldChar w:fldCharType="separate"/>
            </w:r>
            <w:r w:rsidR="00AF038B">
              <w:rPr>
                <w:noProof/>
                <w:webHidden/>
              </w:rPr>
              <w:t>16</w:t>
            </w:r>
            <w:r w:rsidR="00AF038B">
              <w:rPr>
                <w:noProof/>
                <w:webHidden/>
              </w:rPr>
              <w:fldChar w:fldCharType="end"/>
            </w:r>
          </w:hyperlink>
        </w:p>
        <w:p w14:paraId="7817E87C"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00AF038B" w:rsidRPr="00E24310">
              <w:rPr>
                <w:rStyle w:val="Hyperlink"/>
                <w:rFonts w:cstheme="minorHAnsi"/>
                <w:noProof/>
              </w:rPr>
              <w:t>14.</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ASSIGNMENT AND SUBCONTRACT</w:t>
            </w:r>
            <w:r w:rsidR="00AF038B">
              <w:rPr>
                <w:noProof/>
                <w:webHidden/>
              </w:rPr>
              <w:tab/>
            </w:r>
            <w:r w:rsidR="00AF038B">
              <w:rPr>
                <w:noProof/>
                <w:webHidden/>
              </w:rPr>
              <w:fldChar w:fldCharType="begin"/>
            </w:r>
            <w:r w:rsidR="00AF038B">
              <w:rPr>
                <w:noProof/>
                <w:webHidden/>
              </w:rPr>
              <w:instrText xml:space="preserve"> PAGEREF _Toc177720949 \h </w:instrText>
            </w:r>
            <w:r w:rsidR="00AF038B">
              <w:rPr>
                <w:noProof/>
                <w:webHidden/>
              </w:rPr>
            </w:r>
            <w:r w:rsidR="00AF038B">
              <w:rPr>
                <w:noProof/>
                <w:webHidden/>
              </w:rPr>
              <w:fldChar w:fldCharType="separate"/>
            </w:r>
            <w:r w:rsidR="00AF038B">
              <w:rPr>
                <w:noProof/>
                <w:webHidden/>
              </w:rPr>
              <w:t>16</w:t>
            </w:r>
            <w:r w:rsidR="00AF038B">
              <w:rPr>
                <w:noProof/>
                <w:webHidden/>
              </w:rPr>
              <w:fldChar w:fldCharType="end"/>
            </w:r>
          </w:hyperlink>
        </w:p>
        <w:p w14:paraId="483ED408"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00AF038B" w:rsidRPr="00E24310">
              <w:rPr>
                <w:rStyle w:val="Hyperlink"/>
                <w:rFonts w:cstheme="minorHAnsi"/>
                <w:noProof/>
              </w:rPr>
              <w:t>15.</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ENTIRE AGREEMENT</w:t>
            </w:r>
            <w:r w:rsidR="00AF038B">
              <w:rPr>
                <w:noProof/>
                <w:webHidden/>
              </w:rPr>
              <w:tab/>
            </w:r>
            <w:r w:rsidR="00AF038B">
              <w:rPr>
                <w:noProof/>
                <w:webHidden/>
              </w:rPr>
              <w:fldChar w:fldCharType="begin"/>
            </w:r>
            <w:r w:rsidR="00AF038B">
              <w:rPr>
                <w:noProof/>
                <w:webHidden/>
              </w:rPr>
              <w:instrText xml:space="preserve"> PAGEREF _Toc177720950 \h </w:instrText>
            </w:r>
            <w:r w:rsidR="00AF038B">
              <w:rPr>
                <w:noProof/>
                <w:webHidden/>
              </w:rPr>
            </w:r>
            <w:r w:rsidR="00AF038B">
              <w:rPr>
                <w:noProof/>
                <w:webHidden/>
              </w:rPr>
              <w:fldChar w:fldCharType="separate"/>
            </w:r>
            <w:r w:rsidR="00AF038B">
              <w:rPr>
                <w:noProof/>
                <w:webHidden/>
              </w:rPr>
              <w:t>16</w:t>
            </w:r>
            <w:r w:rsidR="00AF038B">
              <w:rPr>
                <w:noProof/>
                <w:webHidden/>
              </w:rPr>
              <w:fldChar w:fldCharType="end"/>
            </w:r>
          </w:hyperlink>
        </w:p>
        <w:p w14:paraId="2D5921D5"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00AF038B" w:rsidRPr="00E24310">
              <w:rPr>
                <w:rStyle w:val="Hyperlink"/>
                <w:rFonts w:cstheme="minorHAnsi"/>
                <w:noProof/>
              </w:rPr>
              <w:t>16.</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SEVERABILITY</w:t>
            </w:r>
            <w:r w:rsidR="00AF038B">
              <w:rPr>
                <w:noProof/>
                <w:webHidden/>
              </w:rPr>
              <w:tab/>
            </w:r>
            <w:r w:rsidR="00AF038B">
              <w:rPr>
                <w:noProof/>
                <w:webHidden/>
              </w:rPr>
              <w:fldChar w:fldCharType="begin"/>
            </w:r>
            <w:r w:rsidR="00AF038B">
              <w:rPr>
                <w:noProof/>
                <w:webHidden/>
              </w:rPr>
              <w:instrText xml:space="preserve"> PAGEREF _Toc177720951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4F73A392"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00AF038B" w:rsidRPr="00E24310">
              <w:rPr>
                <w:rStyle w:val="Hyperlink"/>
                <w:rFonts w:cstheme="minorHAnsi"/>
                <w:noProof/>
              </w:rPr>
              <w:t>17.</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WAIVER</w:t>
            </w:r>
            <w:r w:rsidR="00AF038B">
              <w:rPr>
                <w:noProof/>
                <w:webHidden/>
              </w:rPr>
              <w:tab/>
            </w:r>
            <w:r w:rsidR="00AF038B">
              <w:rPr>
                <w:noProof/>
                <w:webHidden/>
              </w:rPr>
              <w:fldChar w:fldCharType="begin"/>
            </w:r>
            <w:r w:rsidR="00AF038B">
              <w:rPr>
                <w:noProof/>
                <w:webHidden/>
              </w:rPr>
              <w:instrText xml:space="preserve"> PAGEREF _Toc177720952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225704E9"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00AF038B" w:rsidRPr="00E24310">
              <w:rPr>
                <w:rStyle w:val="Hyperlink"/>
                <w:rFonts w:cstheme="minorHAnsi"/>
                <w:noProof/>
              </w:rPr>
              <w:t>18.</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NON-EXCLUSIVITY</w:t>
            </w:r>
            <w:r w:rsidR="00AF038B">
              <w:rPr>
                <w:noProof/>
                <w:webHidden/>
              </w:rPr>
              <w:tab/>
            </w:r>
            <w:r w:rsidR="00AF038B">
              <w:rPr>
                <w:noProof/>
                <w:webHidden/>
              </w:rPr>
              <w:fldChar w:fldCharType="begin"/>
            </w:r>
            <w:r w:rsidR="00AF038B">
              <w:rPr>
                <w:noProof/>
                <w:webHidden/>
              </w:rPr>
              <w:instrText xml:space="preserve"> PAGEREF _Toc177720953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7F64358F"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00AF038B" w:rsidRPr="00E24310">
              <w:rPr>
                <w:rStyle w:val="Hyperlink"/>
                <w:rFonts w:cstheme="minorHAnsi"/>
                <w:noProof/>
              </w:rPr>
              <w:t>19.</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MEDIA</w:t>
            </w:r>
            <w:r w:rsidR="00AF038B">
              <w:rPr>
                <w:noProof/>
                <w:webHidden/>
              </w:rPr>
              <w:tab/>
            </w:r>
            <w:r w:rsidR="00AF038B">
              <w:rPr>
                <w:noProof/>
                <w:webHidden/>
              </w:rPr>
              <w:fldChar w:fldCharType="begin"/>
            </w:r>
            <w:r w:rsidR="00AF038B">
              <w:rPr>
                <w:noProof/>
                <w:webHidden/>
              </w:rPr>
              <w:instrText xml:space="preserve"> PAGEREF _Toc177720954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4267A3C3"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00AF038B" w:rsidRPr="00E24310">
              <w:rPr>
                <w:rStyle w:val="Hyperlink"/>
                <w:rFonts w:cstheme="minorHAnsi"/>
                <w:noProof/>
              </w:rPr>
              <w:t>20.</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CONFLICTS, REGISTRABLE INTERESTS AND CORRUPT GIFTS</w:t>
            </w:r>
            <w:r w:rsidR="00AF038B">
              <w:rPr>
                <w:noProof/>
                <w:webHidden/>
              </w:rPr>
              <w:tab/>
            </w:r>
            <w:r w:rsidR="00AF038B">
              <w:rPr>
                <w:noProof/>
                <w:webHidden/>
              </w:rPr>
              <w:fldChar w:fldCharType="begin"/>
            </w:r>
            <w:r w:rsidR="00AF038B">
              <w:rPr>
                <w:noProof/>
                <w:webHidden/>
              </w:rPr>
              <w:instrText xml:space="preserve"> PAGEREF _Toc177720955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1D025093"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00AF038B" w:rsidRPr="00E24310">
              <w:rPr>
                <w:rStyle w:val="Hyperlink"/>
                <w:rFonts w:cstheme="minorHAnsi"/>
                <w:noProof/>
              </w:rPr>
              <w:t>21.</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ACCESS TO PREMISES</w:t>
            </w:r>
            <w:r w:rsidR="00AF038B">
              <w:rPr>
                <w:noProof/>
                <w:webHidden/>
              </w:rPr>
              <w:tab/>
            </w:r>
            <w:r w:rsidR="00AF038B">
              <w:rPr>
                <w:noProof/>
                <w:webHidden/>
              </w:rPr>
              <w:fldChar w:fldCharType="begin"/>
            </w:r>
            <w:r w:rsidR="00AF038B">
              <w:rPr>
                <w:noProof/>
                <w:webHidden/>
              </w:rPr>
              <w:instrText xml:space="preserve"> PAGEREF _Toc177720956 \h </w:instrText>
            </w:r>
            <w:r w:rsidR="00AF038B">
              <w:rPr>
                <w:noProof/>
                <w:webHidden/>
              </w:rPr>
            </w:r>
            <w:r w:rsidR="00AF038B">
              <w:rPr>
                <w:noProof/>
                <w:webHidden/>
              </w:rPr>
              <w:fldChar w:fldCharType="separate"/>
            </w:r>
            <w:r w:rsidR="00AF038B">
              <w:rPr>
                <w:noProof/>
                <w:webHidden/>
              </w:rPr>
              <w:t>18</w:t>
            </w:r>
            <w:r w:rsidR="00AF038B">
              <w:rPr>
                <w:noProof/>
                <w:webHidden/>
              </w:rPr>
              <w:fldChar w:fldCharType="end"/>
            </w:r>
          </w:hyperlink>
        </w:p>
        <w:p w14:paraId="7CD9DDFB"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00AF038B" w:rsidRPr="00E24310">
              <w:rPr>
                <w:rStyle w:val="Hyperlink"/>
                <w:rFonts w:cstheme="minorHAnsi"/>
                <w:noProof/>
              </w:rPr>
              <w:t>22.</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EQUIPMENT</w:t>
            </w:r>
            <w:r w:rsidR="00AF038B">
              <w:rPr>
                <w:noProof/>
                <w:webHidden/>
              </w:rPr>
              <w:tab/>
            </w:r>
            <w:r w:rsidR="00AF038B">
              <w:rPr>
                <w:noProof/>
                <w:webHidden/>
              </w:rPr>
              <w:fldChar w:fldCharType="begin"/>
            </w:r>
            <w:r w:rsidR="00AF038B">
              <w:rPr>
                <w:noProof/>
                <w:webHidden/>
              </w:rPr>
              <w:instrText xml:space="preserve"> PAGEREF _Toc177720957 \h </w:instrText>
            </w:r>
            <w:r w:rsidR="00AF038B">
              <w:rPr>
                <w:noProof/>
                <w:webHidden/>
              </w:rPr>
            </w:r>
            <w:r w:rsidR="00AF038B">
              <w:rPr>
                <w:noProof/>
                <w:webHidden/>
              </w:rPr>
              <w:fldChar w:fldCharType="separate"/>
            </w:r>
            <w:r w:rsidR="00AF038B">
              <w:rPr>
                <w:noProof/>
                <w:webHidden/>
              </w:rPr>
              <w:t>18</w:t>
            </w:r>
            <w:r w:rsidR="00AF038B">
              <w:rPr>
                <w:noProof/>
                <w:webHidden/>
              </w:rPr>
              <w:fldChar w:fldCharType="end"/>
            </w:r>
          </w:hyperlink>
        </w:p>
        <w:p w14:paraId="4D25EA6E"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00AF038B" w:rsidRPr="00E24310">
              <w:rPr>
                <w:rStyle w:val="Hyperlink"/>
                <w:rFonts w:cstheme="minorHAnsi"/>
                <w:noProof/>
              </w:rPr>
              <w:t>23.</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NON-SOLICITATION</w:t>
            </w:r>
            <w:r w:rsidR="00AF038B">
              <w:rPr>
                <w:noProof/>
                <w:webHidden/>
              </w:rPr>
              <w:tab/>
            </w:r>
            <w:r w:rsidR="00AF038B">
              <w:rPr>
                <w:noProof/>
                <w:webHidden/>
              </w:rPr>
              <w:fldChar w:fldCharType="begin"/>
            </w:r>
            <w:r w:rsidR="00AF038B">
              <w:rPr>
                <w:noProof/>
                <w:webHidden/>
              </w:rPr>
              <w:instrText xml:space="preserve"> PAGEREF _Toc177720958 \h </w:instrText>
            </w:r>
            <w:r w:rsidR="00AF038B">
              <w:rPr>
                <w:noProof/>
                <w:webHidden/>
              </w:rPr>
            </w:r>
            <w:r w:rsidR="00AF038B">
              <w:rPr>
                <w:noProof/>
                <w:webHidden/>
              </w:rPr>
              <w:fldChar w:fldCharType="separate"/>
            </w:r>
            <w:r w:rsidR="00AF038B">
              <w:rPr>
                <w:noProof/>
                <w:webHidden/>
              </w:rPr>
              <w:t>19</w:t>
            </w:r>
            <w:r w:rsidR="00AF038B">
              <w:rPr>
                <w:noProof/>
                <w:webHidden/>
              </w:rPr>
              <w:fldChar w:fldCharType="end"/>
            </w:r>
          </w:hyperlink>
        </w:p>
        <w:p w14:paraId="429F6EBA"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00AF038B" w:rsidRPr="00E24310">
              <w:rPr>
                <w:rStyle w:val="Hyperlink"/>
                <w:rFonts w:cstheme="minorHAnsi"/>
                <w:noProof/>
              </w:rPr>
              <w:t>24.</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CHANGE CONTROL PROCEDURE</w:t>
            </w:r>
            <w:r w:rsidR="00AF038B">
              <w:rPr>
                <w:noProof/>
                <w:webHidden/>
              </w:rPr>
              <w:tab/>
            </w:r>
            <w:r w:rsidR="00AF038B">
              <w:rPr>
                <w:noProof/>
                <w:webHidden/>
              </w:rPr>
              <w:fldChar w:fldCharType="begin"/>
            </w:r>
            <w:r w:rsidR="00AF038B">
              <w:rPr>
                <w:noProof/>
                <w:webHidden/>
              </w:rPr>
              <w:instrText xml:space="preserve"> PAGEREF _Toc177720959 \h </w:instrText>
            </w:r>
            <w:r w:rsidR="00AF038B">
              <w:rPr>
                <w:noProof/>
                <w:webHidden/>
              </w:rPr>
            </w:r>
            <w:r w:rsidR="00AF038B">
              <w:rPr>
                <w:noProof/>
                <w:webHidden/>
              </w:rPr>
              <w:fldChar w:fldCharType="separate"/>
            </w:r>
            <w:r w:rsidR="00AF038B">
              <w:rPr>
                <w:noProof/>
                <w:webHidden/>
              </w:rPr>
              <w:t>19</w:t>
            </w:r>
            <w:r w:rsidR="00AF038B">
              <w:rPr>
                <w:noProof/>
                <w:webHidden/>
              </w:rPr>
              <w:fldChar w:fldCharType="end"/>
            </w:r>
          </w:hyperlink>
        </w:p>
        <w:p w14:paraId="7967BD91"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00AF038B" w:rsidRPr="00E24310">
              <w:rPr>
                <w:rStyle w:val="Hyperlink"/>
                <w:rFonts w:cstheme="minorHAnsi"/>
                <w:noProof/>
              </w:rPr>
              <w:t>25.</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DATA PROTECTION AND SECURITY</w:t>
            </w:r>
            <w:r w:rsidR="00AF038B">
              <w:rPr>
                <w:noProof/>
                <w:webHidden/>
              </w:rPr>
              <w:tab/>
            </w:r>
            <w:r w:rsidR="00AF038B">
              <w:rPr>
                <w:noProof/>
                <w:webHidden/>
              </w:rPr>
              <w:fldChar w:fldCharType="begin"/>
            </w:r>
            <w:r w:rsidR="00AF038B">
              <w:rPr>
                <w:noProof/>
                <w:webHidden/>
              </w:rPr>
              <w:instrText xml:space="preserve"> PAGEREF _Toc177720960 \h </w:instrText>
            </w:r>
            <w:r w:rsidR="00AF038B">
              <w:rPr>
                <w:noProof/>
                <w:webHidden/>
              </w:rPr>
            </w:r>
            <w:r w:rsidR="00AF038B">
              <w:rPr>
                <w:noProof/>
                <w:webHidden/>
              </w:rPr>
              <w:fldChar w:fldCharType="separate"/>
            </w:r>
            <w:r w:rsidR="00AF038B">
              <w:rPr>
                <w:noProof/>
                <w:webHidden/>
              </w:rPr>
              <w:t>20</w:t>
            </w:r>
            <w:r w:rsidR="00AF038B">
              <w:rPr>
                <w:noProof/>
                <w:webHidden/>
              </w:rPr>
              <w:fldChar w:fldCharType="end"/>
            </w:r>
          </w:hyperlink>
        </w:p>
        <w:p w14:paraId="1BE06860" w14:textId="77777777" w:rsidR="00AF038B" w:rsidRDefault="00000000"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00AF038B" w:rsidRPr="00E24310">
              <w:rPr>
                <w:rStyle w:val="Hyperlink"/>
                <w:rFonts w:cstheme="minorHAnsi"/>
                <w:noProof/>
              </w:rPr>
              <w:t>26.</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ADDITIONAL CONDITION(S)</w:t>
            </w:r>
            <w:r w:rsidR="00AF038B">
              <w:rPr>
                <w:noProof/>
                <w:webHidden/>
              </w:rPr>
              <w:tab/>
            </w:r>
            <w:r w:rsidR="00AF038B">
              <w:rPr>
                <w:noProof/>
                <w:webHidden/>
              </w:rPr>
              <w:fldChar w:fldCharType="begin"/>
            </w:r>
            <w:r w:rsidR="00AF038B">
              <w:rPr>
                <w:noProof/>
                <w:webHidden/>
              </w:rPr>
              <w:instrText xml:space="preserve"> PAGEREF _Toc177720961 \h </w:instrText>
            </w:r>
            <w:r w:rsidR="00AF038B">
              <w:rPr>
                <w:noProof/>
                <w:webHidden/>
              </w:rPr>
            </w:r>
            <w:r w:rsidR="00AF038B">
              <w:rPr>
                <w:noProof/>
                <w:webHidden/>
              </w:rPr>
              <w:fldChar w:fldCharType="separate"/>
            </w:r>
            <w:r w:rsidR="00AF038B">
              <w:rPr>
                <w:noProof/>
                <w:webHidden/>
              </w:rPr>
              <w:t>23</w:t>
            </w:r>
            <w:r w:rsidR="00AF038B">
              <w:rPr>
                <w:noProof/>
                <w:webHidden/>
              </w:rPr>
              <w:fldChar w:fldCharType="end"/>
            </w:r>
          </w:hyperlink>
        </w:p>
        <w:p w14:paraId="0B10F8BB" w14:textId="578FA3A0" w:rsidR="00AF038B" w:rsidRDefault="00000000"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00AF038B" w:rsidRPr="00E24310">
              <w:rPr>
                <w:rStyle w:val="Hyperlink"/>
                <w:rFonts w:cstheme="minorHAnsi"/>
                <w:noProof/>
              </w:rPr>
              <w:t>Schedule B: Services: The Specification</w:t>
            </w:r>
            <w:r w:rsidR="00AF038B">
              <w:rPr>
                <w:noProof/>
                <w:webHidden/>
              </w:rPr>
              <w:tab/>
            </w:r>
            <w:r w:rsidR="00AF038B">
              <w:rPr>
                <w:noProof/>
                <w:webHidden/>
              </w:rPr>
              <w:fldChar w:fldCharType="begin"/>
            </w:r>
            <w:r w:rsidR="00AF038B">
              <w:rPr>
                <w:noProof/>
                <w:webHidden/>
              </w:rPr>
              <w:instrText xml:space="preserve"> PAGEREF _Toc177720962 \h </w:instrText>
            </w:r>
            <w:r w:rsidR="00AF038B">
              <w:rPr>
                <w:noProof/>
                <w:webHidden/>
              </w:rPr>
            </w:r>
            <w:r w:rsidR="00AF038B">
              <w:rPr>
                <w:noProof/>
                <w:webHidden/>
              </w:rPr>
              <w:fldChar w:fldCharType="separate"/>
            </w:r>
            <w:r w:rsidR="00AF038B">
              <w:rPr>
                <w:noProof/>
                <w:webHidden/>
              </w:rPr>
              <w:t>30</w:t>
            </w:r>
            <w:r w:rsidR="00AF038B">
              <w:rPr>
                <w:noProof/>
                <w:webHidden/>
              </w:rPr>
              <w:fldChar w:fldCharType="end"/>
            </w:r>
          </w:hyperlink>
        </w:p>
        <w:p w14:paraId="2522C6D9" w14:textId="3BCE39ED" w:rsidR="00AF038B" w:rsidRDefault="00000000"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00AF038B" w:rsidRPr="00E24310">
              <w:rPr>
                <w:rStyle w:val="Hyperlink"/>
                <w:rFonts w:cstheme="minorHAnsi"/>
                <w:noProof/>
              </w:rPr>
              <w:t>Schedule C: Charges</w:t>
            </w:r>
            <w:r w:rsidR="00AF038B">
              <w:rPr>
                <w:noProof/>
                <w:webHidden/>
              </w:rPr>
              <w:tab/>
            </w:r>
            <w:r w:rsidR="00AF038B">
              <w:rPr>
                <w:noProof/>
                <w:webHidden/>
              </w:rPr>
              <w:fldChar w:fldCharType="begin"/>
            </w:r>
            <w:r w:rsidR="00AF038B">
              <w:rPr>
                <w:noProof/>
                <w:webHidden/>
              </w:rPr>
              <w:instrText xml:space="preserve"> PAGEREF _Toc177720963 \h </w:instrText>
            </w:r>
            <w:r w:rsidR="00AF038B">
              <w:rPr>
                <w:noProof/>
                <w:webHidden/>
              </w:rPr>
            </w:r>
            <w:r w:rsidR="00AF038B">
              <w:rPr>
                <w:noProof/>
                <w:webHidden/>
              </w:rPr>
              <w:fldChar w:fldCharType="separate"/>
            </w:r>
            <w:r w:rsidR="00AF038B">
              <w:rPr>
                <w:noProof/>
                <w:webHidden/>
              </w:rPr>
              <w:t>33</w:t>
            </w:r>
            <w:r w:rsidR="00AF038B">
              <w:rPr>
                <w:noProof/>
                <w:webHidden/>
              </w:rPr>
              <w:fldChar w:fldCharType="end"/>
            </w:r>
          </w:hyperlink>
        </w:p>
        <w:p w14:paraId="42332D0D" w14:textId="7190FD48" w:rsidR="00AF038B" w:rsidRDefault="00000000"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00AF038B" w:rsidRPr="00E24310">
              <w:rPr>
                <w:rStyle w:val="Hyperlink"/>
                <w:rFonts w:cstheme="minorHAnsi"/>
                <w:noProof/>
              </w:rPr>
              <w:t>Schedule D: Service Levels / Service Level Agreement</w:t>
            </w:r>
            <w:r w:rsidR="00AF038B">
              <w:rPr>
                <w:noProof/>
                <w:webHidden/>
              </w:rPr>
              <w:tab/>
            </w:r>
            <w:r w:rsidR="00AF038B">
              <w:rPr>
                <w:noProof/>
                <w:webHidden/>
              </w:rPr>
              <w:fldChar w:fldCharType="begin"/>
            </w:r>
            <w:r w:rsidR="00AF038B">
              <w:rPr>
                <w:noProof/>
                <w:webHidden/>
              </w:rPr>
              <w:instrText xml:space="preserve"> PAGEREF _Toc177720964 \h </w:instrText>
            </w:r>
            <w:r w:rsidR="00AF038B">
              <w:rPr>
                <w:noProof/>
                <w:webHidden/>
              </w:rPr>
            </w:r>
            <w:r w:rsidR="00AF038B">
              <w:rPr>
                <w:noProof/>
                <w:webHidden/>
              </w:rPr>
              <w:fldChar w:fldCharType="separate"/>
            </w:r>
            <w:r w:rsidR="00AF038B">
              <w:rPr>
                <w:noProof/>
                <w:webHidden/>
              </w:rPr>
              <w:t>34</w:t>
            </w:r>
            <w:r w:rsidR="00AF038B">
              <w:rPr>
                <w:noProof/>
                <w:webHidden/>
              </w:rPr>
              <w:fldChar w:fldCharType="end"/>
            </w:r>
          </w:hyperlink>
        </w:p>
        <w:p w14:paraId="40542ABB" w14:textId="24676C5F" w:rsidR="00AF038B" w:rsidRDefault="00000000" w:rsidP="00AF038B">
          <w:pPr>
            <w:pStyle w:val="TOC1"/>
            <w:tabs>
              <w:tab w:val="right" w:leader="dot" w:pos="9016"/>
            </w:tabs>
          </w:pPr>
          <w:hyperlink w:anchor="_Toc177720965" w:history="1">
            <w:r w:rsidR="00AF038B"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sidR="00AF038B">
              <w:rPr>
                <w:noProof/>
                <w:webHidden/>
              </w:rPr>
              <w:tab/>
            </w:r>
            <w:r w:rsidR="00AF038B">
              <w:rPr>
                <w:noProof/>
                <w:webHidden/>
              </w:rPr>
              <w:fldChar w:fldCharType="begin"/>
            </w:r>
            <w:r w:rsidR="00AF038B">
              <w:rPr>
                <w:noProof/>
                <w:webHidden/>
              </w:rPr>
              <w:instrText xml:space="preserve"> PAGEREF _Toc177720965 \h </w:instrText>
            </w:r>
            <w:r w:rsidR="00AF038B">
              <w:rPr>
                <w:noProof/>
                <w:webHidden/>
              </w:rPr>
            </w:r>
            <w:r w:rsidR="00AF038B">
              <w:rPr>
                <w:noProof/>
                <w:webHidden/>
              </w:rPr>
              <w:fldChar w:fldCharType="separate"/>
            </w:r>
            <w:r w:rsidR="00AF038B">
              <w:rPr>
                <w:noProof/>
                <w:webHidden/>
              </w:rPr>
              <w:t>35</w:t>
            </w:r>
            <w:r w:rsidR="00AF038B">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20"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20"/>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1"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proofErr w:type="spellStart"/>
            <w:r w:rsidRPr="00544023">
              <w:rPr>
                <w:lang w:val="en-IE"/>
              </w:rPr>
              <w:t>chool</w:t>
            </w:r>
            <w:proofErr w:type="spellEnd"/>
            <w:r w:rsidRPr="00544023">
              <w:rPr>
                <w:lang w:val="en-IE"/>
              </w:rPr>
              <w:t xml:space="preserve">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3" w:name="_Hlk491159655"/>
      <w:r w:rsidRPr="0057000B">
        <w:rPr>
          <w:rFonts w:hAnsiTheme="minorHAnsi" w:cstheme="minorHAnsi"/>
        </w:rPr>
        <w:tab/>
      </w:r>
      <w:proofErr w:type="spellStart"/>
      <w:r w:rsidRPr="0057000B">
        <w:rPr>
          <w:rFonts w:hAnsiTheme="minorHAnsi" w:cstheme="minorHAnsi"/>
        </w:rPr>
        <w:t>i</w:t>
      </w:r>
      <w:proofErr w:type="spellEnd"/>
      <w:r w:rsidRPr="0057000B">
        <w:rPr>
          <w:rFonts w:hAnsiTheme="minorHAnsi" w:cstheme="minorHAnsi"/>
        </w:rPr>
        <w:t>.</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4" w:name="_Toc177720935"/>
      <w:r w:rsidRPr="0057000B">
        <w:rPr>
          <w:rFonts w:asciiTheme="minorHAnsi" w:hAnsiTheme="minorHAnsi" w:cstheme="minorHAnsi"/>
        </w:rPr>
        <w:lastRenderedPageBreak/>
        <w:t>Schedule A: Terms and Conditions</w:t>
      </w:r>
      <w:bookmarkEnd w:id="24"/>
    </w:p>
    <w:p w14:paraId="14685E97" w14:textId="77777777" w:rsidR="00AF038B" w:rsidRPr="00630721" w:rsidRDefault="00AF038B" w:rsidP="00630721">
      <w:pPr>
        <w:pStyle w:val="Heading2"/>
      </w:pPr>
      <w:bookmarkStart w:id="25" w:name="_Toc177720936"/>
      <w:r w:rsidRPr="00630721">
        <w:t>1.</w:t>
      </w:r>
      <w:r w:rsidRPr="00630721">
        <w:tab/>
        <w:t>CONTRACTOR’S OBLIGATIONS</w:t>
      </w:r>
      <w:bookmarkEnd w:id="2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6" w:name="_Hlk491159751"/>
      <w:r w:rsidRPr="0057000B">
        <w:rPr>
          <w:rFonts w:hAnsiTheme="minorHAnsi" w:cstheme="minorHAnsi"/>
        </w:rPr>
        <w:t xml:space="preserve"> </w:t>
      </w:r>
    </w:p>
    <w:bookmarkEnd w:id="2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w:t>
      </w:r>
      <w:proofErr w:type="gramStart"/>
      <w:r w:rsidRPr="0057000B">
        <w:rPr>
          <w:rFonts w:hAnsiTheme="minorHAnsi" w:cstheme="minorHAnsi"/>
        </w:rPr>
        <w:t>B(</w:t>
      </w:r>
      <w:proofErr w:type="gramEnd"/>
      <w:r w:rsidRPr="0057000B">
        <w:rPr>
          <w:rFonts w:hAnsiTheme="minorHAnsi" w:cstheme="minorHAnsi"/>
        </w:rPr>
        <w:t>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7" w:name="_Hlk491159818"/>
      <w:r w:rsidRPr="0057000B">
        <w:rPr>
          <w:rFonts w:hAnsiTheme="minorHAnsi" w:cstheme="minorHAnsi"/>
        </w:rPr>
        <w:t>or any of the circumstances set forth in Regulation 73 of the Regulations</w:t>
      </w:r>
      <w:bookmarkEnd w:id="2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8" w:name="_Toc177720937"/>
      <w:r w:rsidRPr="00630721">
        <w:t>2.</w:t>
      </w:r>
      <w:r w:rsidRPr="00630721">
        <w:tab/>
        <w:t>KEY PERSONNEL</w:t>
      </w:r>
      <w:bookmarkEnd w:id="2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9" w:name="_Toc177720938"/>
      <w:r w:rsidRPr="00630721">
        <w:lastRenderedPageBreak/>
        <w:t>3.</w:t>
      </w:r>
      <w:r w:rsidRPr="00630721">
        <w:tab/>
        <w:t>PAYMENT</w:t>
      </w:r>
      <w:bookmarkEnd w:id="2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30" w:name="_Toc177720939"/>
      <w:r w:rsidRPr="00630721">
        <w:lastRenderedPageBreak/>
        <w:t>4.</w:t>
      </w:r>
      <w:r w:rsidRPr="00630721">
        <w:tab/>
        <w:t>WARRANTIES, REPRESENTATIONS AND UNDERTAKINGS</w:t>
      </w:r>
      <w:bookmarkEnd w:id="3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1" w:name="_Toc177720940"/>
      <w:r w:rsidRPr="00630721">
        <w:t>5.</w:t>
      </w:r>
      <w:r w:rsidRPr="00630721">
        <w:tab/>
        <w:t>REMEDIES</w:t>
      </w:r>
      <w:bookmarkEnd w:id="3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w:t>
      </w:r>
      <w:proofErr w:type="spellStart"/>
      <w:r>
        <w:rPr>
          <w:rFonts w:hAnsiTheme="minorHAnsi" w:cstheme="minorHAnsi"/>
        </w:rPr>
        <w:t>i</w:t>
      </w:r>
      <w:proofErr w:type="spellEnd"/>
      <w:r>
        <w:rPr>
          <w:rFonts w:hAnsiTheme="minorHAnsi" w:cstheme="minorHAnsi"/>
        </w:rPr>
        <w:t>)</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2" w:name="_Toc177720941"/>
      <w:r w:rsidRPr="00630721">
        <w:t>6.</w:t>
      </w:r>
      <w:r w:rsidRPr="00630721">
        <w:tab/>
        <w:t>INTELLECTUAL PROPERTY</w:t>
      </w:r>
      <w:bookmarkEnd w:id="3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harmless from and in respect of all and any losses (whether direct, indirect or consequential) liability, damages, claims, costs or expenses which arise by reason of any breach of </w:t>
      </w:r>
      <w:proofErr w:type="gramStart"/>
      <w:r w:rsidRPr="0057000B">
        <w:rPr>
          <w:rFonts w:hAnsiTheme="minorHAnsi" w:cstheme="minorHAnsi"/>
        </w:rPr>
        <w:t>third party</w:t>
      </w:r>
      <w:proofErr w:type="gramEnd"/>
      <w:r w:rsidRPr="0057000B">
        <w:rPr>
          <w:rFonts w:hAnsiTheme="minorHAnsi" w:cstheme="minorHAnsi"/>
        </w:rPr>
        <w:t xml:space="preserve">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w:t>
      </w:r>
      <w:proofErr w:type="spellStart"/>
      <w:r w:rsidRPr="0057000B">
        <w:rPr>
          <w:rFonts w:hAnsiTheme="minorHAnsi" w:cstheme="minorHAnsi"/>
        </w:rPr>
        <w:t>i</w:t>
      </w:r>
      <w:proofErr w:type="spellEnd"/>
      <w:r w:rsidRPr="0057000B">
        <w:rPr>
          <w:rFonts w:hAnsiTheme="minorHAnsi" w:cstheme="minorHAnsi"/>
        </w:rPr>
        <w:t>)</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w:t>
      </w:r>
      <w:proofErr w:type="spellStart"/>
      <w:r w:rsidRPr="0057000B">
        <w:rPr>
          <w:rFonts w:hAnsiTheme="minorHAnsi" w:cstheme="minorHAnsi"/>
        </w:rPr>
        <w:t>i</w:t>
      </w:r>
      <w:proofErr w:type="spellEnd"/>
      <w:r w:rsidRPr="0057000B">
        <w:rPr>
          <w:rFonts w:hAnsiTheme="minorHAnsi" w:cstheme="minorHAnsi"/>
        </w:rPr>
        <w:t>),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3" w:name="_Toc177720942"/>
      <w:r w:rsidRPr="00630721">
        <w:t>7.</w:t>
      </w:r>
      <w:r w:rsidRPr="00630721">
        <w:tab/>
        <w:t>CONFIDENTIALITY</w:t>
      </w:r>
      <w:bookmarkEnd w:id="3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4" w:name="_Toc177720943"/>
      <w:r w:rsidRPr="00630721">
        <w:t>8.</w:t>
      </w:r>
      <w:r w:rsidRPr="00630721">
        <w:tab/>
        <w:t>FORCE MAJEURE</w:t>
      </w:r>
      <w:bookmarkEnd w:id="3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5" w:name="_Toc177720944"/>
      <w:r w:rsidRPr="00630721">
        <w:t>9.</w:t>
      </w:r>
      <w:r w:rsidRPr="00630721">
        <w:tab/>
        <w:t>TERMINATION</w:t>
      </w:r>
      <w:bookmarkEnd w:id="3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w:t>
      </w:r>
      <w:proofErr w:type="spellStart"/>
      <w:r>
        <w:rPr>
          <w:rFonts w:hAnsiTheme="minorHAnsi" w:cstheme="minorHAnsi"/>
        </w:rPr>
        <w:t>i</w:t>
      </w:r>
      <w:proofErr w:type="spellEnd"/>
      <w:r>
        <w:rPr>
          <w:rFonts w:hAnsiTheme="minorHAnsi" w:cstheme="minorHAnsi"/>
        </w:rPr>
        <w:t xml:space="preserve">)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w:t>
      </w:r>
      <w:proofErr w:type="spellStart"/>
      <w:r>
        <w:rPr>
          <w:rFonts w:hAnsiTheme="minorHAnsi" w:cstheme="minorHAnsi"/>
        </w:rPr>
        <w:t>i</w:t>
      </w:r>
      <w:proofErr w:type="spellEnd"/>
      <w:r>
        <w:rPr>
          <w:rFonts w:hAnsiTheme="minorHAnsi" w:cstheme="minorHAnsi"/>
        </w:rPr>
        <w:t xml:space="preserve">)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6" w:name="_Toc177720945"/>
      <w:r w:rsidRPr="00630721">
        <w:t xml:space="preserve">10. </w:t>
      </w:r>
      <w:r w:rsidRPr="00630721">
        <w:tab/>
        <w:t>CONTRACT MANAGEMENT</w:t>
      </w:r>
      <w:bookmarkEnd w:id="3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7" w:name="_Toc177720946"/>
      <w:r w:rsidRPr="00630721">
        <w:t>11.</w:t>
      </w:r>
      <w:r w:rsidRPr="00630721">
        <w:tab/>
        <w:t>DISPUTES</w:t>
      </w:r>
      <w:bookmarkEnd w:id="3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8" w:name="_Toc177720947"/>
      <w:r w:rsidRPr="00630721">
        <w:t>12.</w:t>
      </w:r>
      <w:r w:rsidRPr="00630721">
        <w:tab/>
        <w:t>GOVERNING LAW, CHOICE OF JURISDICTION AND EXECUTION</w:t>
      </w:r>
      <w:bookmarkEnd w:id="3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9" w:name="_Toc177720948"/>
      <w:r w:rsidRPr="00630721">
        <w:lastRenderedPageBreak/>
        <w:t>13.</w:t>
      </w:r>
      <w:r w:rsidRPr="00630721">
        <w:tab/>
        <w:t>NOTICES</w:t>
      </w:r>
      <w:bookmarkEnd w:id="3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40" w:name="_Toc177720949"/>
      <w:r w:rsidRPr="00630721">
        <w:t>14.</w:t>
      </w:r>
      <w:r w:rsidRPr="00630721">
        <w:tab/>
        <w:t>ASSIGNMENT AND SUBCONTRACT</w:t>
      </w:r>
      <w:bookmarkEnd w:id="4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1" w:name="_Toc177720950"/>
      <w:r w:rsidRPr="00630721">
        <w:t>15.</w:t>
      </w:r>
      <w:r w:rsidRPr="00630721">
        <w:tab/>
        <w:t>ENTIRE AGREEMENT</w:t>
      </w:r>
      <w:bookmarkEnd w:id="4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2" w:name="_Toc177720951"/>
      <w:r w:rsidRPr="00630721">
        <w:t>16.</w:t>
      </w:r>
      <w:r w:rsidRPr="00630721">
        <w:tab/>
        <w:t>SEVERABILITY</w:t>
      </w:r>
      <w:bookmarkEnd w:id="4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3" w:name="_Toc177720952"/>
      <w:r w:rsidRPr="00630721">
        <w:lastRenderedPageBreak/>
        <w:t>17.</w:t>
      </w:r>
      <w:r w:rsidRPr="00630721">
        <w:tab/>
        <w:t>WAIVER</w:t>
      </w:r>
      <w:bookmarkEnd w:id="4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4" w:name="_Toc177720953"/>
      <w:r w:rsidRPr="00630721">
        <w:t>18.</w:t>
      </w:r>
      <w:r w:rsidRPr="00630721">
        <w:tab/>
        <w:t>NON-EXCLUSIVITY</w:t>
      </w:r>
      <w:bookmarkEnd w:id="4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5" w:name="_Toc177720954"/>
      <w:r w:rsidRPr="00630721">
        <w:t>19.</w:t>
      </w:r>
      <w:r w:rsidRPr="00630721">
        <w:tab/>
        <w:t>MEDIA</w:t>
      </w:r>
      <w:bookmarkEnd w:id="4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6" w:name="_Toc177720955"/>
      <w:r w:rsidRPr="00630721">
        <w:t>20.</w:t>
      </w:r>
      <w:r w:rsidRPr="00630721">
        <w:tab/>
        <w:t>CONFLICTS, REGISTRABLE INTERESTS AND CORRUPT GIFTS</w:t>
      </w:r>
      <w:bookmarkEnd w:id="4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the </w:t>
      </w:r>
      <w:proofErr w:type="spellStart"/>
      <w:r w:rsidRPr="0057000B">
        <w:rPr>
          <w:rFonts w:hAnsiTheme="minorHAnsi" w:cstheme="minorHAnsi"/>
        </w:rPr>
        <w:t>Ceann</w:t>
      </w:r>
      <w:proofErr w:type="spellEnd"/>
      <w:r w:rsidRPr="0057000B">
        <w:rPr>
          <w:rFonts w:hAnsiTheme="minorHAnsi" w:cstheme="minorHAnsi"/>
        </w:rPr>
        <w:t xml:space="preserve">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7" w:name="_Toc177720956"/>
      <w:r w:rsidRPr="00630721">
        <w:lastRenderedPageBreak/>
        <w:t>21.</w:t>
      </w:r>
      <w:r w:rsidRPr="00630721">
        <w:tab/>
        <w:t>ACCESS TO PREMISES</w:t>
      </w:r>
      <w:bookmarkEnd w:id="4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8" w:name="_Toc177720957"/>
      <w:r w:rsidRPr="00630721">
        <w:t>22.</w:t>
      </w:r>
      <w:r w:rsidRPr="00630721">
        <w:tab/>
        <w:t>EQUIPMENT</w:t>
      </w:r>
      <w:bookmarkEnd w:id="4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proofErr w:type="spellStart"/>
      <w:r w:rsidRPr="0057000B">
        <w:rPr>
          <w:rFonts w:hAnsiTheme="minorHAnsi" w:cstheme="minorHAnsi"/>
        </w:rPr>
        <w:t>i</w:t>
      </w:r>
      <w:proofErr w:type="spellEnd"/>
      <w:r w:rsidRPr="0057000B">
        <w:rPr>
          <w:rFonts w:hAnsiTheme="minorHAnsi" w:cstheme="minorHAnsi"/>
        </w:rPr>
        <w:t xml:space="preserve">.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w:t>
      </w:r>
      <w:proofErr w:type="spellStart"/>
      <w:r w:rsidRPr="0057000B">
        <w:rPr>
          <w:rFonts w:hAnsiTheme="minorHAnsi" w:cstheme="minorHAnsi"/>
        </w:rPr>
        <w:t>any</w:t>
      </w:r>
      <w:proofErr w:type="spellEnd"/>
      <w:r w:rsidRPr="0057000B">
        <w:rPr>
          <w:rFonts w:hAnsiTheme="minorHAnsi" w:cstheme="minorHAnsi"/>
        </w:rPr>
        <w:t xml:space="preserve">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9" w:name="_Toc177720958"/>
      <w:r w:rsidRPr="00630721">
        <w:t>23.</w:t>
      </w:r>
      <w:r w:rsidRPr="00630721">
        <w:tab/>
        <w:t>NON-SOLICITATION</w:t>
      </w:r>
      <w:bookmarkEnd w:id="4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50" w:name="_Toc177720959"/>
      <w:r w:rsidRPr="00630721">
        <w:t>24.</w:t>
      </w:r>
      <w:r w:rsidRPr="00630721">
        <w:tab/>
        <w:t>CHANGE CONTROL PROCEDURE</w:t>
      </w:r>
      <w:bookmarkEnd w:id="5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1" w:name="_Toc177720960"/>
      <w:bookmarkStart w:id="52" w:name="_Hlk22478011"/>
      <w:r w:rsidRPr="00630721">
        <w:t>25.</w:t>
      </w:r>
      <w:r w:rsidRPr="00630721">
        <w:tab/>
        <w:t>DATA PROTECTION AND SECURITY</w:t>
      </w:r>
      <w:bookmarkEnd w:id="51"/>
    </w:p>
    <w:bookmarkEnd w:id="5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3" w:name="_Toc177720961"/>
      <w:r w:rsidRPr="00630721">
        <w:t>26. ADDITIONAL CONDITION(S)</w:t>
      </w:r>
      <w:bookmarkEnd w:id="5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w:t>
      </w:r>
      <w:proofErr w:type="spellStart"/>
      <w:r>
        <w:t>i</w:t>
      </w:r>
      <w:proofErr w:type="spellEnd"/>
      <w:r>
        <w:t>)</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w:t>
      </w:r>
      <w:proofErr w:type="gramStart"/>
      <w:r>
        <w:t>a 30 days</w:t>
      </w:r>
      <w:proofErr w:type="gramEnd"/>
      <w:r>
        <w:t xml:space="preserve">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w:t>
      </w:r>
      <w:proofErr w:type="gramStart"/>
      <w:r w:rsidRPr="0097131E">
        <w:rPr>
          <w:rFonts w:hAnsiTheme="minorHAnsi" w:cstheme="minorHAnsi"/>
        </w:rPr>
        <w:t>effect</w:t>
      </w:r>
      <w:proofErr w:type="gramEnd"/>
      <w:r w:rsidRPr="0097131E">
        <w:rPr>
          <w:rFonts w:hAnsiTheme="minorHAnsi" w:cstheme="minorHAnsi"/>
        </w:rPr>
        <w:t xml:space="preserve">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4"/>
      <w:r w:rsidR="00630721" w:rsidRPr="00602DF5">
        <w:rPr>
          <w:rStyle w:val="CommentReference"/>
          <w:b/>
          <w:color w:val="333399"/>
          <w:sz w:val="32"/>
          <w:szCs w:val="32"/>
          <w:lang w:val="en-US"/>
        </w:rPr>
        <w:commentReference w:id="54"/>
      </w:r>
    </w:p>
    <w:p w14:paraId="2DA593A8" w14:textId="77777777" w:rsidR="000E145E" w:rsidRPr="000E145E" w:rsidRDefault="000E145E" w:rsidP="000E145E">
      <w:pPr>
        <w:rPr>
          <w:szCs w:val="22"/>
          <w:lang w:val="en-IE"/>
        </w:rPr>
      </w:pPr>
      <w:r w:rsidRPr="000E145E">
        <w:rPr>
          <w:b/>
          <w:bCs/>
          <w:szCs w:val="22"/>
          <w:lang w:val="en-IE"/>
        </w:rPr>
        <w:t>Heating</w:t>
      </w:r>
    </w:p>
    <w:p w14:paraId="441E6E18" w14:textId="60595596" w:rsidR="000E145E" w:rsidRPr="000E145E" w:rsidRDefault="000E145E" w:rsidP="000E145E">
      <w:pPr>
        <w:numPr>
          <w:ilvl w:val="0"/>
          <w:numId w:val="80"/>
        </w:numPr>
        <w:rPr>
          <w:szCs w:val="22"/>
          <w:lang w:val="en-IE"/>
        </w:rPr>
      </w:pPr>
      <w:r w:rsidRPr="000E145E">
        <w:rPr>
          <w:szCs w:val="22"/>
          <w:lang w:val="en-IE"/>
        </w:rPr>
        <w:t xml:space="preserve">Oven: 1, school-owned </w:t>
      </w:r>
    </w:p>
    <w:p w14:paraId="0952E49C" w14:textId="77777777" w:rsidR="000E145E" w:rsidRDefault="000E145E" w:rsidP="00163AEC">
      <w:pPr>
        <w:numPr>
          <w:ilvl w:val="0"/>
          <w:numId w:val="80"/>
        </w:numPr>
        <w:rPr>
          <w:szCs w:val="22"/>
          <w:lang w:val="en-IE"/>
        </w:rPr>
      </w:pPr>
      <w:r w:rsidRPr="000E145E">
        <w:rPr>
          <w:szCs w:val="22"/>
          <w:lang w:val="en-IE"/>
        </w:rPr>
        <w:t>Microwave</w:t>
      </w:r>
    </w:p>
    <w:p w14:paraId="680AB1A2" w14:textId="4C18DA96" w:rsidR="000E145E" w:rsidRPr="000E145E" w:rsidRDefault="000E145E" w:rsidP="000E145E">
      <w:pPr>
        <w:rPr>
          <w:szCs w:val="22"/>
          <w:lang w:val="en-IE"/>
        </w:rPr>
      </w:pPr>
      <w:r w:rsidRPr="000E145E">
        <w:rPr>
          <w:b/>
          <w:bCs/>
          <w:szCs w:val="22"/>
          <w:lang w:val="en-IE"/>
        </w:rPr>
        <w:t>Cold storage</w:t>
      </w:r>
    </w:p>
    <w:p w14:paraId="7D4D898F" w14:textId="3676B710" w:rsidR="000E145E" w:rsidRPr="000E145E" w:rsidRDefault="000E145E" w:rsidP="000E145E">
      <w:pPr>
        <w:numPr>
          <w:ilvl w:val="0"/>
          <w:numId w:val="81"/>
        </w:numPr>
        <w:rPr>
          <w:szCs w:val="22"/>
          <w:lang w:val="en-IE"/>
        </w:rPr>
      </w:pPr>
      <w:r>
        <w:rPr>
          <w:szCs w:val="22"/>
          <w:lang w:val="en-IE"/>
        </w:rPr>
        <w:t xml:space="preserve">Domestic </w:t>
      </w:r>
      <w:r w:rsidRPr="000E145E">
        <w:rPr>
          <w:szCs w:val="22"/>
          <w:lang w:val="en-IE"/>
        </w:rPr>
        <w:t xml:space="preserve">Fridge: 1, in the assembly room </w:t>
      </w:r>
    </w:p>
    <w:p w14:paraId="22A340DE" w14:textId="7AC01872" w:rsidR="000E145E" w:rsidRPr="000E145E" w:rsidRDefault="000E145E" w:rsidP="000E145E">
      <w:pPr>
        <w:numPr>
          <w:ilvl w:val="0"/>
          <w:numId w:val="81"/>
        </w:numPr>
        <w:rPr>
          <w:szCs w:val="22"/>
          <w:lang w:val="en-IE"/>
        </w:rPr>
      </w:pPr>
      <w:r>
        <w:rPr>
          <w:szCs w:val="22"/>
          <w:lang w:val="en-IE"/>
        </w:rPr>
        <w:t xml:space="preserve">Domestic </w:t>
      </w:r>
      <w:r w:rsidRPr="000E145E">
        <w:rPr>
          <w:szCs w:val="22"/>
          <w:lang w:val="en-IE"/>
        </w:rPr>
        <w:t>Freezer</w:t>
      </w:r>
      <w:r>
        <w:rPr>
          <w:szCs w:val="22"/>
          <w:lang w:val="en-IE"/>
        </w:rPr>
        <w:t xml:space="preserve">: 1 in the assembly room </w:t>
      </w:r>
    </w:p>
    <w:p w14:paraId="6BFC3952" w14:textId="77777777" w:rsidR="000E145E" w:rsidRPr="000E145E" w:rsidRDefault="000E145E" w:rsidP="000E145E">
      <w:pPr>
        <w:rPr>
          <w:szCs w:val="22"/>
          <w:lang w:val="en-IE"/>
        </w:rPr>
      </w:pPr>
      <w:r w:rsidRPr="000E145E">
        <w:rPr>
          <w:b/>
          <w:bCs/>
          <w:szCs w:val="22"/>
          <w:lang w:val="en-IE"/>
        </w:rPr>
        <w:t>Hot holding and transport</w:t>
      </w:r>
    </w:p>
    <w:p w14:paraId="11D91B7C" w14:textId="77777777" w:rsidR="000E145E" w:rsidRDefault="000E145E" w:rsidP="000E145E">
      <w:pPr>
        <w:numPr>
          <w:ilvl w:val="0"/>
          <w:numId w:val="82"/>
        </w:numPr>
        <w:rPr>
          <w:szCs w:val="22"/>
          <w:lang w:val="en-IE"/>
        </w:rPr>
      </w:pPr>
      <w:r w:rsidRPr="000E145E">
        <w:rPr>
          <w:szCs w:val="22"/>
          <w:lang w:val="en-IE"/>
        </w:rPr>
        <w:t xml:space="preserve">Trolley used to bring food </w:t>
      </w:r>
      <w:r>
        <w:rPr>
          <w:szCs w:val="22"/>
          <w:lang w:val="en-IE"/>
        </w:rPr>
        <w:t xml:space="preserve">into the school </w:t>
      </w:r>
    </w:p>
    <w:p w14:paraId="3892DC66" w14:textId="13190B29" w:rsidR="000E145E" w:rsidRPr="000E145E" w:rsidRDefault="000E145E" w:rsidP="000E145E">
      <w:pPr>
        <w:numPr>
          <w:ilvl w:val="0"/>
          <w:numId w:val="82"/>
        </w:numPr>
        <w:rPr>
          <w:szCs w:val="22"/>
          <w:lang w:val="en-IE"/>
        </w:rPr>
      </w:pPr>
      <w:r>
        <w:rPr>
          <w:szCs w:val="22"/>
          <w:lang w:val="en-IE"/>
        </w:rPr>
        <w:t xml:space="preserve">Trolley used to bring the food </w:t>
      </w:r>
      <w:r w:rsidRPr="000E145E">
        <w:rPr>
          <w:szCs w:val="22"/>
          <w:lang w:val="en-IE"/>
        </w:rPr>
        <w:t>from the oven room to the assembly room</w:t>
      </w:r>
    </w:p>
    <w:p w14:paraId="751E1735" w14:textId="77777777" w:rsidR="000E145E" w:rsidRPr="000E145E" w:rsidRDefault="000E145E" w:rsidP="000E145E">
      <w:pPr>
        <w:rPr>
          <w:szCs w:val="22"/>
          <w:lang w:val="en-IE"/>
        </w:rPr>
      </w:pPr>
      <w:r w:rsidRPr="000E145E">
        <w:rPr>
          <w:b/>
          <w:bCs/>
          <w:szCs w:val="22"/>
          <w:lang w:val="en-IE"/>
        </w:rPr>
        <w:t>Serving</w:t>
      </w:r>
    </w:p>
    <w:p w14:paraId="1E6D4A83" w14:textId="076374F0" w:rsidR="000E145E" w:rsidRPr="000E145E" w:rsidRDefault="000E145E" w:rsidP="000E145E">
      <w:pPr>
        <w:numPr>
          <w:ilvl w:val="0"/>
          <w:numId w:val="83"/>
        </w:numPr>
        <w:rPr>
          <w:szCs w:val="22"/>
          <w:lang w:val="en-IE"/>
        </w:rPr>
      </w:pPr>
      <w:r w:rsidRPr="000E145E">
        <w:rPr>
          <w:szCs w:val="22"/>
          <w:lang w:val="en-IE"/>
        </w:rPr>
        <w:t xml:space="preserve">Serving counter </w:t>
      </w:r>
      <w:r>
        <w:rPr>
          <w:szCs w:val="22"/>
          <w:lang w:val="en-IE"/>
        </w:rPr>
        <w:t>in kitchen</w:t>
      </w:r>
    </w:p>
    <w:p w14:paraId="61D0399D" w14:textId="77777777" w:rsidR="000E145E" w:rsidRPr="000E145E" w:rsidRDefault="000E145E" w:rsidP="000E145E">
      <w:pPr>
        <w:numPr>
          <w:ilvl w:val="0"/>
          <w:numId w:val="83"/>
        </w:numPr>
        <w:rPr>
          <w:szCs w:val="22"/>
          <w:lang w:val="en-IE"/>
        </w:rPr>
      </w:pPr>
      <w:r w:rsidRPr="000E145E">
        <w:rPr>
          <w:szCs w:val="22"/>
          <w:lang w:val="en-IE"/>
        </w:rPr>
        <w:t>Serving utensils (ladles, tongs, spoons)</w:t>
      </w:r>
    </w:p>
    <w:p w14:paraId="0C3F1474" w14:textId="77777777" w:rsidR="000E145E" w:rsidRPr="000E145E" w:rsidRDefault="000E145E" w:rsidP="000E145E">
      <w:pPr>
        <w:rPr>
          <w:szCs w:val="22"/>
          <w:lang w:val="en-IE"/>
        </w:rPr>
      </w:pPr>
      <w:r w:rsidRPr="000E145E">
        <w:rPr>
          <w:b/>
          <w:bCs/>
          <w:szCs w:val="22"/>
          <w:lang w:val="en-IE"/>
        </w:rPr>
        <w:t>Hygiene and cleaning</w:t>
      </w:r>
    </w:p>
    <w:p w14:paraId="17A060B5" w14:textId="77777777" w:rsidR="000E145E" w:rsidRDefault="000E145E" w:rsidP="000E145E">
      <w:pPr>
        <w:numPr>
          <w:ilvl w:val="0"/>
          <w:numId w:val="84"/>
        </w:numPr>
        <w:rPr>
          <w:szCs w:val="22"/>
          <w:lang w:val="en-IE"/>
        </w:rPr>
      </w:pPr>
      <w:r w:rsidRPr="000E145E">
        <w:rPr>
          <w:szCs w:val="22"/>
          <w:lang w:val="en-IE"/>
        </w:rPr>
        <w:t>Hand-washing sink: 1, in the kitchen area</w:t>
      </w:r>
    </w:p>
    <w:p w14:paraId="09693DD4" w14:textId="411A1001" w:rsidR="000E145E" w:rsidRPr="000E145E" w:rsidRDefault="000E145E" w:rsidP="000E145E">
      <w:pPr>
        <w:numPr>
          <w:ilvl w:val="0"/>
          <w:numId w:val="84"/>
        </w:numPr>
        <w:rPr>
          <w:szCs w:val="22"/>
          <w:lang w:val="en-IE"/>
        </w:rPr>
      </w:pPr>
      <w:r>
        <w:rPr>
          <w:szCs w:val="22"/>
          <w:lang w:val="en-IE"/>
        </w:rPr>
        <w:t>S</w:t>
      </w:r>
      <w:r w:rsidRPr="000E145E">
        <w:rPr>
          <w:szCs w:val="22"/>
          <w:lang w:val="en-IE"/>
        </w:rPr>
        <w:t>ink for washing equipment</w:t>
      </w:r>
    </w:p>
    <w:p w14:paraId="2575B546" w14:textId="062A4340" w:rsidR="000E145E" w:rsidRPr="000E145E" w:rsidRDefault="000E145E" w:rsidP="000E145E">
      <w:pPr>
        <w:numPr>
          <w:ilvl w:val="0"/>
          <w:numId w:val="84"/>
        </w:numPr>
        <w:rPr>
          <w:szCs w:val="22"/>
          <w:lang w:val="en-IE"/>
        </w:rPr>
      </w:pPr>
      <w:r w:rsidRPr="000E145E">
        <w:rPr>
          <w:szCs w:val="22"/>
          <w:lang w:val="en-IE"/>
        </w:rPr>
        <w:t>D</w:t>
      </w:r>
      <w:r>
        <w:rPr>
          <w:szCs w:val="22"/>
          <w:lang w:val="en-IE"/>
        </w:rPr>
        <w:t>omestic d</w:t>
      </w:r>
      <w:r w:rsidRPr="000E145E">
        <w:rPr>
          <w:szCs w:val="22"/>
          <w:lang w:val="en-IE"/>
        </w:rPr>
        <w:t>ishwasher</w:t>
      </w:r>
    </w:p>
    <w:p w14:paraId="430991F0" w14:textId="77777777" w:rsidR="000E145E" w:rsidRPr="000E145E" w:rsidRDefault="000E145E" w:rsidP="000E145E">
      <w:pPr>
        <w:rPr>
          <w:szCs w:val="22"/>
          <w:lang w:val="en-IE"/>
        </w:rPr>
      </w:pPr>
      <w:r w:rsidRPr="000E145E">
        <w:rPr>
          <w:b/>
          <w:bCs/>
          <w:szCs w:val="22"/>
          <w:lang w:val="en-IE"/>
        </w:rPr>
        <w:t>Dining</w:t>
      </w:r>
    </w:p>
    <w:p w14:paraId="61308897" w14:textId="042E56E0" w:rsidR="000E145E" w:rsidRPr="000E145E" w:rsidRDefault="000E145E" w:rsidP="000E145E">
      <w:pPr>
        <w:numPr>
          <w:ilvl w:val="0"/>
          <w:numId w:val="85"/>
        </w:numPr>
        <w:rPr>
          <w:szCs w:val="22"/>
          <w:lang w:val="en-IE"/>
        </w:rPr>
      </w:pPr>
      <w:r>
        <w:rPr>
          <w:szCs w:val="22"/>
          <w:lang w:val="en-IE"/>
        </w:rPr>
        <w:t>4 rectangular folding tables with seats</w:t>
      </w:r>
      <w:r w:rsidRPr="000E145E">
        <w:rPr>
          <w:szCs w:val="22"/>
          <w:lang w:val="en-IE"/>
        </w:rPr>
        <w:t xml:space="preserve"> in the assembly room</w:t>
      </w:r>
      <w:r>
        <w:rPr>
          <w:szCs w:val="22"/>
          <w:lang w:val="en-IE"/>
        </w:rPr>
        <w:t xml:space="preserve"> </w:t>
      </w:r>
    </w:p>
    <w:p w14:paraId="1DF4F1FB" w14:textId="7D31BCC7" w:rsidR="000E145E" w:rsidRDefault="000E145E" w:rsidP="000E145E">
      <w:pPr>
        <w:numPr>
          <w:ilvl w:val="0"/>
          <w:numId w:val="85"/>
        </w:numPr>
        <w:rPr>
          <w:szCs w:val="22"/>
          <w:lang w:val="en-IE"/>
        </w:rPr>
      </w:pPr>
      <w:r>
        <w:rPr>
          <w:szCs w:val="22"/>
          <w:lang w:val="en-IE"/>
        </w:rPr>
        <w:t xml:space="preserve">Plastic </w:t>
      </w:r>
      <w:r w:rsidRPr="000E145E">
        <w:rPr>
          <w:szCs w:val="22"/>
          <w:lang w:val="en-IE"/>
        </w:rPr>
        <w:t xml:space="preserve">bowls and cups, </w:t>
      </w:r>
      <w:r>
        <w:rPr>
          <w:szCs w:val="22"/>
          <w:lang w:val="en-IE"/>
        </w:rPr>
        <w:t xml:space="preserve">supplied by the school </w:t>
      </w:r>
    </w:p>
    <w:p w14:paraId="1C1D469C" w14:textId="5FA047ED" w:rsidR="000E145E" w:rsidRPr="000E145E" w:rsidRDefault="000E145E" w:rsidP="000E145E">
      <w:pPr>
        <w:numPr>
          <w:ilvl w:val="0"/>
          <w:numId w:val="85"/>
        </w:numPr>
        <w:rPr>
          <w:szCs w:val="22"/>
          <w:lang w:val="en-IE"/>
        </w:rPr>
      </w:pPr>
      <w:r>
        <w:rPr>
          <w:szCs w:val="22"/>
          <w:lang w:val="en-IE"/>
        </w:rPr>
        <w:t>Metal forks and spoons, supplied by the school</w:t>
      </w:r>
    </w:p>
    <w:p w14:paraId="58F3FDF4" w14:textId="77777777" w:rsidR="000E145E" w:rsidRPr="000E145E" w:rsidRDefault="000E145E" w:rsidP="000E145E">
      <w:pPr>
        <w:rPr>
          <w:szCs w:val="22"/>
          <w:lang w:val="en-IE"/>
        </w:rPr>
      </w:pPr>
      <w:r w:rsidRPr="000E145E">
        <w:rPr>
          <w:b/>
          <w:bCs/>
          <w:szCs w:val="22"/>
          <w:lang w:val="en-IE"/>
        </w:rPr>
        <w:t>Waste</w:t>
      </w:r>
    </w:p>
    <w:p w14:paraId="23625654" w14:textId="77777777" w:rsidR="000E145E" w:rsidRPr="000E145E" w:rsidRDefault="000E145E" w:rsidP="000E145E">
      <w:pPr>
        <w:numPr>
          <w:ilvl w:val="0"/>
          <w:numId w:val="86"/>
        </w:numPr>
        <w:rPr>
          <w:szCs w:val="22"/>
          <w:lang w:val="en-IE"/>
        </w:rPr>
      </w:pPr>
      <w:r w:rsidRPr="000E145E">
        <w:rPr>
          <w:szCs w:val="22"/>
          <w:lang w:val="en-IE"/>
        </w:rPr>
        <w:t>Food waste and general waste bins</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5"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6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6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 xml:space="preserve">to those employees, agents, Subcontractors and other suppliers on a </w:t>
                    </w:r>
                    <w:proofErr w:type="gramStart"/>
                    <w:r w:rsidRPr="004A02A7">
                      <w:rPr>
                        <w:szCs w:val="22"/>
                      </w:rPr>
                      <w:t>need to know</w:t>
                    </w:r>
                    <w:proofErr w:type="gramEnd"/>
                    <w:r w:rsidRPr="004A02A7">
                      <w:rPr>
                        <w:szCs w:val="22"/>
                      </w:rPr>
                      <w:t xml:space="preserve">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proofErr w:type="spellStart"/>
                    <w:r w:rsidRPr="004A02A7">
                      <w:rPr>
                        <w:szCs w:val="22"/>
                      </w:rPr>
                      <w:t>i</w:t>
                    </w:r>
                    <w:proofErr w:type="spellEnd"/>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xml:space="preserve">: Property </w:t>
      </w:r>
      <w:proofErr w:type="spellStart"/>
      <w:r w:rsidRPr="00630721">
        <w:rPr>
          <w:b/>
          <w:color w:val="333399"/>
          <w:sz w:val="32"/>
          <w:szCs w:val="32"/>
          <w:lang w:val="en-US"/>
        </w:rPr>
        <w:t>Licenc</w:t>
      </w:r>
      <w:r w:rsidR="00187600">
        <w:rPr>
          <w:b/>
          <w:color w:val="333399"/>
          <w:sz w:val="32"/>
          <w:szCs w:val="32"/>
          <w:lang w:val="en-US"/>
        </w:rPr>
        <w:t>e</w:t>
      </w:r>
      <w:proofErr w:type="spellEnd"/>
      <w:r w:rsidR="00187600">
        <w:rPr>
          <w:b/>
          <w:color w:val="333399"/>
          <w:sz w:val="32"/>
          <w:szCs w:val="32"/>
          <w:lang w:val="en-US"/>
        </w:rPr>
        <w:t xml:space="preserve"> and Deed of Renunciation</w:t>
      </w:r>
      <w:commentRangeEnd w:id="61"/>
      <w:r w:rsidR="00BD6F4D">
        <w:rPr>
          <w:rStyle w:val="CommentReference"/>
          <w:b/>
          <w:color w:val="333399"/>
          <w:sz w:val="32"/>
          <w:szCs w:val="32"/>
          <w:lang w:val="en-US"/>
        </w:rPr>
        <w:commentReference w:id="6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2"/>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2"/>
      <w:r w:rsidR="00F00234" w:rsidRPr="00630721">
        <w:rPr>
          <w:rStyle w:val="CommentReference"/>
          <w:b/>
          <w:color w:val="333399"/>
          <w:sz w:val="32"/>
          <w:szCs w:val="32"/>
          <w:lang w:val="en-US"/>
        </w:rPr>
        <w:commentReference w:id="6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w:t>
      </w:r>
      <w:proofErr w:type="gramStart"/>
      <w:r w:rsidRPr="00630721">
        <w:rPr>
          <w:rFonts w:asciiTheme="minorHAnsi" w:hAnsiTheme="minorHAnsi" w:cstheme="minorHAnsi"/>
          <w:b/>
          <w:bCs/>
          <w:szCs w:val="22"/>
          <w:lang w:val="en-US"/>
        </w:rPr>
        <w:t>_(</w:t>
      </w:r>
      <w:proofErr w:type="gramEnd"/>
      <w:r w:rsidRPr="00630721">
        <w:rPr>
          <w:rFonts w:asciiTheme="minorHAnsi" w:hAnsiTheme="minorHAnsi" w:cstheme="minorHAnsi"/>
          <w:b/>
          <w:bCs/>
          <w:szCs w:val="22"/>
          <w:lang w:val="en-US"/>
        </w:rPr>
        <w:t>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w:t>
      </w:r>
      <w:proofErr w:type="gramStart"/>
      <w:r w:rsidRPr="00630721">
        <w:rPr>
          <w:rFonts w:asciiTheme="minorHAnsi" w:hAnsiTheme="minorHAnsi" w:cstheme="minorHAnsi"/>
          <w:b/>
          <w:bCs/>
          <w:szCs w:val="22"/>
          <w:lang w:val="en-US"/>
        </w:rPr>
        <w:t>_(</w:t>
      </w:r>
      <w:proofErr w:type="gramEnd"/>
      <w:r w:rsidRPr="00630721">
        <w:rPr>
          <w:rFonts w:asciiTheme="minorHAnsi" w:hAnsiTheme="minorHAnsi" w:cstheme="minorHAnsi"/>
          <w:b/>
          <w:bCs/>
          <w:szCs w:val="22"/>
          <w:lang w:val="en-US"/>
        </w:rPr>
        <w:t>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w:t>
      </w:r>
      <w:proofErr w:type="spellStart"/>
      <w:r w:rsidRPr="006931CE">
        <w:rPr>
          <w:rFonts w:asciiTheme="minorHAnsi" w:hAnsiTheme="minorHAnsi" w:cstheme="minorHAnsi"/>
          <w:bCs/>
          <w:szCs w:val="22"/>
        </w:rPr>
        <w:t>theAnnexes</w:t>
      </w:r>
      <w:proofErr w:type="spellEnd"/>
      <w:r w:rsidRPr="006931CE">
        <w:rPr>
          <w:rFonts w:asciiTheme="minorHAnsi" w:hAnsiTheme="minorHAnsi" w:cstheme="minorHAnsi"/>
          <w:bCs/>
          <w:szCs w:val="22"/>
        </w:rPr>
        <w:t xml:space="preserve">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xml:space="preserve">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w:t>
      </w:r>
      <w:proofErr w:type="spellStart"/>
      <w:r w:rsidRPr="00A0367E">
        <w:rPr>
          <w:rFonts w:asciiTheme="minorHAnsi" w:hAnsiTheme="minorHAnsi" w:cstheme="minorHAnsi"/>
          <w:bCs/>
          <w:szCs w:val="22"/>
        </w:rPr>
        <w:t>ies</w:t>
      </w:r>
      <w:proofErr w:type="spellEnd"/>
      <w:r w:rsidRPr="00A0367E">
        <w:rPr>
          <w:rFonts w:asciiTheme="minorHAnsi" w:hAnsiTheme="minorHAnsi" w:cstheme="minorHAnsi"/>
          <w:bCs/>
          <w:szCs w:val="22"/>
        </w:rPr>
        <w:t xml:space="preserve">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notifying the personal data breach to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without undue delay after the controller has become aware of it, where relevant</w:t>
      </w:r>
      <w:proofErr w:type="gramStart"/>
      <w:r w:rsidRPr="00630721">
        <w:rPr>
          <w:rFonts w:asciiTheme="minorHAnsi" w:hAnsiTheme="minorHAnsi" w:cstheme="minorHAnsi"/>
          <w:bCs/>
          <w:szCs w:val="22"/>
        </w:rPr>
        <w:t>/(</w:t>
      </w:r>
      <w:proofErr w:type="gramEnd"/>
      <w:r w:rsidRPr="00630721">
        <w:rPr>
          <w:rFonts w:asciiTheme="minorHAnsi" w:hAnsiTheme="minorHAnsi" w:cstheme="minorHAnsi"/>
          <w:bCs/>
          <w:szCs w:val="22"/>
        </w:rPr>
        <w:t xml:space="preserve">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xml:space="preserve">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1DC40AE3"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04E279F9"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F6DEEED" w:rsidR="002E2E6C" w:rsidRPr="00630721" w:rsidRDefault="002E2E6C"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0612E411"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3773FBC3"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w:t>
      </w:r>
      <w:proofErr w:type="spellStart"/>
      <w:r w:rsidRPr="00630721">
        <w:rPr>
          <w:rFonts w:asciiTheme="minorHAnsi" w:hAnsiTheme="minorHAnsi" w:cstheme="minorHAnsi"/>
          <w:bCs/>
          <w:szCs w:val="22"/>
          <w:lang w:val="en-US"/>
        </w:rPr>
        <w:t>organisational</w:t>
      </w:r>
      <w:proofErr w:type="spellEnd"/>
      <w:r w:rsidRPr="00630721">
        <w:rPr>
          <w:rFonts w:asciiTheme="minorHAnsi" w:hAnsiTheme="minorHAnsi" w:cstheme="minorHAnsi"/>
          <w:bCs/>
          <w:szCs w:val="22"/>
          <w:lang w:val="en-US"/>
        </w:rPr>
        <w:t xml:space="preserve">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w:t>
      </w:r>
      <w:proofErr w:type="spellStart"/>
      <w:r w:rsidRPr="00630721">
        <w:rPr>
          <w:rFonts w:asciiTheme="minorHAnsi" w:hAnsiTheme="minorHAnsi" w:cstheme="minorHAnsi"/>
          <w:bCs/>
          <w:iCs/>
          <w:szCs w:val="22"/>
          <w:lang w:val="en-US"/>
        </w:rPr>
        <w:t>organisational</w:t>
      </w:r>
      <w:proofErr w:type="spellEnd"/>
      <w:r w:rsidRPr="00630721">
        <w:rPr>
          <w:rFonts w:asciiTheme="minorHAnsi" w:hAnsiTheme="minorHAnsi" w:cstheme="minorHAnsi"/>
          <w:bCs/>
          <w:iCs/>
          <w:szCs w:val="22"/>
          <w:lang w:val="en-US"/>
        </w:rPr>
        <w:t xml:space="preserve"> measures to protect the shared personal data in their possession against </w:t>
      </w:r>
      <w:proofErr w:type="spellStart"/>
      <w:r w:rsidRPr="00630721">
        <w:rPr>
          <w:rFonts w:asciiTheme="minorHAnsi" w:hAnsiTheme="minorHAnsi" w:cstheme="minorHAnsi"/>
          <w:bCs/>
          <w:iCs/>
          <w:szCs w:val="22"/>
          <w:lang w:val="en-US"/>
        </w:rPr>
        <w:t>unauthorised</w:t>
      </w:r>
      <w:proofErr w:type="spellEnd"/>
      <w:r w:rsidRPr="00630721">
        <w:rPr>
          <w:rFonts w:asciiTheme="minorHAnsi" w:hAnsiTheme="minorHAnsi" w:cstheme="minorHAnsi"/>
          <w:bCs/>
          <w:iCs/>
          <w:szCs w:val="22"/>
          <w:lang w:val="en-US"/>
        </w:rPr>
        <w:t xml:space="preserve"> or unlawful processing in particular from accidental or unlawful destruction, loss, alteration, </w:t>
      </w:r>
      <w:proofErr w:type="spellStart"/>
      <w:r w:rsidRPr="00630721">
        <w:rPr>
          <w:rFonts w:asciiTheme="minorHAnsi" w:hAnsiTheme="minorHAnsi" w:cstheme="minorHAnsi"/>
          <w:bCs/>
          <w:iCs/>
          <w:szCs w:val="22"/>
          <w:lang w:val="en-US"/>
        </w:rPr>
        <w:t>unauthorised</w:t>
      </w:r>
      <w:proofErr w:type="spellEnd"/>
      <w:r w:rsidRPr="00630721">
        <w:rPr>
          <w:rFonts w:asciiTheme="minorHAnsi" w:hAnsiTheme="minorHAnsi" w:cstheme="minorHAnsi"/>
          <w:bCs/>
          <w:iCs/>
          <w:szCs w:val="22"/>
          <w:lang w:val="en-US"/>
        </w:rPr>
        <w:t xml:space="preserve">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Processes for regularly testing, assessing and evaluating the effectiveness of technical and </w:t>
      </w:r>
      <w:proofErr w:type="spellStart"/>
      <w:r w:rsidRPr="00630721">
        <w:rPr>
          <w:rFonts w:asciiTheme="minorHAnsi" w:hAnsiTheme="minorHAnsi" w:cstheme="minorHAnsi"/>
          <w:bCs/>
          <w:szCs w:val="22"/>
          <w:lang w:val="en-US"/>
        </w:rPr>
        <w:t>organisational</w:t>
      </w:r>
      <w:proofErr w:type="spellEnd"/>
      <w:r w:rsidRPr="00630721">
        <w:rPr>
          <w:rFonts w:asciiTheme="minorHAnsi" w:hAnsiTheme="minorHAnsi" w:cstheme="minorHAnsi"/>
          <w:bCs/>
          <w:szCs w:val="22"/>
          <w:lang w:val="en-US"/>
        </w:rPr>
        <w:t xml:space="preserve">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user identification and </w:t>
      </w:r>
      <w:proofErr w:type="spellStart"/>
      <w:r w:rsidRPr="00630721">
        <w:rPr>
          <w:rFonts w:asciiTheme="minorHAnsi" w:hAnsiTheme="minorHAnsi" w:cstheme="minorHAnsi"/>
          <w:bCs/>
          <w:szCs w:val="22"/>
          <w:lang w:val="en-US"/>
        </w:rPr>
        <w:t>authorisation</w:t>
      </w:r>
      <w:proofErr w:type="spellEnd"/>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ensuring data </w:t>
      </w:r>
      <w:proofErr w:type="spellStart"/>
      <w:r w:rsidRPr="00630721">
        <w:rPr>
          <w:rFonts w:asciiTheme="minorHAnsi" w:hAnsiTheme="minorHAnsi" w:cstheme="minorHAnsi"/>
          <w:bCs/>
          <w:szCs w:val="22"/>
          <w:lang w:val="en-US"/>
        </w:rPr>
        <w:t>minimisation</w:t>
      </w:r>
      <w:proofErr w:type="spellEnd"/>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w:t>
      </w:r>
      <w:proofErr w:type="spellStart"/>
      <w:r w:rsidRPr="00630721">
        <w:rPr>
          <w:rFonts w:asciiTheme="minorHAnsi" w:hAnsiTheme="minorHAnsi" w:cstheme="minorHAnsi"/>
          <w:b/>
          <w:iCs/>
          <w:szCs w:val="22"/>
          <w:lang w:val="en-US"/>
        </w:rPr>
        <w:t>authorisation</w:t>
      </w:r>
      <w:proofErr w:type="spellEnd"/>
      <w:r w:rsidRPr="00630721">
        <w:rPr>
          <w:rFonts w:asciiTheme="minorHAnsi" w:hAnsiTheme="minorHAnsi" w:cstheme="minorHAnsi"/>
          <w:b/>
          <w:iCs/>
          <w:szCs w:val="22"/>
          <w:lang w:val="en-US"/>
        </w:rPr>
        <w:t xml:space="preserve">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w:t>
      </w:r>
      <w:proofErr w:type="spellStart"/>
      <w:r w:rsidRPr="00630721">
        <w:rPr>
          <w:rFonts w:asciiTheme="minorHAnsi" w:hAnsiTheme="minorHAnsi" w:cstheme="minorHAnsi"/>
          <w:b/>
          <w:szCs w:val="22"/>
          <w:lang w:val="en-US"/>
        </w:rPr>
        <w:t>authorised</w:t>
      </w:r>
      <w:proofErr w:type="spellEnd"/>
      <w:r w:rsidRPr="00630721">
        <w:rPr>
          <w:rFonts w:asciiTheme="minorHAnsi" w:hAnsiTheme="minorHAnsi" w:cstheme="minorHAnsi"/>
          <w:b/>
          <w:szCs w:val="22"/>
          <w:lang w:val="en-US"/>
        </w:rPr>
        <w:t xml:space="preserve">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4"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E4ED15D" w14:textId="77777777" w:rsidR="006C1896" w:rsidRDefault="006C1896" w:rsidP="003C0FB1">
      <w:r>
        <w:separator/>
      </w:r>
    </w:p>
  </w:endnote>
  <w:endnote w:type="continuationSeparator" w:id="0">
    <w:p w14:paraId="55EB2C11" w14:textId="77777777" w:rsidR="006C1896" w:rsidRDefault="006C1896" w:rsidP="003C0FB1">
      <w:r>
        <w:continuationSeparator/>
      </w:r>
    </w:p>
  </w:endnote>
  <w:endnote w:type="continuationNotice" w:id="1">
    <w:p w14:paraId="2488C6FE" w14:textId="77777777" w:rsidR="006C1896" w:rsidRDefault="006C189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9ADE799" w14:textId="77777777" w:rsidR="006C1896" w:rsidRDefault="006C1896" w:rsidP="003C0FB1">
      <w:r>
        <w:separator/>
      </w:r>
    </w:p>
  </w:footnote>
  <w:footnote w:type="continuationSeparator" w:id="0">
    <w:p w14:paraId="13CE9982" w14:textId="77777777" w:rsidR="006C1896" w:rsidRDefault="006C1896" w:rsidP="003C0FB1">
      <w:r>
        <w:continuationSeparator/>
      </w:r>
    </w:p>
  </w:footnote>
  <w:footnote w:type="continuationNotice" w:id="1">
    <w:p w14:paraId="7AAEE157" w14:textId="77777777" w:rsidR="006C1896" w:rsidRDefault="006C189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0207C27"/>
    <w:multiLevelType w:val="multilevel"/>
    <w:tmpl w:val="894229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3"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4"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04F303A3"/>
    <w:multiLevelType w:val="multilevel"/>
    <w:tmpl w:val="6D107B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7"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2"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3"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4"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6"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8"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0"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1"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2"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4"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6" w15:restartNumberingAfterBreak="0">
    <w:nsid w:val="2AA418EA"/>
    <w:multiLevelType w:val="multilevel"/>
    <w:tmpl w:val="1EBC7F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9"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0" w15:restartNumberingAfterBreak="0">
    <w:nsid w:val="2E010A62"/>
    <w:multiLevelType w:val="multilevel"/>
    <w:tmpl w:val="296A1A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2E511E80"/>
    <w:multiLevelType w:val="multilevel"/>
    <w:tmpl w:val="78E0C1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33"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4"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5" w15:restartNumberingAfterBreak="0">
    <w:nsid w:val="3374332F"/>
    <w:multiLevelType w:val="multilevel"/>
    <w:tmpl w:val="82740A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8"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9"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0"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41"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42"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43"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44"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45"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6"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7"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8"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9"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0"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1"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2"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3"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54"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5"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6"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7"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8"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9"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60"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1"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2"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3"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64"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6" w15:restartNumberingAfterBreak="0">
    <w:nsid w:val="61067532"/>
    <w:multiLevelType w:val="multilevel"/>
    <w:tmpl w:val="A85EC9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7"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8"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9"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70"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71"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2"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74"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5"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6"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7"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8"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9"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80"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1"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82"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83"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84"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64"/>
  </w:num>
  <w:num w:numId="2" w16cid:durableId="459342256">
    <w:abstractNumId w:val="83"/>
  </w:num>
  <w:num w:numId="3" w16cid:durableId="1301107306">
    <w:abstractNumId w:val="65"/>
  </w:num>
  <w:num w:numId="4" w16cid:durableId="646933425">
    <w:abstractNumId w:val="13"/>
  </w:num>
  <w:num w:numId="5" w16cid:durableId="312610332">
    <w:abstractNumId w:val="82"/>
  </w:num>
  <w:num w:numId="6" w16cid:durableId="2081127748">
    <w:abstractNumId w:val="7"/>
  </w:num>
  <w:num w:numId="7" w16cid:durableId="1996913587">
    <w:abstractNumId w:val="9"/>
  </w:num>
  <w:num w:numId="8" w16cid:durableId="1184901997">
    <w:abstractNumId w:val="18"/>
  </w:num>
  <w:num w:numId="9" w16cid:durableId="335572204">
    <w:abstractNumId w:val="50"/>
  </w:num>
  <w:num w:numId="10" w16cid:durableId="1158764829">
    <w:abstractNumId w:val="41"/>
  </w:num>
  <w:num w:numId="11" w16cid:durableId="690491581">
    <w:abstractNumId w:val="70"/>
  </w:num>
  <w:num w:numId="12" w16cid:durableId="1717468950">
    <w:abstractNumId w:val="6"/>
  </w:num>
  <w:num w:numId="13" w16cid:durableId="1304386436">
    <w:abstractNumId w:val="29"/>
  </w:num>
  <w:num w:numId="14" w16cid:durableId="2052529996">
    <w:abstractNumId w:val="44"/>
  </w:num>
  <w:num w:numId="15" w16cid:durableId="1965428741">
    <w:abstractNumId w:val="8"/>
  </w:num>
  <w:num w:numId="16" w16cid:durableId="842745027">
    <w:abstractNumId w:val="78"/>
  </w:num>
  <w:num w:numId="17" w16cid:durableId="1103110999">
    <w:abstractNumId w:val="54"/>
  </w:num>
  <w:num w:numId="18" w16cid:durableId="1644963461">
    <w:abstractNumId w:val="34"/>
  </w:num>
  <w:num w:numId="19" w16cid:durableId="896354600">
    <w:abstractNumId w:val="14"/>
  </w:num>
  <w:num w:numId="20" w16cid:durableId="1715038422">
    <w:abstractNumId w:val="19"/>
  </w:num>
  <w:num w:numId="21" w16cid:durableId="313032039">
    <w:abstractNumId w:val="21"/>
  </w:num>
  <w:num w:numId="22" w16cid:durableId="2054190278">
    <w:abstractNumId w:val="37"/>
  </w:num>
  <w:num w:numId="23" w16cid:durableId="534347356">
    <w:abstractNumId w:val="75"/>
  </w:num>
  <w:num w:numId="24" w16cid:durableId="1533030675">
    <w:abstractNumId w:val="11"/>
  </w:num>
  <w:num w:numId="25" w16cid:durableId="1539125551">
    <w:abstractNumId w:val="57"/>
  </w:num>
  <w:num w:numId="26" w16cid:durableId="1703896109">
    <w:abstractNumId w:val="84"/>
  </w:num>
  <w:num w:numId="27" w16cid:durableId="1111777410">
    <w:abstractNumId w:val="71"/>
  </w:num>
  <w:num w:numId="28" w16cid:durableId="1873377644">
    <w:abstractNumId w:val="76"/>
  </w:num>
  <w:num w:numId="29" w16cid:durableId="1829051823">
    <w:abstractNumId w:val="53"/>
  </w:num>
  <w:num w:numId="30" w16cid:durableId="1197767931">
    <w:abstractNumId w:val="17"/>
  </w:num>
  <w:num w:numId="31" w16cid:durableId="320350473">
    <w:abstractNumId w:val="48"/>
  </w:num>
  <w:num w:numId="32" w16cid:durableId="1438136015">
    <w:abstractNumId w:val="23"/>
  </w:num>
  <w:num w:numId="33" w16cid:durableId="904950364">
    <w:abstractNumId w:val="43"/>
  </w:num>
  <w:num w:numId="34" w16cid:durableId="445003332">
    <w:abstractNumId w:val="59"/>
  </w:num>
  <w:num w:numId="35" w16cid:durableId="956329381">
    <w:abstractNumId w:val="2"/>
  </w:num>
  <w:num w:numId="36" w16cid:durableId="1268847370">
    <w:abstractNumId w:val="73"/>
  </w:num>
  <w:num w:numId="37" w16cid:durableId="1173186537">
    <w:abstractNumId w:val="42"/>
  </w:num>
  <w:num w:numId="38" w16cid:durableId="318197355">
    <w:abstractNumId w:val="27"/>
  </w:num>
  <w:num w:numId="39" w16cid:durableId="443501521">
    <w:abstractNumId w:val="3"/>
  </w:num>
  <w:num w:numId="40" w16cid:durableId="2129817714">
    <w:abstractNumId w:val="61"/>
  </w:num>
  <w:num w:numId="41" w16cid:durableId="383482232">
    <w:abstractNumId w:val="69"/>
  </w:num>
  <w:num w:numId="42" w16cid:durableId="929267024">
    <w:abstractNumId w:val="63"/>
  </w:num>
  <w:num w:numId="43" w16cid:durableId="1938324501">
    <w:abstractNumId w:val="81"/>
  </w:num>
  <w:num w:numId="44" w16cid:durableId="1294018907">
    <w:abstractNumId w:val="46"/>
  </w:num>
  <w:num w:numId="45" w16cid:durableId="2110543878">
    <w:abstractNumId w:val="79"/>
  </w:num>
  <w:num w:numId="46" w16cid:durableId="2101171423">
    <w:abstractNumId w:val="38"/>
  </w:num>
  <w:num w:numId="47" w16cid:durableId="2083477688">
    <w:abstractNumId w:val="52"/>
  </w:num>
  <w:num w:numId="48" w16cid:durableId="1363477946">
    <w:abstractNumId w:val="67"/>
  </w:num>
  <w:num w:numId="49" w16cid:durableId="1125536836">
    <w:abstractNumId w:val="10"/>
  </w:num>
  <w:num w:numId="50" w16cid:durableId="2043900570">
    <w:abstractNumId w:val="56"/>
  </w:num>
  <w:num w:numId="51" w16cid:durableId="1737706971">
    <w:abstractNumId w:val="40"/>
  </w:num>
  <w:num w:numId="52" w16cid:durableId="684403395">
    <w:abstractNumId w:val="45"/>
  </w:num>
  <w:num w:numId="53" w16cid:durableId="1541897779">
    <w:abstractNumId w:val="68"/>
  </w:num>
  <w:num w:numId="54" w16cid:durableId="2096053605">
    <w:abstractNumId w:val="15"/>
  </w:num>
  <w:num w:numId="55" w16cid:durableId="1702314039">
    <w:abstractNumId w:val="49"/>
  </w:num>
  <w:num w:numId="56" w16cid:durableId="1713652771">
    <w:abstractNumId w:val="25"/>
  </w:num>
  <w:num w:numId="57" w16cid:durableId="1048140092">
    <w:abstractNumId w:val="20"/>
  </w:num>
  <w:num w:numId="58" w16cid:durableId="1042512252">
    <w:abstractNumId w:val="51"/>
  </w:num>
  <w:num w:numId="59" w16cid:durableId="470827206">
    <w:abstractNumId w:val="28"/>
  </w:num>
  <w:num w:numId="60" w16cid:durableId="1771121012">
    <w:abstractNumId w:val="36"/>
  </w:num>
  <w:num w:numId="61" w16cid:durableId="765004431">
    <w:abstractNumId w:val="62"/>
  </w:num>
  <w:num w:numId="62" w16cid:durableId="1020158384">
    <w:abstractNumId w:val="47"/>
  </w:num>
  <w:num w:numId="63" w16cid:durableId="998077391">
    <w:abstractNumId w:val="72"/>
  </w:num>
  <w:num w:numId="64" w16cid:durableId="1460219490">
    <w:abstractNumId w:val="4"/>
  </w:num>
  <w:num w:numId="65" w16cid:durableId="287787013">
    <w:abstractNumId w:val="80"/>
  </w:num>
  <w:num w:numId="66" w16cid:durableId="367873245">
    <w:abstractNumId w:val="60"/>
  </w:num>
  <w:num w:numId="67" w16cid:durableId="1852720411">
    <w:abstractNumId w:val="22"/>
  </w:num>
  <w:num w:numId="68" w16cid:durableId="1277323040">
    <w:abstractNumId w:val="77"/>
  </w:num>
  <w:num w:numId="69" w16cid:durableId="13699780">
    <w:abstractNumId w:val="74"/>
  </w:num>
  <w:num w:numId="70" w16cid:durableId="1092162011">
    <w:abstractNumId w:val="33"/>
  </w:num>
  <w:num w:numId="71" w16cid:durableId="1173187304">
    <w:abstractNumId w:val="24"/>
  </w:num>
  <w:num w:numId="72" w16cid:durableId="1592273389">
    <w:abstractNumId w:val="55"/>
  </w:num>
  <w:num w:numId="73" w16cid:durableId="790979937">
    <w:abstractNumId w:val="12"/>
  </w:num>
  <w:num w:numId="74" w16cid:durableId="771122876">
    <w:abstractNumId w:val="16"/>
  </w:num>
  <w:num w:numId="75" w16cid:durableId="450827696">
    <w:abstractNumId w:val="39"/>
  </w:num>
  <w:num w:numId="76" w16cid:durableId="884609654">
    <w:abstractNumId w:val="58"/>
  </w:num>
  <w:num w:numId="77" w16cid:durableId="57740144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5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7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0" w16cid:durableId="1112172057">
    <w:abstractNumId w:val="1"/>
  </w:num>
  <w:num w:numId="81" w16cid:durableId="965743310">
    <w:abstractNumId w:val="26"/>
  </w:num>
  <w:num w:numId="82" w16cid:durableId="1623808567">
    <w:abstractNumId w:val="31"/>
  </w:num>
  <w:num w:numId="83" w16cid:durableId="957564501">
    <w:abstractNumId w:val="35"/>
  </w:num>
  <w:num w:numId="84" w16cid:durableId="1232422647">
    <w:abstractNumId w:val="66"/>
  </w:num>
  <w:num w:numId="85" w16cid:durableId="1298678965">
    <w:abstractNumId w:val="30"/>
  </w:num>
  <w:num w:numId="86" w16cid:durableId="1195776100">
    <w:abstractNumId w:val="5"/>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proofState w:spelling="clean" w:grammar="clean"/>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145E"/>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2BF1"/>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2E6C"/>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55F7C"/>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1896"/>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5E53"/>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4A6F"/>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15735991">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21133921">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77593"/>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4A6F"/>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D4D0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5.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6.xml><?xml version="1.0" encoding="utf-8"?>
<ds:datastoreItem xmlns:ds="http://schemas.openxmlformats.org/officeDocument/2006/customXml" ds:itemID="{0EAE4702-F5A3-4A0E-B3C9-38FC876E9252}">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99</Pages>
  <Words>37343</Words>
  <Characters>212861</Characters>
  <Application>Microsoft Office Word</Application>
  <DocSecurity>0</DocSecurity>
  <Lines>1773</Lines>
  <Paragraphs>499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249705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2026-10-21T09:49:00Z</dcterms:created>
  <dcterms:modified xsi:type="dcterms:W3CDTF">2026-10-21T10:01:00Z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