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12188FF1"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6-05T00:00:00Z">
            <w:dateFormat w:val="dd/MM/yyyy"/>
            <w:lid w:val="en-IE"/>
            <w:storeMappedDataAs w:val="dateTime"/>
            <w:calendar w:val="gregorian"/>
          </w:date>
        </w:sdtPr>
        <w:sdtEndPr/>
        <w:sdtContent>
          <w:r w:rsidR="00153433">
            <w:rPr>
              <w:rFonts w:ascii="Calibri" w:hAnsi="Calibri"/>
              <w:sz w:val="40"/>
              <w:szCs w:val="40"/>
              <w:highlight w:val="lightGray"/>
              <w:lang w:val="en-IE"/>
            </w:rPr>
            <w:t>0</w:t>
          </w:r>
          <w:r w:rsidR="00970EF7">
            <w:rPr>
              <w:rFonts w:ascii="Calibri" w:hAnsi="Calibri"/>
              <w:sz w:val="40"/>
              <w:szCs w:val="40"/>
              <w:highlight w:val="lightGray"/>
              <w:lang w:val="en-IE"/>
            </w:rPr>
            <w:t>5/0</w:t>
          </w:r>
          <w:r w:rsidR="00153433">
            <w:rPr>
              <w:rFonts w:ascii="Calibri" w:hAnsi="Calibri"/>
              <w:sz w:val="40"/>
              <w:szCs w:val="40"/>
              <w:highlight w:val="lightGray"/>
              <w:lang w:val="en-IE"/>
            </w:rPr>
            <w:t>6</w:t>
          </w:r>
          <w:r w:rsidR="00970EF7">
            <w:rPr>
              <w:rFonts w:ascii="Calibri" w:hAnsi="Calibri"/>
              <w:sz w:val="40"/>
              <w:szCs w:val="40"/>
              <w:highlight w:val="lightGray"/>
              <w:lang w:val="en-IE"/>
            </w:rPr>
            <w:t>/202</w:t>
          </w:r>
          <w:r w:rsidR="00153433">
            <w:rPr>
              <w:rFonts w:ascii="Calibri" w:hAnsi="Calibri"/>
              <w:sz w:val="40"/>
              <w:szCs w:val="40"/>
              <w:highlight w:val="lightGray"/>
              <w:lang w:val="en-IE"/>
            </w:rPr>
            <w:t>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970EF7" w:rsidRPr="00970EF7">
            <w:rPr>
              <w:sz w:val="40"/>
              <w:szCs w:val="40"/>
            </w:rPr>
            <w:t>a Service for the Maintenance &amp; Mechanical Repairs of the Defence Fo</w:t>
          </w:r>
          <w:r w:rsidR="00970EF7">
            <w:rPr>
              <w:sz w:val="40"/>
              <w:szCs w:val="40"/>
            </w:rPr>
            <w:t xml:space="preserve">rces </w:t>
          </w:r>
          <w:r w:rsidR="00153433">
            <w:rPr>
              <w:sz w:val="40"/>
              <w:szCs w:val="40"/>
            </w:rPr>
            <w:t>Man Truck</w:t>
          </w:r>
          <w:r w:rsidR="00970EF7">
            <w:rPr>
              <w:sz w:val="40"/>
              <w:szCs w:val="40"/>
            </w:rPr>
            <w:t xml:space="preserve"> Fleet File Ref:</w:t>
          </w:r>
          <w:r w:rsidR="00263732">
            <w:rPr>
              <w:sz w:val="40"/>
              <w:szCs w:val="40"/>
            </w:rPr>
            <w:t xml:space="preserve"> </w:t>
          </w:r>
          <w:r w:rsidR="00970EF7">
            <w:rPr>
              <w:sz w:val="40"/>
              <w:szCs w:val="40"/>
            </w:rPr>
            <w:t>RC/</w:t>
          </w:r>
          <w:r w:rsidR="00153433">
            <w:rPr>
              <w:sz w:val="40"/>
              <w:szCs w:val="40"/>
            </w:rPr>
            <w:t>12</w:t>
          </w:r>
          <w:r w:rsidR="00970EF7">
            <w:rPr>
              <w:sz w:val="40"/>
              <w:szCs w:val="40"/>
            </w:rPr>
            <w:t>/202</w:t>
          </w:r>
          <w:r w:rsidR="00153433">
            <w:rPr>
              <w:sz w:val="40"/>
              <w:szCs w:val="40"/>
            </w:rPr>
            <w:t>6</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45D56EAD"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7-17T12:00:00Z">
            <w:dateFormat w:val="dd/MM/yyyy HH:mm"/>
            <w:lid w:val="en-IE"/>
            <w:storeMappedDataAs w:val="dateTime"/>
            <w:calendar w:val="gregorian"/>
          </w:date>
        </w:sdtPr>
        <w:sdtEndPr/>
        <w:sdtContent>
          <w:r w:rsidR="00153433">
            <w:rPr>
              <w:rFonts w:ascii="Calibri" w:hAnsi="Calibri"/>
              <w:sz w:val="40"/>
              <w:szCs w:val="40"/>
              <w:highlight w:val="lightGray"/>
              <w:lang w:val="en-IE"/>
            </w:rPr>
            <w:t>17</w:t>
          </w:r>
          <w:r w:rsidR="00AF17FE">
            <w:rPr>
              <w:rFonts w:ascii="Calibri" w:hAnsi="Calibri"/>
              <w:sz w:val="40"/>
              <w:szCs w:val="40"/>
              <w:highlight w:val="lightGray"/>
              <w:lang w:val="en-IE"/>
            </w:rPr>
            <w:t>/0</w:t>
          </w:r>
          <w:r w:rsidR="00153433">
            <w:rPr>
              <w:rFonts w:ascii="Calibri" w:hAnsi="Calibri"/>
              <w:sz w:val="40"/>
              <w:szCs w:val="40"/>
              <w:highlight w:val="lightGray"/>
              <w:lang w:val="en-IE"/>
            </w:rPr>
            <w:t>7</w:t>
          </w:r>
          <w:r w:rsidR="00AF17FE">
            <w:rPr>
              <w:rFonts w:ascii="Calibri" w:hAnsi="Calibri"/>
              <w:sz w:val="40"/>
              <w:szCs w:val="40"/>
              <w:highlight w:val="lightGray"/>
              <w:lang w:val="en-IE"/>
            </w:rPr>
            <w:t>/202</w:t>
          </w:r>
          <w:r w:rsidR="00153433">
            <w:rPr>
              <w:rFonts w:ascii="Calibri" w:hAnsi="Calibri"/>
              <w:sz w:val="40"/>
              <w:szCs w:val="40"/>
              <w:highlight w:val="lightGray"/>
              <w:lang w:val="en-IE"/>
            </w:rPr>
            <w:t>6</w:t>
          </w:r>
          <w:r w:rsidR="00AF17FE">
            <w:rPr>
              <w:rFonts w:ascii="Calibri" w:hAnsi="Calibri"/>
              <w:sz w:val="40"/>
              <w:szCs w:val="40"/>
              <w:highlight w:val="lightGray"/>
              <w:lang w:val="en-IE"/>
            </w:rPr>
            <w:t xml:space="preserve"> 12:00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7B6B6F"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07650C9F" w:rsidR="003C0FB1" w:rsidRDefault="007B6B6F" w:rsidP="0073644F">
            <w:pPr>
              <w:jc w:val="both"/>
            </w:pPr>
            <w:sdt>
              <w:sdtPr>
                <w:rPr>
                  <w:noProof/>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6E0193" w:rsidRPr="006E0193">
                  <w:rPr>
                    <w:noProof/>
                  </w:rPr>
                  <w:t>The Department of Defence (Defence Forces)</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6AECA5CF" w:rsidR="003C0FB1" w:rsidRDefault="003C0FB1" w:rsidP="00B61DAD">
            <w:r w:rsidRPr="000E5DB7">
              <w:t xml:space="preserve">In summary, the Services comprise:  </w:t>
            </w:r>
            <w:r w:rsidR="006E0193">
              <w:t>of M</w:t>
            </w:r>
            <w:r w:rsidR="006E0193" w:rsidRPr="00FF6451">
              <w:rPr>
                <w:noProof/>
              </w:rPr>
              <w:t xml:space="preserve">echanical Repairs and Servicing  to the Defence Forces </w:t>
            </w:r>
            <w:r w:rsidR="00153433">
              <w:rPr>
                <w:noProof/>
              </w:rPr>
              <w:t>Man Truck</w:t>
            </w:r>
            <w:r w:rsidR="006E0193" w:rsidRPr="00FF6451">
              <w:rPr>
                <w:noProof/>
              </w:rPr>
              <w:t xml:space="preserve"> Fleet</w:t>
            </w:r>
            <w:r w:rsidR="006E0193">
              <w:rPr>
                <w:noProof/>
              </w:rPr>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38ABD099" w:rsidR="00B6057A" w:rsidRDefault="006E0193" w:rsidP="00B61DAD">
            <w:pPr>
              <w:rPr>
                <w:i/>
                <w:iCs/>
                <w:color w:val="FF0000"/>
              </w:rPr>
            </w:pPr>
            <w:r>
              <w:rPr>
                <w:i/>
                <w:iCs/>
                <w:noProof/>
                <w:color w:val="FF0000"/>
              </w:rPr>
              <w:t xml:space="preserve">“Not Used” </w:t>
            </w:r>
          </w:p>
          <w:p w14:paraId="44A17398" w14:textId="756C14EE" w:rsidR="00AC44B0" w:rsidRDefault="00AC44B0" w:rsidP="00B61DAD">
            <w:r w:rsidRPr="00E13A0D">
              <w:t xml:space="preserve">This public procurement competition will be divided </w:t>
            </w:r>
            <w:r w:rsidR="00DB2D6F" w:rsidRPr="00E13A0D">
              <w:t xml:space="preserve">into </w:t>
            </w:r>
            <w:r w:rsidR="00DB2D6F">
              <w:t>lots</w:t>
            </w:r>
            <w:r w:rsidRPr="00E13A0D">
              <w:t xml:space="preserve"> (each a “Lot”) as described below.  Each Lot will result in a separate contract.</w:t>
            </w:r>
          </w:p>
          <w:p w14:paraId="00DC7985" w14:textId="67152512" w:rsidR="00B6057A" w:rsidRPr="00AC44B0" w:rsidRDefault="00B6057A" w:rsidP="00B61DAD"/>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3F340E39"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006E0193">
              <w:rPr>
                <w:b/>
              </w:rPr>
              <w:t>Twelve (12) Months</w:t>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95B2DAB" w14:textId="58C8D3A8" w:rsidR="001B5C7C" w:rsidRPr="001B5C7C" w:rsidRDefault="001B5C7C" w:rsidP="00227CEE">
            <w:r w:rsidRPr="00BE4F7F">
              <w:t xml:space="preserve">The Contracting Authority reserves the right to extend the Term for a period or periods of up to </w:t>
            </w:r>
            <w:r w:rsidR="006E0193">
              <w:rPr>
                <w:highlight w:val="lightGray"/>
              </w:rPr>
              <w:t>Twelve (12) Months</w:t>
            </w:r>
            <w:r w:rsidRPr="00BE4F7F">
              <w:t xml:space="preserve"> with a maximum of </w:t>
            </w:r>
            <w:r w:rsidR="00227CEE">
              <w:t>Three (3)</w:t>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1EE55B49" w:rsidR="001B5C7C" w:rsidRDefault="001B5C7C" w:rsidP="00DB2D6F">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DB2D6F">
              <w:rPr>
                <w:szCs w:val="22"/>
              </w:rPr>
              <w:t>Service Contract</w:t>
            </w:r>
            <w:r w:rsidR="000C0E11" w:rsidRPr="00EB5466">
              <w:rPr>
                <w:szCs w:val="22"/>
                <w:highlight w:val="lightGray"/>
              </w:rPr>
              <w:t xml:space="preserve"> </w:t>
            </w:r>
            <w:r w:rsidR="000C0E11" w:rsidRPr="00830A49">
              <w:rPr>
                <w:szCs w:val="22"/>
              </w:rPr>
              <w:t>may amount to some</w:t>
            </w:r>
            <w:r w:rsidR="000C0E11">
              <w:rPr>
                <w:szCs w:val="22"/>
              </w:rPr>
              <w:t xml:space="preserve"> </w:t>
            </w:r>
            <w:r w:rsidR="00DB2D6F">
              <w:rPr>
                <w:szCs w:val="22"/>
              </w:rPr>
              <w:t>€</w:t>
            </w:r>
            <w:r w:rsidR="00153433">
              <w:rPr>
                <w:szCs w:val="22"/>
              </w:rPr>
              <w:t>29</w:t>
            </w:r>
            <w:r w:rsidR="00DB2D6F">
              <w:rPr>
                <w:szCs w:val="22"/>
              </w:rPr>
              <w:t>0,000 Euro</w:t>
            </w:r>
            <w:r w:rsidR="00DB2D6F" w:rsidRPr="00830A49">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5EAA46ED" w:rsidR="003C0FB1" w:rsidRDefault="003C0FB1" w:rsidP="0018606D">
            <w:pPr>
              <w:jc w:val="both"/>
            </w:pPr>
            <w:r w:rsidRPr="000E5DB7">
              <w:t xml:space="preserve">The Contracting Authority may cancel this </w:t>
            </w:r>
            <w:r w:rsidR="00921B17" w:rsidRPr="000E5DB7">
              <w:t xml:space="preserve">Competition </w:t>
            </w:r>
            <w:r w:rsidR="00921B17">
              <w:rPr>
                <w:i/>
                <w:szCs w:val="22"/>
              </w:rPr>
              <w:t>at</w:t>
            </w:r>
            <w:r w:rsidRPr="000E5DB7">
              <w:t xml:space="preserve">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proofErr w:type="spellStart"/>
            <w:r w:rsidR="007B6B6F">
              <w:fldChar w:fldCharType="begin"/>
            </w:r>
            <w:r w:rsidR="007B6B6F">
              <w:instrText>HYPERLINK "https://ogp.gov.ie/wp-content/uploads/Information-Note-ESPD.pdf"</w:instrText>
            </w:r>
            <w:r w:rsidR="007B6B6F">
              <w:fldChar w:fldCharType="separate"/>
            </w:r>
            <w:r w:rsidRPr="00130442">
              <w:rPr>
                <w:rStyle w:val="Hyperlink"/>
                <w:szCs w:val="22"/>
              </w:rPr>
              <w:t>eESPD</w:t>
            </w:r>
            <w:proofErr w:type="spellEnd"/>
            <w:r w:rsidR="007B6B6F">
              <w:rPr>
                <w:rStyle w:val="Hyperlink"/>
                <w:szCs w:val="22"/>
              </w:rPr>
              <w:fldChar w:fldCharType="end"/>
            </w:r>
            <w:r w:rsidRPr="00D02FE4">
              <w:rPr>
                <w:szCs w:val="22"/>
              </w:rPr>
              <w:t>”)</w:t>
            </w:r>
            <w:r w:rsidR="00130442">
              <w:rPr>
                <w:szCs w:val="22"/>
              </w:rPr>
              <w:t xml:space="preserve">. </w:t>
            </w:r>
            <w:r w:rsidRPr="00D02FE4">
              <w:rPr>
                <w:szCs w:val="22"/>
              </w:rPr>
              <w:t xml:space="preserve">Tenderers may submit an </w:t>
            </w:r>
            <w:proofErr w:type="spellStart"/>
            <w:r>
              <w:rPr>
                <w:szCs w:val="22"/>
              </w:rPr>
              <w:t>e</w:t>
            </w:r>
            <w:r w:rsidRPr="00D02FE4">
              <w:rPr>
                <w:szCs w:val="22"/>
              </w:rPr>
              <w:t>ESPD</w:t>
            </w:r>
            <w:proofErr w:type="spellEnd"/>
            <w:r w:rsidRPr="00D02FE4">
              <w:rPr>
                <w:szCs w:val="22"/>
              </w:rPr>
              <w:t xml:space="preserve"> which has already been used in a previous procurement procedure PROVIDED THAT they confirm that: (</w:t>
            </w:r>
            <w:proofErr w:type="spellStart"/>
            <w:r w:rsidRPr="00D02FE4">
              <w:rPr>
                <w:szCs w:val="22"/>
              </w:rPr>
              <w:t>i</w:t>
            </w:r>
            <w:proofErr w:type="spellEnd"/>
            <w:r w:rsidRPr="00D02FE4">
              <w:rPr>
                <w:szCs w:val="22"/>
              </w:rPr>
              <w:t>)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6"/>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40060B68" w14:textId="0D1068EF" w:rsidR="007B7D0E" w:rsidRPr="00DB2D6F" w:rsidRDefault="007B7D0E" w:rsidP="007B7D0E">
                    <w:r w:rsidRPr="009476F2">
                      <w:rPr>
                        <w:highlight w:val="lightGray"/>
                      </w:rPr>
                      <w:t xml:space="preserve">Tenders must be submitted via the ‘electronic </w:t>
                    </w:r>
                    <w:proofErr w:type="spellStart"/>
                    <w:r w:rsidRPr="009476F2">
                      <w:rPr>
                        <w:highlight w:val="lightGray"/>
                      </w:rPr>
                      <w:t>tenderbox</w:t>
                    </w:r>
                    <w:proofErr w:type="spellEnd"/>
                    <w:r w:rsidRPr="009476F2">
                      <w:rPr>
                        <w:highlight w:val="lightGray"/>
                      </w:rPr>
                      <w:t xml:space="preserve">’ available on </w:t>
                    </w:r>
                    <w:hyperlink r:id="rId17" w:history="1">
                      <w:r w:rsidRPr="009476F2">
                        <w:rPr>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to: by email, fax, post, hand delivery, etc.) will NOT be accepted.</w:t>
                    </w:r>
                  </w:p>
                  <w:p w14:paraId="42F0640E" w14:textId="77777777" w:rsidR="007B7D0E" w:rsidRPr="009476F2" w:rsidRDefault="007B7D0E" w:rsidP="007B7D0E">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1B3B4DAC" w14:textId="77777777" w:rsidR="007B7D0E" w:rsidRPr="009476F2" w:rsidRDefault="007B7D0E" w:rsidP="007B7D0E">
                    <w:pPr>
                      <w:rPr>
                        <w:highlight w:val="lightGray"/>
                      </w:rPr>
                    </w:pPr>
                    <w:r w:rsidRPr="009476F2">
                      <w:rPr>
                        <w:highlight w:val="lightGray"/>
                      </w:rPr>
                      <w:t xml:space="preserve">Tenderers must note that in the electronic </w:t>
                    </w:r>
                    <w:proofErr w:type="spellStart"/>
                    <w:r w:rsidRPr="009476F2">
                      <w:rPr>
                        <w:highlight w:val="lightGray"/>
                      </w:rPr>
                      <w:t>tenderbox</w:t>
                    </w:r>
                    <w:proofErr w:type="spellEnd"/>
                    <w:r w:rsidRPr="009476F2">
                      <w:rPr>
                        <w:highlight w:val="lightGray"/>
                      </w:rPr>
                      <w:t xml:space="preserve">, there is a file size limit of 250MB for each single file uploaded, with a maximum total limit of 500MB for all documentation (combined) in the Tender submitted. </w:t>
                    </w:r>
                  </w:p>
                  <w:p w14:paraId="4D1F7821" w14:textId="77777777" w:rsidR="007B7D0E" w:rsidRPr="009476F2" w:rsidRDefault="007B7D0E" w:rsidP="007B7D0E">
                    <w:pPr>
                      <w:rPr>
                        <w:highlight w:val="lightGray"/>
                      </w:rPr>
                    </w:pPr>
                  </w:p>
                  <w:p w14:paraId="4B50701D" w14:textId="77777777" w:rsidR="007B7D0E" w:rsidRPr="009476F2" w:rsidRDefault="007B7D0E" w:rsidP="007B7D0E">
                    <w:pPr>
                      <w:rPr>
                        <w:highlight w:val="lightGray"/>
                      </w:rPr>
                    </w:pPr>
                    <w:r w:rsidRPr="009476F2">
                      <w:rPr>
                        <w:highlight w:val="lightGray"/>
                      </w:rPr>
                      <w:t xml:space="preserve">In order to submit a Tender to the electronic </w:t>
                    </w:r>
                    <w:proofErr w:type="spellStart"/>
                    <w:r w:rsidRPr="009476F2">
                      <w:rPr>
                        <w:highlight w:val="lightGray"/>
                      </w:rPr>
                      <w:t>tenderbox</w:t>
                    </w:r>
                    <w:proofErr w:type="spellEnd"/>
                    <w:r w:rsidRPr="009476F2">
                      <w:rPr>
                        <w:highlight w:val="lightGray"/>
                      </w:rPr>
                      <w:t>, Tenderers must click on the “paper plane” icon first and then on the “Submit” button. After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14:paraId="1168D322" w14:textId="54F99DAA" w:rsidR="00977CC4" w:rsidRPr="007B7D0E" w:rsidRDefault="007B6B6F" w:rsidP="007B7D0E">
                    <w:pPr>
                      <w:rPr>
                        <w:color w:val="000000"/>
                        <w:highlight w:val="lightGray"/>
                      </w:rPr>
                    </w:pP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4DF6F843" w:rsidR="003C0FB1" w:rsidRPr="000E5DB7" w:rsidRDefault="003C0FB1" w:rsidP="00DB2D6F">
            <w:pPr>
              <w:jc w:val="both"/>
              <w:rPr>
                <w:color w:val="000000"/>
              </w:rPr>
            </w:pPr>
            <w:r w:rsidRPr="000E5DB7">
              <w:t xml:space="preserve">Tenders must be received not later than </w:t>
            </w:r>
            <w:r w:rsidR="00DB2D6F">
              <w:t>1200hrs</w:t>
            </w:r>
            <w:r w:rsidRPr="000E5DB7">
              <w:t xml:space="preserve"> on </w:t>
            </w:r>
            <w:r w:rsidR="005C65EF">
              <w:t>1</w:t>
            </w:r>
            <w:r w:rsidR="00153433">
              <w:t>7</w:t>
            </w:r>
            <w:r w:rsidR="00DB2D6F">
              <w:t>/0</w:t>
            </w:r>
            <w:r w:rsidR="005C65EF">
              <w:t>7</w:t>
            </w:r>
            <w:r w:rsidR="00DB2D6F">
              <w:t>/2025</w:t>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1F90AA3E" w:rsidR="003C0FB1" w:rsidRPr="000E5DB7" w:rsidRDefault="00A0779A" w:rsidP="00DB2D6F">
            <w:pPr>
              <w:jc w:val="both"/>
            </w:pPr>
            <w:r w:rsidRPr="00796899">
              <w:rPr>
                <w:szCs w:val="22"/>
              </w:rPr>
              <w:t>Tenders must be submitted in</w:t>
            </w:r>
            <w:r w:rsidR="00DB2D6F">
              <w:rPr>
                <w:szCs w:val="22"/>
              </w:rPr>
              <w:t xml:space="preserve"> English</w:t>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0FB1D586" w:rsidR="00B9639C" w:rsidRPr="004A0961" w:rsidRDefault="00B9639C" w:rsidP="00DB2D6F">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w:t>
            </w:r>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7C965230" w:rsidR="00B9639C" w:rsidRPr="00463D05" w:rsidRDefault="00B9639C" w:rsidP="003670C3">
            <w:pPr>
              <w:jc w:val="both"/>
            </w:pPr>
            <w:r w:rsidRPr="000E5DB7">
              <w:t xml:space="preserve">All Tenders submitted in soft copy must be compiled such that they can be read immediately using </w:t>
            </w:r>
            <w:r w:rsidR="00DB2D6F">
              <w:rPr>
                <w:noProof/>
              </w:rPr>
              <w:t>PDF Reader or similar</w:t>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25C9DB02" w:rsidR="003C0FB1" w:rsidRDefault="003C0FB1" w:rsidP="00DB2D6F">
            <w:pPr>
              <w:jc w:val="both"/>
            </w:pPr>
            <w:r w:rsidRPr="000E5DB7">
              <w:t>All queries relating to any aspect of this Competition or of this RFT must be directed to</w:t>
            </w:r>
            <w:r>
              <w:t xml:space="preserve"> the messaging facility on </w:t>
            </w:r>
            <w:hyperlink r:id="rId18" w:history="1">
              <w:r w:rsidRPr="003C0B09">
                <w:rPr>
                  <w:rStyle w:val="Hyperlink"/>
                </w:rPr>
                <w:t>www.etenders.gov.ie</w:t>
              </w:r>
            </w:hyperlink>
            <w:r>
              <w:t xml:space="preserve">.  </w:t>
            </w:r>
            <w:r w:rsidRPr="000E5DB7">
              <w:t xml:space="preserve">Queries will be accepted no later than </w:t>
            </w:r>
            <w:r w:rsidR="00DB2D6F">
              <w:t>12.00 hrs</w:t>
            </w:r>
            <w:r w:rsidRPr="000E5DB7">
              <w:t xml:space="preserve"> on </w:t>
            </w:r>
            <w:r w:rsidR="00DB2D6F">
              <w:t>1</w:t>
            </w:r>
            <w:r w:rsidR="005C65EF">
              <w:t>0</w:t>
            </w:r>
            <w:r w:rsidR="00DB2D6F">
              <w:t>/0</w:t>
            </w:r>
            <w:r w:rsidR="005C65EF">
              <w:t>7</w:t>
            </w:r>
            <w:r w:rsidR="00DB2D6F">
              <w:t>/2025</w:t>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9"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0"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505EAD42" w:rsidR="003C0FB1" w:rsidRDefault="003C0FB1" w:rsidP="00DB2D6F">
            <w:pPr>
              <w:spacing w:after="80"/>
              <w:jc w:val="both"/>
            </w:pPr>
            <w:r w:rsidRPr="000E5DB7">
              <w:t>Tenderers must confirm that all prices quoted in the Tender will remain valid for</w:t>
            </w:r>
            <w:r w:rsidR="00522DF9">
              <w:t xml:space="preserve"> </w:t>
            </w:r>
            <w:r w:rsidR="00DB2D6F">
              <w:t>12 (twelve) months</w:t>
            </w:r>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0E392840" w14:textId="07F3BFF0" w:rsidR="00522DF9" w:rsidRPr="00522DF9" w:rsidRDefault="00522DF9" w:rsidP="002B4697">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DB2D6F">
              <w:rPr>
                <w:szCs w:val="22"/>
              </w:rPr>
              <w:t xml:space="preserve">consumer index </w:t>
            </w:r>
            <w:r w:rsidRPr="00830A49">
              <w:rPr>
                <w:szCs w:val="22"/>
              </w:rPr>
              <w:t xml:space="preserve"> has increased or decreased in the edition of that index published by the </w:t>
            </w:r>
            <w:r w:rsidR="002B4697">
              <w:rPr>
                <w:szCs w:val="22"/>
              </w:rPr>
              <w:t>Central Statistics Office(CSO)</w:t>
            </w:r>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lastRenderedPageBreak/>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lastRenderedPageBreak/>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1"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w:t>
      </w:r>
      <w:r w:rsidRPr="0001388F">
        <w:lastRenderedPageBreak/>
        <w:t>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0C2A4408" w14:textId="5620D10B" w:rsidR="00BB5E9D" w:rsidRPr="002B4697" w:rsidRDefault="002B4697" w:rsidP="00921B17">
                <w:pPr>
                  <w:rPr>
                    <w:highlight w:val="lightGray"/>
                  </w:rPr>
                </w:pPr>
                <w:r>
                  <w:rPr>
                    <w:i/>
                    <w:noProof/>
                    <w:color w:val="FF0000"/>
                    <w:highlight w:val="lightGray"/>
                  </w:rPr>
                  <w:t>Not Used”</w:t>
                </w:r>
                <w:r w:rsidRPr="00DC28E8">
                  <w:rPr>
                    <w:i/>
                    <w:noProof/>
                    <w:color w:val="FF0000"/>
                    <w:highlight w:val="lightGray"/>
                  </w:rPr>
                  <w:t>:</w:t>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40DF1081" w:rsidR="00101AC8" w:rsidRPr="00227275" w:rsidRDefault="00101AC8" w:rsidP="00684357">
            <w:pPr>
              <w:rPr>
                <w:highlight w:val="lightGray"/>
              </w:rPr>
            </w:pPr>
          </w:p>
          <w:p w14:paraId="56F72B09" w14:textId="578EFDB8" w:rsidR="00101AC8" w:rsidRDefault="002B4697" w:rsidP="00684357">
            <w:pPr>
              <w:rPr>
                <w:highlight w:val="lightGray"/>
              </w:rPr>
            </w:pPr>
            <w:r>
              <w:rPr>
                <w:i/>
                <w:iCs/>
                <w:noProof/>
                <w:color w:val="FF0000"/>
                <w:highlight w:val="lightGray"/>
              </w:rPr>
              <w:t>The Contracting Authority reserves the right to a site visit of tenderers premises at any stage during the evaluation stage of the competition and during the life time of the contract</w:t>
            </w:r>
            <w:r w:rsidR="006E54A4">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15CADEFF" w:rsidR="00C7189F" w:rsidRPr="00CA3AF8" w:rsidRDefault="002B4697"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Pr>
                      <w:szCs w:val="22"/>
                    </w:rPr>
                    <w:t>€ 12,700,000</w:t>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7C7A325E" w:rsidR="00C7189F" w:rsidRPr="00CA3AF8" w:rsidRDefault="002B4697"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Pr>
                      <w:szCs w:val="22"/>
                    </w:rPr>
                    <w:t>€ 6,500,000</w:t>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64C729FF" w:rsidR="001C3A95" w:rsidRPr="00CA3AF8" w:rsidRDefault="002B4697"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Pr>
                      <w:szCs w:val="22"/>
                    </w:rPr>
                    <w:t>€ 6,500,000</w:t>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77777777"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[Click here to enter text]</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3CF461A0" w:rsidR="00C7189F" w:rsidRPr="00CA3AF8" w:rsidRDefault="00C7189F" w:rsidP="00CA3AF8">
                  <w:pPr>
                    <w:spacing w:after="0"/>
                    <w:rPr>
                      <w:sz w:val="22"/>
                      <w:szCs w:val="22"/>
                    </w:rPr>
                  </w:pPr>
                </w:p>
              </w:tc>
              <w:tc>
                <w:tcPr>
                  <w:tcW w:w="2500" w:type="pct"/>
                  <w:vAlign w:val="center"/>
                </w:tcPr>
                <w:p w14:paraId="474CE49A" w14:textId="33B490A8"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Only those Tenderers who have:-</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proofErr w:type="spellStart"/>
            <w:r w:rsidR="00B66734">
              <w:t>e</w:t>
            </w:r>
            <w:r w:rsidRPr="00117E35">
              <w:t>ESPD</w:t>
            </w:r>
            <w:proofErr w:type="spellEnd"/>
            <w:r w:rsidRPr="00117E35">
              <w:t xml:space="preserve">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2DA292B5" w:rsidR="00C3103B" w:rsidRDefault="00C3103B" w:rsidP="008F5874">
            <w:r w:rsidRPr="003215FF">
              <w:t xml:space="preserve">Declared by way of </w:t>
            </w:r>
            <w:proofErr w:type="spellStart"/>
            <w:r w:rsidR="00B66734">
              <w:t>e</w:t>
            </w:r>
            <w:r w:rsidRPr="003215FF">
              <w:t>ESPD</w:t>
            </w:r>
            <w:proofErr w:type="spellEnd"/>
            <w:r w:rsidRPr="003215FF">
              <w:t xml:space="preserve"> that they satisfy the selection criteria for</w:t>
            </w:r>
            <w:r>
              <w:t xml:space="preserve"> </w:t>
            </w:r>
            <w:r w:rsidRPr="003215FF">
              <w:t>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w:t>
            </w:r>
            <w:proofErr w:type="spellStart"/>
            <w:r>
              <w:t>eESPD</w:t>
            </w:r>
            <w:proofErr w:type="spellEnd"/>
            <w:r>
              <w:t xml:space="preserve">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0B9E2AE3"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rFonts w:asciiTheme="minorHAnsi" w:hAnsiTheme="minorHAnsi"/>
                <w:color w:val="FF0000"/>
              </w:rPr>
              <w:t xml:space="preserve"> </w:t>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64159B4C" w:rsidR="00C3103B" w:rsidRPr="005D57EC" w:rsidDel="007E6485" w:rsidRDefault="00C3103B" w:rsidP="00E83727">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financial and economic standing requirement(s) se</w:t>
            </w:r>
            <w:r w:rsidR="00E83727">
              <w:rPr>
                <w:szCs w:val="22"/>
              </w:rPr>
              <w:t>t out below</w:t>
            </w:r>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8E2DE0E8C16042A295B34582C6C3A105"/>
        </w:placeholder>
      </w:sdtPr>
      <w:sdtEndPr>
        <w:rPr>
          <w:color w:val="auto"/>
        </w:rPr>
      </w:sdtEndPr>
      <w:sdtContent>
        <w:p w14:paraId="24C70C8A" w14:textId="77777777" w:rsidR="007B6B6F" w:rsidRDefault="007B6B6F" w:rsidP="00E83727">
          <w:pPr>
            <w:spacing w:after="0"/>
            <w:ind w:left="1440"/>
          </w:pPr>
          <w:sdt>
            <w:sdtPr>
              <w:rPr>
                <w:szCs w:val="22"/>
              </w:rPr>
              <w:id w:val="-1896117451"/>
              <w:placeholder>
                <w:docPart w:val="E6617148D32A41448C358393F13121C1"/>
              </w:placeholder>
            </w:sdtPr>
            <w:sdtEndPr>
              <w:rPr>
                <w:color w:val="FF0000"/>
              </w:rPr>
            </w:sdtEndPr>
            <w:sdtContent>
              <w:r w:rsidR="00E83727" w:rsidRPr="00E83727">
                <w:rPr>
                  <w:color w:val="FF0000"/>
                  <w:szCs w:val="22"/>
                </w:rPr>
                <w:t>For this Tender, tenderers may be requested to supply a Current  Tax Clearance Certificate or their TCAN Access Number during Tender Evaluation. Failure to provide the above documentation will result in elimination from the competition</w:t>
              </w:r>
            </w:sdtContent>
          </w:sdt>
          <w:r w:rsidR="00E83727" w:rsidRPr="00310EDC">
            <w:t xml:space="preserve">. </w:t>
          </w:r>
        </w:p>
        <w:p w14:paraId="336FD41A" w14:textId="77777777" w:rsidR="007B6B6F" w:rsidRDefault="007B6B6F" w:rsidP="00E83727">
          <w:pPr>
            <w:spacing w:after="0"/>
            <w:ind w:left="1440"/>
          </w:pPr>
        </w:p>
        <w:p w14:paraId="6428C23C" w14:textId="77777777" w:rsidR="007B6B6F" w:rsidRDefault="007B6B6F" w:rsidP="007B6B6F">
          <w:pPr>
            <w:spacing w:after="0"/>
            <w:ind w:left="1440"/>
            <w:rPr>
              <w:color w:val="FF0000"/>
            </w:rPr>
          </w:pPr>
          <w:r>
            <w:rPr>
              <w:color w:val="FF0000"/>
            </w:rPr>
            <w:t xml:space="preserve">Tenderers must submit the uploaded ESPD document and submit with tender documentation on the </w:t>
          </w:r>
          <w:proofErr w:type="spellStart"/>
          <w:r>
            <w:rPr>
              <w:color w:val="FF0000"/>
            </w:rPr>
            <w:t>eTenders</w:t>
          </w:r>
          <w:proofErr w:type="spellEnd"/>
          <w:r>
            <w:rPr>
              <w:color w:val="FF0000"/>
            </w:rPr>
            <w:t xml:space="preserve"> portal. Failure to upload this document will result in removal from the competition.</w:t>
          </w:r>
        </w:p>
        <w:p w14:paraId="512B1852" w14:textId="0338C1CF" w:rsidR="00E83727" w:rsidRPr="00310EDC" w:rsidRDefault="00E83727" w:rsidP="00E83727">
          <w:pPr>
            <w:spacing w:after="0"/>
            <w:ind w:left="1440"/>
          </w:pPr>
          <w:r w:rsidRPr="00310EDC">
            <w:t xml:space="preserve"> </w:t>
          </w: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285B05C2" w14:textId="3C629B7A" w:rsidR="00DB7DA3" w:rsidRDefault="00C3103B" w:rsidP="00FB78AD">
            <w:pPr>
              <w:pStyle w:val="ListParagraph"/>
              <w:numPr>
                <w:ilvl w:val="0"/>
                <w:numId w:val="28"/>
              </w:numPr>
              <w:suppressAutoHyphens/>
              <w:autoSpaceDN w:val="0"/>
              <w:spacing w:before="120" w:line="240" w:lineRule="auto"/>
              <w:jc w:val="both"/>
              <w:textAlignment w:val="baseline"/>
              <w:rPr>
                <w:szCs w:val="22"/>
              </w:rPr>
            </w:pPr>
            <w:r w:rsidRPr="00FB78AD">
              <w:rPr>
                <w:szCs w:val="22"/>
              </w:rPr>
              <w:t xml:space="preserve">Tenderers </w:t>
            </w:r>
            <w:r w:rsidRPr="00FB78AD">
              <w:rPr>
                <w:b/>
                <w:color w:val="FF0000"/>
                <w:szCs w:val="22"/>
                <w:u w:val="single"/>
              </w:rPr>
              <w:t>must</w:t>
            </w:r>
            <w:r w:rsidRPr="00FB78AD">
              <w:rPr>
                <w:szCs w:val="22"/>
              </w:rPr>
              <w:t xml:space="preserve"> declare by way of </w:t>
            </w:r>
            <w:proofErr w:type="spellStart"/>
            <w:r w:rsidR="00FB4614" w:rsidRPr="00FB78AD">
              <w:rPr>
                <w:szCs w:val="22"/>
              </w:rPr>
              <w:t>e</w:t>
            </w:r>
            <w:r w:rsidRPr="00FB78AD">
              <w:rPr>
                <w:szCs w:val="22"/>
              </w:rPr>
              <w:t>ESPD</w:t>
            </w:r>
            <w:proofErr w:type="spellEnd"/>
            <w:r w:rsidRPr="00FB78AD">
              <w:rPr>
                <w:szCs w:val="22"/>
              </w:rPr>
              <w:t xml:space="preserve"> that they satisfy the technical and professional requirement(s) set out below </w:t>
            </w:r>
            <w:r w:rsidR="00FB78AD" w:rsidRPr="00FB78AD">
              <w:rPr>
                <w:szCs w:val="22"/>
              </w:rPr>
              <w:t>.</w:t>
            </w:r>
          </w:p>
          <w:p w14:paraId="513EF28C" w14:textId="77777777" w:rsidR="00FB78AD" w:rsidRDefault="00FB78AD" w:rsidP="00FB78AD">
            <w:pPr>
              <w:pStyle w:val="ListParagraph"/>
              <w:suppressAutoHyphens/>
              <w:autoSpaceDN w:val="0"/>
              <w:spacing w:before="120" w:line="240" w:lineRule="auto"/>
              <w:jc w:val="both"/>
              <w:textAlignment w:val="baseline"/>
              <w:rPr>
                <w:szCs w:val="22"/>
              </w:rPr>
            </w:pPr>
          </w:p>
          <w:p w14:paraId="7735C528" w14:textId="64D97941" w:rsidR="00FB78AD" w:rsidRPr="00FB78AD" w:rsidRDefault="00FB78AD" w:rsidP="00E83727">
            <w:pPr>
              <w:pStyle w:val="ListParagraph"/>
              <w:numPr>
                <w:ilvl w:val="0"/>
                <w:numId w:val="28"/>
              </w:numPr>
              <w:suppressAutoHyphens/>
              <w:autoSpaceDN w:val="0"/>
              <w:spacing w:before="120" w:line="240" w:lineRule="auto"/>
              <w:jc w:val="both"/>
              <w:textAlignment w:val="baseline"/>
              <w:rPr>
                <w:szCs w:val="22"/>
              </w:rPr>
            </w:pPr>
            <w:r w:rsidRPr="00FB78AD">
              <w:rPr>
                <w:rFonts w:cs="Calibri"/>
                <w:color w:val="000000"/>
                <w:szCs w:val="22"/>
                <w:lang w:val="en-IE" w:eastAsia="en-IE"/>
              </w:rPr>
              <w:t>Tenderers must provide evidence of prior contracts in the TRD document attached. Failure to provide such will result in exclusion from entry to the competition.</w:t>
            </w:r>
          </w:p>
          <w:p w14:paraId="00D51397" w14:textId="77777777" w:rsidR="00FB78AD" w:rsidRPr="00FB78AD" w:rsidRDefault="00FB78AD" w:rsidP="00FB78AD">
            <w:pPr>
              <w:pStyle w:val="ListParagraph"/>
              <w:rPr>
                <w:szCs w:val="22"/>
              </w:rPr>
            </w:pPr>
          </w:p>
          <w:p w14:paraId="30A8F356" w14:textId="026A5ACC" w:rsidR="00E83727" w:rsidRPr="00FB78AD" w:rsidRDefault="00E83727" w:rsidP="005C65EF">
            <w:pPr>
              <w:pStyle w:val="ListParagraph"/>
              <w:numPr>
                <w:ilvl w:val="0"/>
                <w:numId w:val="28"/>
              </w:numPr>
              <w:suppressAutoHyphens/>
              <w:autoSpaceDN w:val="0"/>
              <w:spacing w:before="120" w:line="240" w:lineRule="auto"/>
              <w:jc w:val="both"/>
              <w:textAlignment w:val="baseline"/>
              <w:rPr>
                <w:szCs w:val="22"/>
              </w:rPr>
            </w:pPr>
            <w:r w:rsidRPr="00FB78AD">
              <w:rPr>
                <w:bCs/>
                <w:szCs w:val="22"/>
              </w:rPr>
              <w:t>Tenderers confirm that they (and/or their agents/sub-contractors) have an automotive technician qualified to a minimum qualification of Quality and Qualifications Ireland (QQI) level 6 or equivalent.</w:t>
            </w:r>
          </w:p>
          <w:p w14:paraId="1B329C57" w14:textId="77777777" w:rsidR="00FB78AD" w:rsidRPr="00FB78AD" w:rsidRDefault="00FB78AD" w:rsidP="00FB78AD">
            <w:pPr>
              <w:pStyle w:val="ListParagraph"/>
              <w:rPr>
                <w:szCs w:val="22"/>
              </w:rPr>
            </w:pPr>
          </w:p>
          <w:p w14:paraId="3670F776" w14:textId="1F09F5A7" w:rsidR="00DB7DA3" w:rsidRPr="00FB78AD" w:rsidRDefault="00E83727" w:rsidP="00E83727">
            <w:pPr>
              <w:pStyle w:val="ListParagraph"/>
              <w:numPr>
                <w:ilvl w:val="0"/>
                <w:numId w:val="28"/>
              </w:numPr>
              <w:suppressAutoHyphens/>
              <w:autoSpaceDN w:val="0"/>
              <w:spacing w:before="120" w:line="240" w:lineRule="auto"/>
              <w:jc w:val="both"/>
              <w:textAlignment w:val="baseline"/>
              <w:rPr>
                <w:szCs w:val="22"/>
              </w:rPr>
            </w:pPr>
            <w:r>
              <w:t xml:space="preserve">Details of premises that the tenderer proposes to use for the repairs of Military Vehicles </w:t>
            </w:r>
            <w:r w:rsidRPr="00FB78AD">
              <w:rPr>
                <w:b/>
                <w:color w:val="FF0000"/>
                <w:u w:val="single"/>
              </w:rPr>
              <w:t>must be</w:t>
            </w:r>
            <w:r w:rsidRPr="00FB78AD">
              <w:rPr>
                <w:color w:val="FF0000"/>
              </w:rPr>
              <w:t xml:space="preserve"> </w:t>
            </w:r>
            <w:r>
              <w:t>included with their tender presentation. If sub-contractors are used, the above information must also</w:t>
            </w:r>
            <w:r w:rsidR="00B066AA">
              <w:t xml:space="preserve"> be</w:t>
            </w:r>
            <w:r>
              <w:t xml:space="preserve"> include</w:t>
            </w:r>
            <w:r w:rsidR="00B066AA">
              <w:t>d</w:t>
            </w:r>
            <w:r>
              <w:t xml:space="preserve"> regarding the sub-contractors premises.</w:t>
            </w:r>
            <w:r w:rsidRPr="00FB78AD">
              <w:rPr>
                <w:lang w:val="en-IE"/>
              </w:rPr>
              <w:t xml:space="preserve"> </w:t>
            </w:r>
          </w:p>
          <w:p w14:paraId="7CE8263C" w14:textId="77777777" w:rsidR="00FB78AD" w:rsidRPr="00FB78AD" w:rsidRDefault="00FB78AD" w:rsidP="00FB78AD">
            <w:pPr>
              <w:pStyle w:val="ListParagraph"/>
              <w:rPr>
                <w:szCs w:val="22"/>
              </w:rPr>
            </w:pPr>
          </w:p>
          <w:p w14:paraId="718BA1E7" w14:textId="2C300CDB" w:rsidR="00A279E0" w:rsidRPr="00FB78AD" w:rsidRDefault="00DB7DA3" w:rsidP="00E83727">
            <w:pPr>
              <w:pStyle w:val="ListParagraph"/>
              <w:numPr>
                <w:ilvl w:val="0"/>
                <w:numId w:val="28"/>
              </w:numPr>
              <w:suppressAutoHyphens/>
              <w:autoSpaceDN w:val="0"/>
              <w:spacing w:before="120" w:line="240" w:lineRule="auto"/>
              <w:jc w:val="both"/>
              <w:textAlignment w:val="baseline"/>
              <w:rPr>
                <w:szCs w:val="22"/>
              </w:rPr>
            </w:pPr>
            <w:r w:rsidRPr="00FB78AD">
              <w:rPr>
                <w:color w:val="000000" w:themeColor="text1"/>
              </w:rPr>
              <w:t xml:space="preserve">During the lifetime of the contract the winning tenderer may be requested to assist the Defence </w:t>
            </w:r>
            <w:r w:rsidR="00A279E0" w:rsidRPr="00FB78AD">
              <w:rPr>
                <w:color w:val="000000" w:themeColor="text1"/>
              </w:rPr>
              <w:t xml:space="preserve">Forces Transport apprentice training school by </w:t>
            </w:r>
            <w:r w:rsidR="00A279E0" w:rsidRPr="00FB78AD">
              <w:rPr>
                <w:color w:val="000000" w:themeColor="text1"/>
              </w:rPr>
              <w:lastRenderedPageBreak/>
              <w:t xml:space="preserve">accepting Module 5 apprentices for </w:t>
            </w:r>
            <w:r w:rsidR="00276E1E" w:rsidRPr="00FB78AD">
              <w:rPr>
                <w:color w:val="000000" w:themeColor="text1"/>
              </w:rPr>
              <w:t>on-the-job</w:t>
            </w:r>
            <w:r w:rsidR="00A279E0" w:rsidRPr="00FB78AD">
              <w:rPr>
                <w:color w:val="000000" w:themeColor="text1"/>
              </w:rPr>
              <w:t xml:space="preserve"> training. Costs for the training will by bore by the Defence Forces</w:t>
            </w:r>
            <w:r w:rsidR="00A279E0" w:rsidRPr="00FB78AD">
              <w:rPr>
                <w:color w:val="000000" w:themeColor="text1"/>
                <w:lang w:val="en-IE"/>
              </w:rPr>
              <w:t>.</w:t>
            </w:r>
          </w:p>
          <w:p w14:paraId="4D1F6BF9" w14:textId="77777777" w:rsidR="00FB78AD" w:rsidRPr="00FB78AD" w:rsidRDefault="00FB78AD" w:rsidP="00FB78AD">
            <w:pPr>
              <w:pStyle w:val="ListParagraph"/>
              <w:rPr>
                <w:szCs w:val="22"/>
              </w:rPr>
            </w:pPr>
          </w:p>
          <w:p w14:paraId="44980EF4" w14:textId="4461B2FE" w:rsidR="00C3103B" w:rsidRPr="00FB78AD" w:rsidRDefault="00E83727" w:rsidP="00A279E0">
            <w:pPr>
              <w:pStyle w:val="ListParagraph"/>
              <w:numPr>
                <w:ilvl w:val="0"/>
                <w:numId w:val="28"/>
              </w:numPr>
              <w:suppressAutoHyphens/>
              <w:autoSpaceDN w:val="0"/>
              <w:spacing w:before="120" w:line="240" w:lineRule="auto"/>
              <w:jc w:val="both"/>
              <w:textAlignment w:val="baseline"/>
              <w:rPr>
                <w:szCs w:val="22"/>
              </w:rPr>
            </w:pPr>
            <w:r w:rsidRPr="00FB78AD">
              <w:rPr>
                <w:lang w:val="en-IE"/>
              </w:rPr>
              <w:t xml:space="preserve">Premises where work is to be carried out must be secure and </w:t>
            </w:r>
            <w:r w:rsidRPr="00FB78AD">
              <w:rPr>
                <w:color w:val="FF0000"/>
                <w:u w:val="single"/>
                <w:lang w:val="en-IE"/>
              </w:rPr>
              <w:t>must</w:t>
            </w:r>
            <w:r w:rsidRPr="00FB78AD">
              <w:rPr>
                <w:lang w:val="en-IE"/>
              </w:rPr>
              <w:t xml:space="preserve"> comply with all Irish &amp; EU Regulations relating to Health &amp; Safety standards and requirements. </w:t>
            </w:r>
          </w:p>
        </w:tc>
      </w:tr>
      <w:tr w:rsidR="00FB78AD" w:rsidRPr="00830A49" w14:paraId="149BE9BC" w14:textId="77777777" w:rsidTr="00663B2A">
        <w:trPr>
          <w:trHeight w:val="1984"/>
        </w:trPr>
        <w:tc>
          <w:tcPr>
            <w:tcW w:w="359" w:type="pct"/>
          </w:tcPr>
          <w:p w14:paraId="560CC6A7" w14:textId="77777777" w:rsidR="00FB78AD" w:rsidRPr="00830A49" w:rsidRDefault="00FB78AD" w:rsidP="00C3103B">
            <w:pPr>
              <w:jc w:val="both"/>
              <w:rPr>
                <w:color w:val="0000FF"/>
                <w:szCs w:val="22"/>
              </w:rPr>
            </w:pPr>
          </w:p>
        </w:tc>
        <w:tc>
          <w:tcPr>
            <w:tcW w:w="378" w:type="pct"/>
          </w:tcPr>
          <w:p w14:paraId="432DDD0B" w14:textId="77777777" w:rsidR="00FB78AD" w:rsidRPr="00830A49" w:rsidRDefault="00FB78AD" w:rsidP="00C3103B">
            <w:pPr>
              <w:jc w:val="both"/>
              <w:rPr>
                <w:color w:val="0000FF"/>
                <w:szCs w:val="22"/>
              </w:rPr>
            </w:pPr>
          </w:p>
        </w:tc>
        <w:tc>
          <w:tcPr>
            <w:tcW w:w="4263" w:type="pct"/>
          </w:tcPr>
          <w:p w14:paraId="5185C9CF" w14:textId="77777777" w:rsidR="00FB78AD" w:rsidRPr="00830A49" w:rsidRDefault="00FB78AD" w:rsidP="00663B2A">
            <w:pPr>
              <w:jc w:val="both"/>
              <w:rPr>
                <w:b/>
                <w:szCs w:val="22"/>
              </w:rPr>
            </w:pP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14A2EFF6" w14:textId="1CC92C87" w:rsidR="00C3103B" w:rsidRPr="00310EDC" w:rsidRDefault="00C3103B" w:rsidP="00D35AA7">
      <w:pPr>
        <w:spacing w:after="0"/>
      </w:pPr>
    </w:p>
    <w:p w14:paraId="49DC5F59" w14:textId="77777777" w:rsidR="00C3103B" w:rsidRPr="00BA3C02" w:rsidRDefault="00C3103B" w:rsidP="00BA3C02">
      <w:pPr>
        <w:spacing w:after="0"/>
        <w:jc w:val="both"/>
        <w:rPr>
          <w:szCs w:val="22"/>
        </w:rPr>
      </w:pPr>
    </w:p>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1"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id w:val="7810711"/>
        <w:placeholder>
          <w:docPart w:val="DefaultPlaceholder_-1854013440"/>
        </w:placeholder>
      </w:sdtPr>
      <w:sdtEndPr/>
      <w:sdtContent>
        <w:p w14:paraId="59B6DAD9" w14:textId="77777777" w:rsidR="00A279E0" w:rsidRPr="00D35AA7" w:rsidRDefault="00A279E0" w:rsidP="00D35AA7"/>
        <w:tbl>
          <w:tblPr>
            <w:tblStyle w:val="GridTable1Light-Accent1"/>
            <w:tblW w:w="0" w:type="auto"/>
            <w:tblLook w:val="04A0" w:firstRow="1" w:lastRow="0" w:firstColumn="1" w:lastColumn="0" w:noHBand="0" w:noVBand="1"/>
          </w:tblPr>
          <w:tblGrid>
            <w:gridCol w:w="6232"/>
            <w:gridCol w:w="2694"/>
          </w:tblGrid>
          <w:tr w:rsidR="00A279E0" w14:paraId="54542B77" w14:textId="77777777" w:rsidTr="00A279E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232" w:type="dxa"/>
              </w:tcPr>
              <w:p w14:paraId="56F6AC65" w14:textId="77777777" w:rsidR="00A279E0" w:rsidRPr="0018172C" w:rsidRDefault="00A279E0" w:rsidP="00A279E0">
                <w:pPr>
                  <w:rPr>
                    <w:szCs w:val="22"/>
                  </w:rPr>
                </w:pPr>
                <w:r w:rsidRPr="0018172C">
                  <w:rPr>
                    <w:szCs w:val="22"/>
                  </w:rPr>
                  <w:t>Award Criteria</w:t>
                </w:r>
              </w:p>
            </w:tc>
            <w:tc>
              <w:tcPr>
                <w:tcW w:w="2694" w:type="dxa"/>
              </w:tcPr>
              <w:p w14:paraId="5040784E" w14:textId="77777777" w:rsidR="00A279E0" w:rsidRPr="0018172C" w:rsidRDefault="00A279E0" w:rsidP="00A279E0">
                <w:pPr>
                  <w:cnfStyle w:val="100000000000" w:firstRow="1" w:lastRow="0" w:firstColumn="0" w:lastColumn="0" w:oddVBand="0" w:evenVBand="0" w:oddHBand="0" w:evenHBand="0" w:firstRowFirstColumn="0" w:firstRowLastColumn="0" w:lastRowFirstColumn="0" w:lastRowLastColumn="0"/>
                  <w:rPr>
                    <w:szCs w:val="22"/>
                  </w:rPr>
                </w:pPr>
                <w:r w:rsidRPr="0018172C">
                  <w:rPr>
                    <w:szCs w:val="22"/>
                  </w:rPr>
                  <w:t>Available Marks</w:t>
                </w:r>
              </w:p>
            </w:tc>
          </w:tr>
          <w:tr w:rsidR="00A279E0" w14:paraId="1692E7A0"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3C1459FC" w14:textId="77777777" w:rsidR="00A279E0" w:rsidRPr="0018172C" w:rsidRDefault="00A279E0" w:rsidP="00A279E0">
                <w:pPr>
                  <w:pStyle w:val="ListParagraph"/>
                  <w:numPr>
                    <w:ilvl w:val="0"/>
                    <w:numId w:val="24"/>
                  </w:numPr>
                  <w:jc w:val="both"/>
                  <w:rPr>
                    <w:szCs w:val="22"/>
                  </w:rPr>
                </w:pPr>
                <w:r w:rsidRPr="0018172C">
                  <w:rPr>
                    <w:szCs w:val="22"/>
                  </w:rPr>
                  <w:t>Ultimate Cost</w:t>
                </w:r>
                <w:r>
                  <w:rPr>
                    <w:szCs w:val="22"/>
                  </w:rPr>
                  <w:t xml:space="preserve"> of Repair</w:t>
                </w:r>
              </w:p>
            </w:tc>
            <w:tc>
              <w:tcPr>
                <w:tcW w:w="2694" w:type="dxa"/>
              </w:tcPr>
              <w:p w14:paraId="73CCE5A5" w14:textId="77777777" w:rsidR="00A279E0" w:rsidRPr="00872767" w:rsidRDefault="00A279E0" w:rsidP="00A279E0">
                <w:pPr>
                  <w:cnfStyle w:val="000000000000" w:firstRow="0" w:lastRow="0" w:firstColumn="0" w:lastColumn="0" w:oddVBand="0" w:evenVBand="0" w:oddHBand="0" w:evenHBand="0" w:firstRowFirstColumn="0" w:firstRowLastColumn="0" w:lastRowFirstColumn="0" w:lastRowLastColumn="0"/>
                  <w:rPr>
                    <w:sz w:val="24"/>
                  </w:rPr>
                </w:pPr>
                <w:r>
                  <w:rPr>
                    <w:sz w:val="24"/>
                  </w:rPr>
                  <w:t>6</w:t>
                </w:r>
                <w:r w:rsidRPr="00872767">
                  <w:rPr>
                    <w:sz w:val="24"/>
                  </w:rPr>
                  <w:t>000</w:t>
                </w:r>
              </w:p>
            </w:tc>
          </w:tr>
          <w:tr w:rsidR="00A279E0" w14:paraId="7F3D01CA"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1CCCA232" w14:textId="77777777" w:rsidR="00A279E0" w:rsidRPr="0018172C" w:rsidRDefault="00A279E0" w:rsidP="00A279E0">
                <w:pPr>
                  <w:pStyle w:val="ListParagraph"/>
                  <w:numPr>
                    <w:ilvl w:val="0"/>
                    <w:numId w:val="24"/>
                  </w:numPr>
                  <w:jc w:val="both"/>
                  <w:rPr>
                    <w:szCs w:val="22"/>
                  </w:rPr>
                </w:pPr>
                <w:r w:rsidRPr="0018172C">
                  <w:rPr>
                    <w:szCs w:val="22"/>
                  </w:rPr>
                  <w:t>Ultimate Cost</w:t>
                </w:r>
                <w:r>
                  <w:rPr>
                    <w:szCs w:val="22"/>
                  </w:rPr>
                  <w:t xml:space="preserve"> of Sample Job</w:t>
                </w:r>
              </w:p>
            </w:tc>
            <w:tc>
              <w:tcPr>
                <w:tcW w:w="2694" w:type="dxa"/>
              </w:tcPr>
              <w:p w14:paraId="71770D10" w14:textId="77777777" w:rsidR="00A279E0" w:rsidRPr="00872767" w:rsidRDefault="00A279E0" w:rsidP="00A279E0">
                <w:pPr>
                  <w:cnfStyle w:val="000000000000" w:firstRow="0" w:lastRow="0" w:firstColumn="0" w:lastColumn="0" w:oddVBand="0" w:evenVBand="0" w:oddHBand="0" w:evenHBand="0" w:firstRowFirstColumn="0" w:firstRowLastColumn="0" w:lastRowFirstColumn="0" w:lastRowLastColumn="0"/>
                  <w:rPr>
                    <w:sz w:val="24"/>
                  </w:rPr>
                </w:pPr>
                <w:r>
                  <w:rPr>
                    <w:sz w:val="24"/>
                  </w:rPr>
                  <w:t>20</w:t>
                </w:r>
                <w:r w:rsidRPr="00683086">
                  <w:rPr>
                    <w:sz w:val="24"/>
                  </w:rPr>
                  <w:t>00</w:t>
                </w:r>
              </w:p>
            </w:tc>
          </w:tr>
          <w:tr w:rsidR="00A279E0" w14:paraId="3AED115D"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627AA0A3" w14:textId="77777777" w:rsidR="00A279E0" w:rsidRPr="0018172C" w:rsidRDefault="00A279E0" w:rsidP="00A279E0">
                <w:pPr>
                  <w:pStyle w:val="ListParagraph"/>
                  <w:numPr>
                    <w:ilvl w:val="0"/>
                    <w:numId w:val="24"/>
                  </w:numPr>
                  <w:jc w:val="both"/>
                  <w:rPr>
                    <w:szCs w:val="22"/>
                  </w:rPr>
                </w:pPr>
                <w:r w:rsidRPr="001905ED">
                  <w:t>Discount offered off retail Price on Parts:</w:t>
                </w:r>
              </w:p>
            </w:tc>
            <w:tc>
              <w:tcPr>
                <w:tcW w:w="2694" w:type="dxa"/>
              </w:tcPr>
              <w:p w14:paraId="1571699B" w14:textId="77777777" w:rsidR="00A279E0" w:rsidRDefault="00A279E0" w:rsidP="00A279E0">
                <w:pPr>
                  <w:cnfStyle w:val="000000000000" w:firstRow="0" w:lastRow="0" w:firstColumn="0" w:lastColumn="0" w:oddVBand="0" w:evenVBand="0" w:oddHBand="0" w:evenHBand="0" w:firstRowFirstColumn="0" w:firstRowLastColumn="0" w:lastRowFirstColumn="0" w:lastRowLastColumn="0"/>
                  <w:rPr>
                    <w:sz w:val="24"/>
                  </w:rPr>
                </w:pPr>
                <w:r>
                  <w:rPr>
                    <w:sz w:val="24"/>
                  </w:rPr>
                  <w:t>1000</w:t>
                </w:r>
              </w:p>
            </w:tc>
          </w:tr>
          <w:tr w:rsidR="00A279E0" w14:paraId="5C7CADAC"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33BFDD26" w14:textId="77777777" w:rsidR="00A279E0" w:rsidRPr="001905ED" w:rsidRDefault="00A279E0" w:rsidP="00A279E0">
                <w:pPr>
                  <w:pStyle w:val="ListParagraph"/>
                  <w:numPr>
                    <w:ilvl w:val="0"/>
                    <w:numId w:val="24"/>
                  </w:numPr>
                  <w:jc w:val="both"/>
                </w:pPr>
                <w:r w:rsidRPr="001905ED">
                  <w:t>Warranty on Repairs:</w:t>
                </w:r>
                <w:r w:rsidRPr="001905ED">
                  <w:tab/>
                </w:r>
              </w:p>
            </w:tc>
            <w:tc>
              <w:tcPr>
                <w:tcW w:w="2694" w:type="dxa"/>
              </w:tcPr>
              <w:p w14:paraId="6293D5C4" w14:textId="77777777" w:rsidR="00A279E0" w:rsidRDefault="00A279E0" w:rsidP="00A279E0">
                <w:pPr>
                  <w:cnfStyle w:val="000000000000" w:firstRow="0" w:lastRow="0" w:firstColumn="0" w:lastColumn="0" w:oddVBand="0" w:evenVBand="0" w:oddHBand="0" w:evenHBand="0" w:firstRowFirstColumn="0" w:firstRowLastColumn="0" w:lastRowFirstColumn="0" w:lastRowLastColumn="0"/>
                  <w:rPr>
                    <w:sz w:val="24"/>
                  </w:rPr>
                </w:pPr>
                <w:r>
                  <w:rPr>
                    <w:sz w:val="24"/>
                  </w:rPr>
                  <w:t>500</w:t>
                </w:r>
              </w:p>
            </w:tc>
          </w:tr>
          <w:tr w:rsidR="00A279E0" w14:paraId="581FEAF0"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361F87C9" w14:textId="77777777" w:rsidR="00A279E0" w:rsidRPr="0018172C" w:rsidRDefault="00A279E0" w:rsidP="00A279E0">
                <w:pPr>
                  <w:pStyle w:val="ListParagraph"/>
                  <w:numPr>
                    <w:ilvl w:val="0"/>
                    <w:numId w:val="24"/>
                  </w:numPr>
                  <w:jc w:val="both"/>
                  <w:rPr>
                    <w:szCs w:val="22"/>
                  </w:rPr>
                </w:pPr>
                <w:r w:rsidRPr="009315C9">
                  <w:rPr>
                    <w:szCs w:val="22"/>
                  </w:rPr>
                  <w:t>Contract Management</w:t>
                </w:r>
              </w:p>
            </w:tc>
            <w:tc>
              <w:tcPr>
                <w:tcW w:w="2694" w:type="dxa"/>
              </w:tcPr>
              <w:p w14:paraId="72A8FDDD" w14:textId="77777777" w:rsidR="00A279E0" w:rsidRPr="00872767" w:rsidRDefault="00A279E0" w:rsidP="00A279E0">
                <w:pPr>
                  <w:cnfStyle w:val="000000000000" w:firstRow="0" w:lastRow="0" w:firstColumn="0" w:lastColumn="0" w:oddVBand="0" w:evenVBand="0" w:oddHBand="0" w:evenHBand="0" w:firstRowFirstColumn="0" w:firstRowLastColumn="0" w:lastRowFirstColumn="0" w:lastRowLastColumn="0"/>
                  <w:rPr>
                    <w:sz w:val="24"/>
                  </w:rPr>
                </w:pPr>
                <w:r>
                  <w:rPr>
                    <w:sz w:val="24"/>
                  </w:rPr>
                  <w:t>5</w:t>
                </w:r>
                <w:r w:rsidRPr="00872767">
                  <w:rPr>
                    <w:sz w:val="24"/>
                  </w:rPr>
                  <w:t>00</w:t>
                </w:r>
              </w:p>
            </w:tc>
          </w:tr>
          <w:tr w:rsidR="00A279E0" w14:paraId="10A77F92"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5B84E981" w14:textId="77777777" w:rsidR="00A279E0" w:rsidRDefault="00A279E0" w:rsidP="00A279E0">
                <w:pPr>
                  <w:pStyle w:val="ListParagraph"/>
                </w:pPr>
                <w:r>
                  <w:t>TOTAL</w:t>
                </w:r>
              </w:p>
            </w:tc>
            <w:tc>
              <w:tcPr>
                <w:tcW w:w="2694" w:type="dxa"/>
              </w:tcPr>
              <w:p w14:paraId="14FEDE6C" w14:textId="77777777" w:rsidR="00A279E0" w:rsidRPr="00872767" w:rsidRDefault="00A279E0" w:rsidP="00A279E0">
                <w:pPr>
                  <w:cnfStyle w:val="000000000000" w:firstRow="0" w:lastRow="0" w:firstColumn="0" w:lastColumn="0" w:oddVBand="0" w:evenVBand="0" w:oddHBand="0" w:evenHBand="0" w:firstRowFirstColumn="0" w:firstRowLastColumn="0" w:lastRowFirstColumn="0" w:lastRowLastColumn="0"/>
                  <w:rPr>
                    <w:sz w:val="24"/>
                  </w:rPr>
                </w:pPr>
                <w:r w:rsidRPr="00872767">
                  <w:rPr>
                    <w:sz w:val="24"/>
                  </w:rPr>
                  <w:t>10,000</w:t>
                </w:r>
              </w:p>
            </w:tc>
          </w:tr>
          <w:tr w:rsidR="00A279E0" w14:paraId="2FE4DE6B" w14:textId="77777777" w:rsidTr="00A279E0">
            <w:tc>
              <w:tcPr>
                <w:cnfStyle w:val="001000000000" w:firstRow="0" w:lastRow="0" w:firstColumn="1" w:lastColumn="0" w:oddVBand="0" w:evenVBand="0" w:oddHBand="0" w:evenHBand="0" w:firstRowFirstColumn="0" w:firstRowLastColumn="0" w:lastRowFirstColumn="0" w:lastRowLastColumn="0"/>
                <w:tcW w:w="6232" w:type="dxa"/>
              </w:tcPr>
              <w:p w14:paraId="04D5CF92" w14:textId="77777777" w:rsidR="00A279E0" w:rsidRDefault="00A279E0" w:rsidP="00A279E0">
                <w:pPr>
                  <w:pStyle w:val="ListParagraph"/>
                </w:pPr>
                <w:r w:rsidRPr="00742462">
                  <w:t>Detailed guidance about each award criteria is set out in the TRD.</w:t>
                </w:r>
              </w:p>
            </w:tc>
            <w:tc>
              <w:tcPr>
                <w:tcW w:w="2694" w:type="dxa"/>
              </w:tcPr>
              <w:p w14:paraId="1988CB1D" w14:textId="77777777" w:rsidR="00A279E0" w:rsidRPr="00872767" w:rsidRDefault="00A279E0" w:rsidP="00A279E0">
                <w:pPr>
                  <w:cnfStyle w:val="000000000000" w:firstRow="0" w:lastRow="0" w:firstColumn="0" w:lastColumn="0" w:oddVBand="0" w:evenVBand="0" w:oddHBand="0" w:evenHBand="0" w:firstRowFirstColumn="0" w:firstRowLastColumn="0" w:lastRowFirstColumn="0" w:lastRowLastColumn="0"/>
                  <w:rPr>
                    <w:sz w:val="24"/>
                  </w:rPr>
                </w:pPr>
              </w:p>
            </w:tc>
          </w:tr>
        </w:tbl>
        <w:p w14:paraId="5E28E2A6" w14:textId="6CA38F21" w:rsidR="00E83727" w:rsidRPr="00D35AA7" w:rsidRDefault="00E83727" w:rsidP="00D35AA7"/>
        <w:p w14:paraId="1B0A9548" w14:textId="023B1080" w:rsidR="00564F8A" w:rsidRPr="009F2CFB" w:rsidRDefault="007B6B6F" w:rsidP="00D35AA7"/>
      </w:sdtContent>
    </w:sdt>
    <w:p w14:paraId="000DA2D5" w14:textId="77777777" w:rsidR="00564F8A"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lastRenderedPageBreak/>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17F5A013"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r w:rsidR="00A279E0">
              <w:t>fourteen (14)</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EndPr/>
      <w:sdtContent>
        <w:p w14:paraId="7EDF37FF" w14:textId="19969AEA" w:rsidR="00CE493B" w:rsidRDefault="00CE493B" w:rsidP="00CE493B">
          <w:pPr>
            <w:rPr>
              <w:lang w:val="en-IE"/>
            </w:rPr>
          </w:pPr>
          <w:r>
            <w:rPr>
              <w:lang w:val="en-IE"/>
            </w:rPr>
            <w:t xml:space="preserve">The Director of Transport has a requirement for the supply of a service to the Department of Defence (Defence Forces), for the </w:t>
          </w:r>
          <w:r w:rsidRPr="005211B0">
            <w:rPr>
              <w:b/>
              <w:i/>
              <w:u w:val="single"/>
              <w:lang w:val="en-IE"/>
            </w:rPr>
            <w:t xml:space="preserve">Mechanical </w:t>
          </w:r>
          <w:r w:rsidRPr="003D3DF9">
            <w:rPr>
              <w:b/>
              <w:i/>
              <w:u w:val="single"/>
              <w:lang w:val="en-IE"/>
            </w:rPr>
            <w:t xml:space="preserve">Repair / </w:t>
          </w:r>
          <w:r>
            <w:rPr>
              <w:b/>
              <w:i/>
              <w:u w:val="single"/>
              <w:lang w:val="en-IE"/>
            </w:rPr>
            <w:t>Servicing of the Defence Forces</w:t>
          </w:r>
          <w:r w:rsidRPr="003D3DF9">
            <w:rPr>
              <w:b/>
              <w:i/>
              <w:u w:val="single"/>
              <w:lang w:val="en-IE"/>
            </w:rPr>
            <w:t xml:space="preserve"> </w:t>
          </w:r>
          <w:r w:rsidR="005C65EF">
            <w:rPr>
              <w:b/>
              <w:i/>
              <w:u w:val="single"/>
              <w:lang w:val="en-IE"/>
            </w:rPr>
            <w:t>Man Truck</w:t>
          </w:r>
          <w:r>
            <w:rPr>
              <w:b/>
              <w:i/>
              <w:u w:val="single"/>
              <w:lang w:val="en-IE"/>
            </w:rPr>
            <w:t xml:space="preserve"> </w:t>
          </w:r>
          <w:r w:rsidRPr="003D3DF9">
            <w:rPr>
              <w:b/>
              <w:i/>
              <w:u w:val="single"/>
              <w:lang w:val="en-IE"/>
            </w:rPr>
            <w:t>Vehicles</w:t>
          </w:r>
          <w:r>
            <w:rPr>
              <w:lang w:val="en-IE"/>
            </w:rPr>
            <w:t xml:space="preserve">.  </w:t>
          </w:r>
        </w:p>
        <w:p w14:paraId="54741AE9" w14:textId="77777777" w:rsidR="00CE493B" w:rsidRPr="00B41A6E" w:rsidRDefault="00CE493B" w:rsidP="00CE493B">
          <w:pPr>
            <w:rPr>
              <w:lang w:val="en-IE"/>
            </w:rPr>
          </w:pPr>
        </w:p>
        <w:p w14:paraId="05393E6E" w14:textId="1DB4EC07" w:rsidR="00CE493B" w:rsidRDefault="00CE493B" w:rsidP="00CE493B">
          <w:pPr>
            <w:pStyle w:val="ListParagraph"/>
            <w:numPr>
              <w:ilvl w:val="0"/>
              <w:numId w:val="25"/>
            </w:numPr>
            <w:outlineLvl w:val="1"/>
          </w:pPr>
          <w:r>
            <w:t xml:space="preserve">For this procurement the Director of Transport proposes to offer a fixed price, </w:t>
          </w:r>
          <w:r w:rsidR="00D6624B" w:rsidRPr="008A1D73">
            <w:t>tw</w:t>
          </w:r>
          <w:r w:rsidR="00D6624B">
            <w:t xml:space="preserve">elve </w:t>
          </w:r>
          <w:r w:rsidR="00D6624B" w:rsidRPr="008A1D73">
            <w:t>(</w:t>
          </w:r>
          <w:r>
            <w:t>1</w:t>
          </w:r>
          <w:r w:rsidRPr="008A1D73">
            <w:t>2)</w:t>
          </w:r>
          <w:r>
            <w:t xml:space="preserve"> month</w:t>
          </w:r>
          <w:r w:rsidRPr="008A1D73">
            <w:t xml:space="preserve"> draw-down contract from the date of issue of the letter of </w:t>
          </w:r>
          <w:r w:rsidR="005C65EF" w:rsidRPr="008A1D73">
            <w:t xml:space="preserve">award, </w:t>
          </w:r>
          <w:r w:rsidR="005C65EF">
            <w:t>with</w:t>
          </w:r>
          <w:r>
            <w:t xml:space="preserve"> a maximum of three (3) such extensions</w:t>
          </w:r>
          <w:r w:rsidRPr="008A1D73">
            <w:t xml:space="preserve">, subject to review and agreement on prices for years </w:t>
          </w:r>
          <w:r w:rsidR="00D6624B">
            <w:t>two (</w:t>
          </w:r>
          <w:r>
            <w:t xml:space="preserve">2), </w:t>
          </w:r>
          <w:r w:rsidRPr="008A1D73">
            <w:t>three</w:t>
          </w:r>
          <w:r>
            <w:t xml:space="preserve"> (3)</w:t>
          </w:r>
          <w:r w:rsidRPr="008A1D73">
            <w:t xml:space="preserve"> &amp; </w:t>
          </w:r>
          <w:r w:rsidR="000A3759" w:rsidRPr="008A1D73">
            <w:t>four</w:t>
          </w:r>
          <w:r w:rsidR="000A3759">
            <w:t xml:space="preserve"> (</w:t>
          </w:r>
          <w:r>
            <w:t>4)</w:t>
          </w:r>
          <w:r w:rsidRPr="008A1D73">
            <w:t xml:space="preserve">. </w:t>
          </w:r>
          <w:r>
            <w:t>Either party may terminate the contract by giving fourteen (14) days’ notice in writing of intention to terminate the contract.</w:t>
          </w:r>
        </w:p>
        <w:p w14:paraId="001CB704" w14:textId="77777777" w:rsidR="00CE493B" w:rsidRPr="00B41A6E" w:rsidRDefault="00CE493B" w:rsidP="00CE493B">
          <w:pPr>
            <w:pStyle w:val="ListParagraph"/>
            <w:numPr>
              <w:ilvl w:val="0"/>
              <w:numId w:val="25"/>
            </w:numPr>
            <w:outlineLvl w:val="1"/>
          </w:pPr>
          <w:r w:rsidRPr="00B41A6E">
            <w:rPr>
              <w:lang w:val="en-IE"/>
            </w:rPr>
            <w:t>Vehicles for repairs will be based in the Transport Workshops, Curragh Camp</w:t>
          </w:r>
          <w:r>
            <w:rPr>
              <w:lang w:val="en-IE"/>
            </w:rPr>
            <w:t>,</w:t>
          </w:r>
          <w:r w:rsidRPr="00B41A6E">
            <w:rPr>
              <w:lang w:val="en-IE"/>
            </w:rPr>
            <w:t xml:space="preserve"> Co Kildare and tenderers </w:t>
          </w:r>
          <w:r w:rsidRPr="00AA3D56">
            <w:rPr>
              <w:b/>
              <w:color w:val="FF0000"/>
              <w:u w:val="single"/>
              <w:lang w:val="en-IE"/>
            </w:rPr>
            <w:t>must</w:t>
          </w:r>
          <w:r w:rsidRPr="001905ED">
            <w:rPr>
              <w:b/>
              <w:color w:val="FF0000"/>
              <w:lang w:val="en-IE"/>
            </w:rPr>
            <w:t xml:space="preserve"> </w:t>
          </w:r>
          <w:r w:rsidRPr="00B41A6E">
            <w:rPr>
              <w:lang w:val="en-IE"/>
            </w:rPr>
            <w:t>state the cost applied for the recovery of vehicle</w:t>
          </w:r>
          <w:r>
            <w:rPr>
              <w:lang w:val="en-IE"/>
            </w:rPr>
            <w:t>s from the Curragh Camp to the tenderers w</w:t>
          </w:r>
          <w:r w:rsidRPr="00B41A6E">
            <w:rPr>
              <w:lang w:val="en-IE"/>
            </w:rPr>
            <w:t xml:space="preserve">orkshops to facilitate repairs and then returning the vehicle to the Curragh </w:t>
          </w:r>
          <w:r>
            <w:rPr>
              <w:lang w:val="en-IE"/>
            </w:rPr>
            <w:t xml:space="preserve">Camp </w:t>
          </w:r>
          <w:r w:rsidRPr="00B41A6E">
            <w:rPr>
              <w:lang w:val="en-IE"/>
            </w:rPr>
            <w:t>on completion of these repairs.</w:t>
          </w:r>
        </w:p>
        <w:p w14:paraId="68A5B8A4" w14:textId="77777777" w:rsidR="00CE493B" w:rsidRPr="00276E1E" w:rsidRDefault="00CE493B" w:rsidP="00CE493B">
          <w:pPr>
            <w:pStyle w:val="ListParagraph"/>
            <w:numPr>
              <w:ilvl w:val="0"/>
              <w:numId w:val="25"/>
            </w:numPr>
            <w:outlineLvl w:val="1"/>
          </w:pPr>
          <w:r w:rsidRPr="00B41A6E">
            <w:rPr>
              <w:lang w:val="en-IE"/>
            </w:rPr>
            <w:t>Total Nett Prices Exclusive of VAT for the services required must be enter</w:t>
          </w:r>
          <w:r>
            <w:rPr>
              <w:lang w:val="en-IE"/>
            </w:rPr>
            <w:t>ed into the cost column on the pricing schedule. The pricing s</w:t>
          </w:r>
          <w:r w:rsidRPr="00B41A6E">
            <w:rPr>
              <w:lang w:val="en-IE"/>
            </w:rPr>
            <w:t>chedule must be then signed an</w:t>
          </w:r>
          <w:r>
            <w:rPr>
              <w:lang w:val="en-IE"/>
            </w:rPr>
            <w:t>d returned with tender proposal.</w:t>
          </w:r>
        </w:p>
        <w:p w14:paraId="5D3B0D4C" w14:textId="0E775564" w:rsidR="00276E1E" w:rsidRPr="00B41A6E" w:rsidRDefault="00276E1E" w:rsidP="00CE493B">
          <w:pPr>
            <w:pStyle w:val="ListParagraph"/>
            <w:numPr>
              <w:ilvl w:val="0"/>
              <w:numId w:val="25"/>
            </w:numPr>
            <w:outlineLvl w:val="1"/>
          </w:pPr>
          <w:r>
            <w:rPr>
              <w:lang w:val="en-IE"/>
            </w:rPr>
            <w:t xml:space="preserve">All parts fitted in this contract </w:t>
          </w:r>
          <w:r w:rsidRPr="00276E1E">
            <w:rPr>
              <w:color w:val="FF0000"/>
              <w:lang w:val="en-IE"/>
            </w:rPr>
            <w:t>must</w:t>
          </w:r>
          <w:r>
            <w:rPr>
              <w:lang w:val="en-IE"/>
            </w:rPr>
            <w:t xml:space="preserve"> be OE (Original Equipment). The winning tenderer </w:t>
          </w:r>
          <w:r w:rsidRPr="00276E1E">
            <w:rPr>
              <w:color w:val="FF0000"/>
              <w:lang w:val="en-IE"/>
            </w:rPr>
            <w:t>must</w:t>
          </w:r>
          <w:r>
            <w:rPr>
              <w:lang w:val="en-IE"/>
            </w:rPr>
            <w:t xml:space="preserve"> have access to MANCAT , Man Truck diagnostic system testing equipment.</w:t>
          </w:r>
        </w:p>
        <w:p w14:paraId="38A96184" w14:textId="6201AA56" w:rsidR="00CE493B" w:rsidRPr="009B4136" w:rsidRDefault="00CE493B" w:rsidP="00CE493B">
          <w:pPr>
            <w:pStyle w:val="ListParagraph"/>
            <w:numPr>
              <w:ilvl w:val="0"/>
              <w:numId w:val="25"/>
            </w:numPr>
            <w:outlineLvl w:val="1"/>
          </w:pPr>
          <w:r w:rsidRPr="00B41A6E">
            <w:rPr>
              <w:lang w:val="en-IE"/>
            </w:rPr>
            <w:t xml:space="preserve">There is </w:t>
          </w:r>
          <w:r w:rsidR="005C5EE1">
            <w:rPr>
              <w:lang w:val="en-IE"/>
            </w:rPr>
            <w:t>a</w:t>
          </w:r>
          <w:r w:rsidRPr="00B41A6E">
            <w:rPr>
              <w:lang w:val="en-IE"/>
            </w:rPr>
            <w:t xml:space="preserve"> s</w:t>
          </w:r>
          <w:r w:rsidR="005C5EE1">
            <w:rPr>
              <w:lang w:val="en-IE"/>
            </w:rPr>
            <w:t>ample job</w:t>
          </w:r>
          <w:r>
            <w:rPr>
              <w:lang w:val="en-IE"/>
            </w:rPr>
            <w:t xml:space="preserve"> that require</w:t>
          </w:r>
          <w:r w:rsidR="00D6624B">
            <w:rPr>
              <w:lang w:val="en-IE"/>
            </w:rPr>
            <w:t>s</w:t>
          </w:r>
          <w:r>
            <w:rPr>
              <w:lang w:val="en-IE"/>
            </w:rPr>
            <w:t xml:space="preserve"> pricing</w:t>
          </w:r>
          <w:r w:rsidRPr="001D34FF">
            <w:rPr>
              <w:color w:val="FF0000"/>
              <w:lang w:val="en-IE"/>
            </w:rPr>
            <w:t xml:space="preserve">:  </w:t>
          </w:r>
          <w:r w:rsidRPr="00B41A6E">
            <w:rPr>
              <w:lang w:val="en-IE"/>
            </w:rPr>
            <w:t xml:space="preserve">The </w:t>
          </w:r>
          <w:r>
            <w:rPr>
              <w:lang w:val="en-IE"/>
            </w:rPr>
            <w:t xml:space="preserve">total </w:t>
          </w:r>
          <w:r w:rsidRPr="00B41A6E">
            <w:rPr>
              <w:lang w:val="en-IE"/>
            </w:rPr>
            <w:t xml:space="preserve">cost of these repairs </w:t>
          </w:r>
          <w:r>
            <w:rPr>
              <w:lang w:val="en-IE"/>
            </w:rPr>
            <w:t xml:space="preserve">to include parts and labour and excluding VAT </w:t>
          </w:r>
          <w:r w:rsidRPr="00B41A6E">
            <w:rPr>
              <w:lang w:val="en-IE"/>
            </w:rPr>
            <w:t>must be enter</w:t>
          </w:r>
          <w:r>
            <w:rPr>
              <w:lang w:val="en-IE"/>
            </w:rPr>
            <w:t>ed into the cost column on the pricing s</w:t>
          </w:r>
          <w:r w:rsidRPr="00B41A6E">
            <w:rPr>
              <w:lang w:val="en-IE"/>
            </w:rPr>
            <w:t>chedule.</w:t>
          </w:r>
        </w:p>
        <w:p w14:paraId="537B8995" w14:textId="59BC63B2" w:rsidR="009B4136" w:rsidRPr="00B41A6E" w:rsidRDefault="009B4136" w:rsidP="009B4136">
          <w:pPr>
            <w:pStyle w:val="ListParagraph"/>
            <w:outlineLvl w:val="1"/>
          </w:pPr>
          <w:r>
            <w:rPr>
              <w:lang w:val="en-IE"/>
            </w:rPr>
            <w:t xml:space="preserve">Parts fitted during this contract </w:t>
          </w:r>
          <w:r w:rsidRPr="00AA3D56">
            <w:rPr>
              <w:b/>
              <w:color w:val="FF0000"/>
              <w:u w:val="single"/>
              <w:lang w:val="en-IE"/>
            </w:rPr>
            <w:t>must</w:t>
          </w:r>
          <w:r>
            <w:rPr>
              <w:lang w:val="en-IE"/>
            </w:rPr>
            <w:t xml:space="preserve"> be Original Equipment (OE) </w:t>
          </w:r>
        </w:p>
        <w:p w14:paraId="550EE96E" w14:textId="77777777" w:rsidR="00CE493B" w:rsidRPr="00B41A6E" w:rsidRDefault="00CE493B" w:rsidP="00CE493B">
          <w:pPr>
            <w:pStyle w:val="ListParagraph"/>
            <w:numPr>
              <w:ilvl w:val="0"/>
              <w:numId w:val="25"/>
            </w:numPr>
            <w:outlineLvl w:val="1"/>
          </w:pPr>
          <w:r w:rsidRPr="00B41A6E">
            <w:rPr>
              <w:lang w:val="en-IE"/>
            </w:rPr>
            <w:t>Discount on parts necessary</w:t>
          </w:r>
          <w:r>
            <w:rPr>
              <w:lang w:val="en-IE"/>
            </w:rPr>
            <w:t xml:space="preserve"> to facilitate repairs:</w:t>
          </w:r>
          <w:r w:rsidRPr="00B41A6E">
            <w:rPr>
              <w:lang w:val="en-IE"/>
            </w:rPr>
            <w:t xml:space="preserve"> Tenderers must state the percentage discount </w:t>
          </w:r>
          <w:r>
            <w:rPr>
              <w:lang w:val="en-IE"/>
            </w:rPr>
            <w:t>offered on</w:t>
          </w:r>
          <w:r w:rsidRPr="00B41A6E">
            <w:rPr>
              <w:lang w:val="en-IE"/>
            </w:rPr>
            <w:t xml:space="preserve"> the retail price for the parts used in repairs</w:t>
          </w:r>
          <w:r>
            <w:rPr>
              <w:lang w:val="en-IE"/>
            </w:rPr>
            <w:t xml:space="preserve"> of the Scania vehicles</w:t>
          </w:r>
          <w:r w:rsidRPr="00B41A6E">
            <w:rPr>
              <w:lang w:val="en-IE"/>
            </w:rPr>
            <w:t xml:space="preserve">. </w:t>
          </w:r>
        </w:p>
        <w:p w14:paraId="381E110E" w14:textId="77777777" w:rsidR="00CE493B" w:rsidRDefault="00CE493B" w:rsidP="00CE493B">
          <w:pPr>
            <w:pStyle w:val="ListParagraph"/>
            <w:numPr>
              <w:ilvl w:val="0"/>
              <w:numId w:val="25"/>
            </w:numPr>
            <w:outlineLvl w:val="1"/>
          </w:pPr>
          <w:r>
            <w:t>It should be noted that the Officer Commanding, Vehicle Base Workshops, Logs Base Curragh, Curragh Camp, Co Kildare, will call off his / her requirements under this contract. Purchase orders will only be issued to meet actual requirements.</w:t>
          </w:r>
        </w:p>
        <w:p w14:paraId="748115BB" w14:textId="77777777" w:rsidR="00CE493B" w:rsidRPr="00446C21" w:rsidRDefault="00CE493B" w:rsidP="00CE493B">
          <w:pPr>
            <w:pStyle w:val="ListParagraph"/>
            <w:numPr>
              <w:ilvl w:val="0"/>
              <w:numId w:val="25"/>
            </w:numPr>
            <w:outlineLvl w:val="1"/>
          </w:pPr>
          <w:r>
            <w:t>Tenderers must state the warranty offered on repairs. This information</w:t>
          </w:r>
          <w:r w:rsidRPr="00B41A6E">
            <w:rPr>
              <w:lang w:val="en-IE"/>
            </w:rPr>
            <w:t xml:space="preserve"> must be entered into</w:t>
          </w:r>
          <w:r>
            <w:rPr>
              <w:lang w:val="en-IE"/>
            </w:rPr>
            <w:t xml:space="preserve"> the appropriate column on the pricing s</w:t>
          </w:r>
          <w:r w:rsidRPr="00B41A6E">
            <w:rPr>
              <w:lang w:val="en-IE"/>
            </w:rPr>
            <w:t xml:space="preserve">chedule. </w:t>
          </w:r>
        </w:p>
        <w:p w14:paraId="172BAA5C" w14:textId="403AAEB0" w:rsidR="00CE493B" w:rsidRDefault="00CE493B" w:rsidP="00CE493B">
          <w:pPr>
            <w:pStyle w:val="ListParagraph"/>
            <w:numPr>
              <w:ilvl w:val="0"/>
              <w:numId w:val="25"/>
            </w:numPr>
            <w:outlineLvl w:val="1"/>
          </w:pPr>
          <w:r w:rsidRPr="001905ED">
            <w:rPr>
              <w:b/>
              <w:color w:val="FF0000"/>
              <w:u w:val="single"/>
            </w:rPr>
            <w:t>Note:</w:t>
          </w:r>
          <w:r>
            <w:tab/>
            <w:t xml:space="preserve">Where tenderers propose using more than one </w:t>
          </w:r>
          <w:r w:rsidR="009B4136">
            <w:t>location / premise</w:t>
          </w:r>
          <w:r>
            <w:t xml:space="preserve"> to facilitate the repairs of military vehicles, all of the above information listed in Appendix 1, Requirements and Specification </w:t>
          </w:r>
          <w:r w:rsidRPr="001905ED">
            <w:rPr>
              <w:b/>
              <w:color w:val="FF0000"/>
              <w:u w:val="single"/>
            </w:rPr>
            <w:t xml:space="preserve">must </w:t>
          </w:r>
          <w:r>
            <w:t>also be included for each location. A grouping, if successful, must contract as a single entity, having joint and several liabilities.</w:t>
          </w:r>
        </w:p>
        <w:p w14:paraId="013355FB" w14:textId="77777777" w:rsidR="00CE493B" w:rsidRDefault="00CE493B" w:rsidP="00CE493B">
          <w:pPr>
            <w:pStyle w:val="ListParagraph"/>
            <w:numPr>
              <w:ilvl w:val="0"/>
              <w:numId w:val="25"/>
            </w:numPr>
            <w:outlineLvl w:val="1"/>
          </w:pPr>
          <w:r w:rsidRPr="00446C21">
            <w:rPr>
              <w:lang w:val="en-IE"/>
            </w:rPr>
            <w:t>Premises where work is to be carried out must be secure and must comply with all Irish &amp; EU Regulations relating to Health &amp; Safety standards and requirements. Details of prem</w:t>
          </w:r>
          <w:r>
            <w:rPr>
              <w:lang w:val="en-IE"/>
            </w:rPr>
            <w:t>ises must be included with the t</w:t>
          </w:r>
          <w:r w:rsidRPr="00446C21">
            <w:rPr>
              <w:lang w:val="en-IE"/>
            </w:rPr>
            <w:t>ender presentation</w:t>
          </w:r>
          <w:r>
            <w:rPr>
              <w:lang w:val="en-IE"/>
            </w:rPr>
            <w:t>.</w:t>
          </w:r>
          <w:r w:rsidRPr="00446C21">
            <w:rPr>
              <w:lang w:val="en-IE"/>
            </w:rPr>
            <w:t xml:space="preserve"> </w:t>
          </w:r>
          <w:r>
            <w:rPr>
              <w:lang w:val="en-IE"/>
            </w:rPr>
            <w:t xml:space="preserve">Details of the premises security, such as CCTV / monitoring equipment, perimeter fencing etc. </w:t>
          </w:r>
          <w:r w:rsidRPr="00AA3D56">
            <w:rPr>
              <w:b/>
              <w:color w:val="FF0000"/>
              <w:u w:val="single"/>
              <w:lang w:val="en-IE"/>
            </w:rPr>
            <w:t>must be</w:t>
          </w:r>
          <w:r w:rsidRPr="00AA3D56">
            <w:rPr>
              <w:color w:val="FF0000"/>
              <w:lang w:val="en-IE"/>
            </w:rPr>
            <w:t xml:space="preserve"> </w:t>
          </w:r>
          <w:r>
            <w:rPr>
              <w:lang w:val="en-IE"/>
            </w:rPr>
            <w:t xml:space="preserve">included in the tender presentation, for both the tenderers premises and the premises of </w:t>
          </w:r>
          <w:r w:rsidRPr="009C6B7F">
            <w:rPr>
              <w:lang w:val="en-IE"/>
            </w:rPr>
            <w:t>any sub-suppliers</w:t>
          </w:r>
          <w:r>
            <w:rPr>
              <w:lang w:val="en-IE"/>
            </w:rPr>
            <w:t xml:space="preserve"> –</w:t>
          </w:r>
          <w:r w:rsidRPr="009C6B7F">
            <w:rPr>
              <w:lang w:val="en-IE"/>
            </w:rPr>
            <w:t>contractors</w:t>
          </w:r>
          <w:r>
            <w:rPr>
              <w:lang w:val="en-IE"/>
            </w:rPr>
            <w:t>.</w:t>
          </w:r>
        </w:p>
        <w:p w14:paraId="29762765" w14:textId="77777777" w:rsidR="00CE493B" w:rsidRPr="004B648A" w:rsidRDefault="00CE493B" w:rsidP="00CE493B">
          <w:pPr>
            <w:pStyle w:val="ListParagraph"/>
            <w:outlineLvl w:val="1"/>
          </w:pPr>
        </w:p>
        <w:p w14:paraId="34D223C9" w14:textId="77777777" w:rsidR="00CE493B" w:rsidRDefault="00CE493B" w:rsidP="00CE493B">
          <w:pPr>
            <w:pStyle w:val="ListParagraph"/>
          </w:pPr>
        </w:p>
        <w:p w14:paraId="7CB3B00B" w14:textId="77777777" w:rsidR="00CE493B" w:rsidRPr="00B41A6E" w:rsidRDefault="00CE493B" w:rsidP="00CE493B">
          <w:pPr>
            <w:pStyle w:val="ListParagraph"/>
            <w:outlineLvl w:val="1"/>
          </w:pPr>
        </w:p>
        <w:p w14:paraId="14758C46" w14:textId="77777777" w:rsidR="00CE493B" w:rsidRDefault="00CE493B" w:rsidP="00CE493B">
          <w:pPr>
            <w:pStyle w:val="ListParagraph"/>
            <w:numPr>
              <w:ilvl w:val="0"/>
              <w:numId w:val="25"/>
            </w:numPr>
            <w:outlineLvl w:val="1"/>
          </w:pPr>
          <w:r>
            <w:t xml:space="preserve">During the evaluation process, Defence Forces personnel </w:t>
          </w:r>
          <w:r w:rsidRPr="00AA3D56">
            <w:rPr>
              <w:b/>
              <w:color w:val="FF0000"/>
              <w:u w:val="single"/>
            </w:rPr>
            <w:t>will visit</w:t>
          </w:r>
          <w:r w:rsidRPr="00AA3D56">
            <w:rPr>
              <w:color w:val="FF0000"/>
            </w:rPr>
            <w:t xml:space="preserve"> </w:t>
          </w:r>
          <w:r>
            <w:t>the workshops that the tenderer intends using for mechanical repairs.</w:t>
          </w:r>
        </w:p>
        <w:p w14:paraId="7C931572" w14:textId="77777777" w:rsidR="00CE493B" w:rsidRDefault="00CE493B" w:rsidP="00CE493B">
          <w:pPr>
            <w:pStyle w:val="ListParagraph"/>
            <w:outlineLvl w:val="1"/>
          </w:pPr>
        </w:p>
        <w:p w14:paraId="31AAA336" w14:textId="1B042C70" w:rsidR="00CE493B" w:rsidRPr="00C1345C" w:rsidRDefault="00CE493B" w:rsidP="00CE493B">
          <w:pPr>
            <w:pStyle w:val="ListParagraph"/>
            <w:numPr>
              <w:ilvl w:val="0"/>
              <w:numId w:val="25"/>
            </w:numPr>
            <w:outlineLvl w:val="1"/>
          </w:pPr>
          <w:r w:rsidRPr="00C1345C">
            <w:rPr>
              <w:b/>
              <w:u w:val="single"/>
            </w:rPr>
            <w:t xml:space="preserve">Sample Defence Forces </w:t>
          </w:r>
          <w:r w:rsidR="005C65EF">
            <w:rPr>
              <w:b/>
              <w:u w:val="single"/>
            </w:rPr>
            <w:t xml:space="preserve">Man Truck </w:t>
          </w:r>
          <w:r w:rsidRPr="00C1345C">
            <w:rPr>
              <w:b/>
              <w:u w:val="single"/>
            </w:rPr>
            <w:t>Fleet</w:t>
          </w:r>
        </w:p>
        <w:p w14:paraId="250CC92E" w14:textId="7FC2A4A2" w:rsidR="006B650B" w:rsidRDefault="006B650B" w:rsidP="006B650B">
          <w:pPr>
            <w:pStyle w:val="ListParagraph"/>
            <w:outlineLvl w:val="1"/>
          </w:pPr>
          <w:r>
            <w:t xml:space="preserve">Man 32.440 Truck 8x8 Recovery </w:t>
          </w:r>
          <w:r>
            <w:tab/>
          </w:r>
          <w:r>
            <w:tab/>
          </w:r>
          <w:r>
            <w:tab/>
          </w:r>
          <w:r>
            <w:tab/>
          </w:r>
          <w:r w:rsidR="00CE493B">
            <w:t xml:space="preserve">Reg: </w:t>
          </w:r>
          <w:r w:rsidRPr="006B650B">
            <w:t>10D32165</w:t>
          </w:r>
        </w:p>
        <w:p w14:paraId="08CD31B6" w14:textId="3EB073E6" w:rsidR="006B650B" w:rsidRDefault="006B650B" w:rsidP="006B650B">
          <w:pPr>
            <w:pStyle w:val="ListParagraph"/>
            <w:outlineLvl w:val="1"/>
            <w:rPr>
              <w:rFonts w:ascii="Microsoft Sans Serif" w:hAnsi="Microsoft Sans Serif" w:cs="Microsoft Sans Serif"/>
              <w:color w:val="000000"/>
              <w:sz w:val="18"/>
              <w:szCs w:val="18"/>
              <w:lang w:eastAsia="en-GB"/>
            </w:rPr>
          </w:pPr>
          <w:r>
            <w:t xml:space="preserve">Man HX 60 Truck 4X4 Armoured Vehicle   </w:t>
          </w:r>
          <w:r>
            <w:tab/>
          </w:r>
          <w:r>
            <w:tab/>
          </w:r>
          <w:r>
            <w:tab/>
            <w:t xml:space="preserve">Reg: </w:t>
          </w:r>
          <w:r w:rsidRPr="006B650B">
            <w:rPr>
              <w:rFonts w:ascii="Microsoft Sans Serif" w:hAnsi="Microsoft Sans Serif" w:cs="Microsoft Sans Serif"/>
              <w:color w:val="000000"/>
              <w:sz w:val="18"/>
              <w:szCs w:val="18"/>
              <w:lang w:eastAsia="en-GB"/>
            </w:rPr>
            <w:t>11D42457</w:t>
          </w:r>
        </w:p>
        <w:p w14:paraId="176EF132" w14:textId="56A4E1DC" w:rsidR="00CE493B" w:rsidRDefault="006B650B" w:rsidP="006B650B">
          <w:pPr>
            <w:pStyle w:val="ListParagraph"/>
            <w:outlineLvl w:val="1"/>
          </w:pPr>
          <w:r>
            <w:t xml:space="preserve">Man TGS 35.430 Truck 8x4 Truck with </w:t>
          </w:r>
          <w:proofErr w:type="spellStart"/>
          <w:r>
            <w:t>Palfinger</w:t>
          </w:r>
          <w:proofErr w:type="spellEnd"/>
          <w:r>
            <w:t xml:space="preserve"> PK 100002  </w:t>
          </w:r>
          <w:r>
            <w:tab/>
            <w:t>Reg: 232D12164</w:t>
          </w:r>
        </w:p>
        <w:p w14:paraId="6874FFDD" w14:textId="77777777" w:rsidR="006B650B" w:rsidRDefault="006B650B" w:rsidP="006B650B">
          <w:pPr>
            <w:pStyle w:val="ListParagraph"/>
            <w:outlineLvl w:val="1"/>
          </w:pPr>
        </w:p>
        <w:p w14:paraId="1627D51F" w14:textId="379891BF" w:rsidR="00CE493B" w:rsidRDefault="00CE493B" w:rsidP="00CE493B">
          <w:pPr>
            <w:pStyle w:val="ListParagraph"/>
            <w:numPr>
              <w:ilvl w:val="0"/>
              <w:numId w:val="25"/>
            </w:numPr>
            <w:outlineLvl w:val="1"/>
          </w:pPr>
          <w:r w:rsidRPr="00336EF9">
            <w:t>The</w:t>
          </w:r>
          <w:r>
            <w:t xml:space="preserve"> above list of vehicles is only for tender evaluation purposes</w:t>
          </w:r>
          <w:r w:rsidR="00D6624B">
            <w:t>. O</w:t>
          </w:r>
          <w:r>
            <w:t>ther vehicles may be added during the lifetime of the contract.</w:t>
          </w:r>
        </w:p>
        <w:p w14:paraId="7948EFF9" w14:textId="77777777" w:rsidR="00853821" w:rsidRPr="00853821" w:rsidRDefault="00853821" w:rsidP="00853821">
          <w:pPr>
            <w:pStyle w:val="ListParagraph"/>
            <w:numPr>
              <w:ilvl w:val="0"/>
              <w:numId w:val="25"/>
            </w:numPr>
            <w:rPr>
              <w:color w:val="000000" w:themeColor="text1"/>
              <w:lang w:val="en-IE"/>
            </w:rPr>
          </w:pPr>
          <w:r w:rsidRPr="00853821">
            <w:rPr>
              <w:color w:val="000000" w:themeColor="text1"/>
            </w:rPr>
            <w:t>During the lifetime of the contract the winning tenderer may be requested to assist the Defence Forces Transport apprentice training school by accepting Module 5 apprentices for on the job training. Costs for the training will by bore by the Defence Forces</w:t>
          </w:r>
          <w:r w:rsidRPr="00853821">
            <w:rPr>
              <w:color w:val="000000" w:themeColor="text1"/>
              <w:lang w:val="en-IE"/>
            </w:rPr>
            <w:t>.</w:t>
          </w:r>
        </w:p>
        <w:p w14:paraId="13C259C5" w14:textId="77777777" w:rsidR="00853821" w:rsidRDefault="00853821" w:rsidP="00853821">
          <w:pPr>
            <w:pStyle w:val="ListParagraph"/>
            <w:outlineLvl w:val="1"/>
          </w:pPr>
        </w:p>
        <w:p w14:paraId="291956DF" w14:textId="466C8B94" w:rsidR="00B1490E" w:rsidRDefault="007B6B6F" w:rsidP="00CC7906">
          <w:pPr>
            <w:sectPr w:rsidR="00B1490E" w:rsidSect="00926F67">
              <w:type w:val="continuous"/>
              <w:pgSz w:w="11907" w:h="16840" w:code="9"/>
              <w:pgMar w:top="1134" w:right="1418" w:bottom="851" w:left="1418" w:header="709" w:footer="709" w:gutter="0"/>
              <w:cols w:space="708"/>
              <w:formProt w:val="0"/>
              <w:docGrid w:linePitch="360"/>
            </w:sectPr>
          </w:pPr>
        </w:p>
      </w:sdtContent>
    </w:sdt>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EndPr/>
          <w:sdtContent>
            <w:p w14:paraId="4A21B260" w14:textId="405218D0" w:rsidR="00BC26B8" w:rsidRDefault="00BC26B8" w:rsidP="00BC26B8">
              <w:pPr>
                <w:jc w:val="both"/>
              </w:pPr>
            </w:p>
            <w:sdt>
              <w:sdtPr>
                <w:rPr>
                  <w:color w:val="FF0000"/>
                  <w:highlight w:val="lightGray"/>
                </w:rPr>
                <w:id w:val="158281788"/>
                <w:placeholder>
                  <w:docPart w:val="697CD6C16FCD446BAAA55384649159FD"/>
                </w:placeholder>
              </w:sdtPr>
              <w:sdtEndPr/>
              <w:sdtContent>
                <w:sdt>
                  <w:sdtPr>
                    <w:id w:val="-952477867"/>
                    <w:placeholder>
                      <w:docPart w:val="B6D55A9BA73B4CBBA43E6FF92E16CB7E"/>
                    </w:placeholder>
                  </w:sdtPr>
                  <w:sdtEndPr/>
                  <w:sdtContent>
                    <w:p w14:paraId="706E5048" w14:textId="019B9EA4" w:rsidR="00BC26B8" w:rsidRDefault="00BC26B8" w:rsidP="00BC26B8">
                      <w:pPr>
                        <w:jc w:val="both"/>
                      </w:pPr>
                      <w:r>
                        <w:t xml:space="preserve">Tenderers </w:t>
                      </w:r>
                      <w:r w:rsidRPr="00AA3D56">
                        <w:rPr>
                          <w:color w:val="FF0000"/>
                        </w:rPr>
                        <w:t>must</w:t>
                      </w:r>
                      <w:r>
                        <w:t xml:space="preserve"> state hourly labour rate.</w:t>
                      </w:r>
                    </w:p>
                    <w:p w14:paraId="530AC1B5" w14:textId="77777777" w:rsidR="00BC26B8" w:rsidRDefault="00BC26B8" w:rsidP="00BC26B8">
                      <w:pPr>
                        <w:jc w:val="both"/>
                      </w:pPr>
                      <w:r>
                        <w:t xml:space="preserve">Tenderers </w:t>
                      </w:r>
                      <w:r w:rsidRPr="00AA3D56">
                        <w:rPr>
                          <w:color w:val="FF0000"/>
                        </w:rPr>
                        <w:t>must</w:t>
                      </w:r>
                      <w:r>
                        <w:t xml:space="preserve"> price for the recovery of vehicles to facilitate repairs and return to the Curragh Camp.</w:t>
                      </w:r>
                    </w:p>
                    <w:p w14:paraId="5EB617CA" w14:textId="77777777" w:rsidR="00BC26B8" w:rsidRDefault="00BC26B8" w:rsidP="00BC26B8">
                      <w:pPr>
                        <w:jc w:val="both"/>
                      </w:pPr>
                      <w:r>
                        <w:t xml:space="preserve">Tenderers </w:t>
                      </w:r>
                      <w:r w:rsidRPr="00AA3D56">
                        <w:rPr>
                          <w:color w:val="FF0000"/>
                        </w:rPr>
                        <w:t>must</w:t>
                      </w:r>
                      <w:r>
                        <w:t xml:space="preserve"> price sample jobs.</w:t>
                      </w:r>
                    </w:p>
                    <w:p w14:paraId="0ABB94D3" w14:textId="34FBED1C" w:rsidR="00BC26B8" w:rsidRDefault="00BC26B8" w:rsidP="00BC26B8">
                      <w:pPr>
                        <w:jc w:val="both"/>
                      </w:pPr>
                      <w:r>
                        <w:t xml:space="preserve">Tenderers </w:t>
                      </w:r>
                      <w:r w:rsidRPr="00AA3D56">
                        <w:rPr>
                          <w:color w:val="FF0000"/>
                        </w:rPr>
                        <w:t>must</w:t>
                      </w:r>
                      <w:r>
                        <w:t xml:space="preserve"> state discount offered on </w:t>
                      </w:r>
                      <w:r w:rsidR="005C65EF">
                        <w:t xml:space="preserve">Man </w:t>
                      </w:r>
                      <w:r w:rsidR="00DB39FA">
                        <w:t>Truck parts</w:t>
                      </w:r>
                      <w:r>
                        <w:t xml:space="preserve"> to facilitate repairs. </w:t>
                      </w:r>
                      <w:r w:rsidRPr="00861561">
                        <w:t xml:space="preserve">  </w:t>
                      </w:r>
                    </w:p>
                    <w:p w14:paraId="59492078" w14:textId="77777777" w:rsidR="00BC26B8" w:rsidRDefault="00BC26B8" w:rsidP="00BC26B8">
                      <w:pPr>
                        <w:jc w:val="both"/>
                      </w:pPr>
                      <w:r>
                        <w:t xml:space="preserve">Tenderers </w:t>
                      </w:r>
                      <w:r w:rsidRPr="00AA3D56">
                        <w:rPr>
                          <w:color w:val="FF0000"/>
                        </w:rPr>
                        <w:t>must</w:t>
                      </w:r>
                      <w:r>
                        <w:t xml:space="preserve"> state warranty offered on repairs.</w:t>
                      </w:r>
                      <w:r w:rsidRPr="00861561">
                        <w:t xml:space="preserve"> </w:t>
                      </w:r>
                    </w:p>
                  </w:sdtContent>
                </w:sdt>
              </w:sdtContent>
            </w:sdt>
            <w:tbl>
              <w:tblPr>
                <w:tblStyle w:val="TableGrid"/>
                <w:tblW w:w="0" w:type="auto"/>
                <w:tblLook w:val="01E0" w:firstRow="1" w:lastRow="1" w:firstColumn="1" w:lastColumn="1" w:noHBand="0" w:noVBand="0"/>
              </w:tblPr>
              <w:tblGrid>
                <w:gridCol w:w="5384"/>
                <w:gridCol w:w="3677"/>
              </w:tblGrid>
              <w:tr w:rsidR="00BC26B8" w14:paraId="57BE74A2" w14:textId="77777777" w:rsidTr="00263732">
                <w:tc>
                  <w:tcPr>
                    <w:tcW w:w="9061" w:type="dxa"/>
                    <w:gridSpan w:val="2"/>
                  </w:tcPr>
                  <w:p w14:paraId="2220AD2D" w14:textId="77777777" w:rsidR="00BC26B8" w:rsidRDefault="00BC26B8" w:rsidP="00263732">
                    <w:pPr>
                      <w:jc w:val="center"/>
                      <w:rPr>
                        <w:b/>
                      </w:rPr>
                    </w:pPr>
                  </w:p>
                  <w:p w14:paraId="5AA06E90" w14:textId="72FF1765" w:rsidR="00BC26B8" w:rsidRPr="00BD20EF" w:rsidRDefault="005C65EF" w:rsidP="00263732">
                    <w:pPr>
                      <w:jc w:val="center"/>
                      <w:rPr>
                        <w:b/>
                      </w:rPr>
                    </w:pPr>
                    <w:r>
                      <w:rPr>
                        <w:b/>
                      </w:rPr>
                      <w:t xml:space="preserve">Man Truck </w:t>
                    </w:r>
                    <w:r w:rsidR="00BC26B8">
                      <w:rPr>
                        <w:b/>
                      </w:rPr>
                      <w:t>Vehicle Repairs &amp; Servicing &amp; Recovery</w:t>
                    </w:r>
                    <w:r w:rsidR="00BC26B8" w:rsidRPr="00924096">
                      <w:rPr>
                        <w:b/>
                      </w:rPr>
                      <w:t xml:space="preserve"> to Facilitate Repairs</w:t>
                    </w:r>
                  </w:p>
                </w:tc>
              </w:tr>
              <w:tr w:rsidR="00BC26B8" w14:paraId="00DD94FA" w14:textId="77777777" w:rsidTr="00263732">
                <w:tc>
                  <w:tcPr>
                    <w:tcW w:w="5384" w:type="dxa"/>
                  </w:tcPr>
                  <w:p w14:paraId="408D6163" w14:textId="77777777" w:rsidR="00BC26B8" w:rsidRDefault="00BC26B8" w:rsidP="00263732">
                    <w:pPr>
                      <w:pStyle w:val="Heading6"/>
                      <w:rPr>
                        <w:b w:val="0"/>
                        <w:bCs w:val="0"/>
                      </w:rPr>
                    </w:pPr>
                  </w:p>
                </w:tc>
                <w:tc>
                  <w:tcPr>
                    <w:tcW w:w="3677" w:type="dxa"/>
                  </w:tcPr>
                  <w:p w14:paraId="0ADDFA72" w14:textId="77777777" w:rsidR="00BC26B8" w:rsidRPr="00C17AAD" w:rsidRDefault="00BC26B8" w:rsidP="00263732">
                    <w:pPr>
                      <w:pStyle w:val="Heading6"/>
                      <w:jc w:val="center"/>
                      <w:rPr>
                        <w:b w:val="0"/>
                        <w:sz w:val="22"/>
                      </w:rPr>
                    </w:pPr>
                    <w:r>
                      <w:rPr>
                        <w:sz w:val="22"/>
                      </w:rPr>
                      <w:t>Price Quoted less VAT</w:t>
                    </w:r>
                  </w:p>
                </w:tc>
              </w:tr>
              <w:tr w:rsidR="00BC26B8" w14:paraId="50E2AD7F" w14:textId="77777777" w:rsidTr="00263732">
                <w:tc>
                  <w:tcPr>
                    <w:tcW w:w="5384" w:type="dxa"/>
                  </w:tcPr>
                  <w:p w14:paraId="4FA8D8B7" w14:textId="416D6185" w:rsidR="00BC26B8" w:rsidRDefault="005C65EF" w:rsidP="00263732">
                    <w:pPr>
                      <w:pStyle w:val="Heading6"/>
                      <w:rPr>
                        <w:b w:val="0"/>
                        <w:bCs w:val="0"/>
                      </w:rPr>
                    </w:pPr>
                    <w:r w:rsidRPr="003D605D">
                      <w:t>Man Truck</w:t>
                    </w:r>
                    <w:r w:rsidR="00BC26B8">
                      <w:t xml:space="preserve"> vehicles: Repairs &amp; servicing labour hourly rate</w:t>
                    </w:r>
                  </w:p>
                </w:tc>
                <w:tc>
                  <w:tcPr>
                    <w:tcW w:w="3677" w:type="dxa"/>
                  </w:tcPr>
                  <w:p w14:paraId="1B8ED088" w14:textId="77777777" w:rsidR="00BC26B8" w:rsidRDefault="00BC26B8" w:rsidP="00263732">
                    <w:pPr>
                      <w:pStyle w:val="Heading6"/>
                      <w:rPr>
                        <w:b w:val="0"/>
                        <w:bCs w:val="0"/>
                      </w:rPr>
                    </w:pPr>
                    <w:r>
                      <w:t>€</w:t>
                    </w:r>
                  </w:p>
                </w:tc>
              </w:tr>
              <w:tr w:rsidR="00BC26B8" w14:paraId="74F90B54" w14:textId="77777777" w:rsidTr="00263732">
                <w:tc>
                  <w:tcPr>
                    <w:tcW w:w="5384" w:type="dxa"/>
                  </w:tcPr>
                  <w:p w14:paraId="2326D4E7" w14:textId="7D0D6A24" w:rsidR="00BC26B8" w:rsidRDefault="00BC26B8" w:rsidP="00263732">
                    <w:pPr>
                      <w:pStyle w:val="Heading6"/>
                      <w:rPr>
                        <w:b w:val="0"/>
                        <w:bCs w:val="0"/>
                      </w:rPr>
                    </w:pPr>
                    <w:r>
                      <w:t>Recovery charges to tenderers workshop</w:t>
                    </w:r>
                  </w:p>
                </w:tc>
                <w:tc>
                  <w:tcPr>
                    <w:tcW w:w="3677" w:type="dxa"/>
                  </w:tcPr>
                  <w:p w14:paraId="23C26DBF" w14:textId="77777777" w:rsidR="00BC26B8" w:rsidRDefault="00BC26B8" w:rsidP="00263732">
                    <w:pPr>
                      <w:pStyle w:val="Heading6"/>
                      <w:rPr>
                        <w:b w:val="0"/>
                        <w:bCs w:val="0"/>
                      </w:rPr>
                    </w:pPr>
                    <w:r>
                      <w:t>€</w:t>
                    </w:r>
                  </w:p>
                </w:tc>
              </w:tr>
              <w:tr w:rsidR="00BC26B8" w14:paraId="43AED3D2" w14:textId="77777777" w:rsidTr="00263732">
                <w:tc>
                  <w:tcPr>
                    <w:tcW w:w="5384" w:type="dxa"/>
                  </w:tcPr>
                  <w:p w14:paraId="113498A5" w14:textId="4FD97BD8" w:rsidR="00BC26B8" w:rsidRDefault="00BC26B8" w:rsidP="00263732">
                    <w:pPr>
                      <w:pStyle w:val="Heading6"/>
                      <w:rPr>
                        <w:b w:val="0"/>
                        <w:bCs w:val="0"/>
                      </w:rPr>
                    </w:pPr>
                    <w:r>
                      <w:t xml:space="preserve">Discount offered on </w:t>
                    </w:r>
                    <w:r w:rsidR="005C65EF" w:rsidRPr="005C65EF">
                      <w:t>Man Truck</w:t>
                    </w:r>
                    <w:r>
                      <w:t xml:space="preserve"> parts to facilitate repairs</w:t>
                    </w:r>
                  </w:p>
                </w:tc>
                <w:tc>
                  <w:tcPr>
                    <w:tcW w:w="3677" w:type="dxa"/>
                  </w:tcPr>
                  <w:p w14:paraId="29D0A0A0" w14:textId="77777777" w:rsidR="00BC26B8" w:rsidRDefault="00BC26B8" w:rsidP="00263732">
                    <w:pPr>
                      <w:pStyle w:val="Heading6"/>
                      <w:rPr>
                        <w:b w:val="0"/>
                        <w:bCs w:val="0"/>
                      </w:rPr>
                    </w:pPr>
                  </w:p>
                </w:tc>
              </w:tr>
              <w:tr w:rsidR="00BC26B8" w14:paraId="78E3906F" w14:textId="77777777" w:rsidTr="00263732">
                <w:tc>
                  <w:tcPr>
                    <w:tcW w:w="5384" w:type="dxa"/>
                  </w:tcPr>
                  <w:p w14:paraId="2500F3E3" w14:textId="77777777" w:rsidR="00BC26B8" w:rsidRPr="00C17AAD" w:rsidRDefault="00BC26B8" w:rsidP="00263732">
                    <w:pPr>
                      <w:pStyle w:val="Heading6"/>
                      <w:rPr>
                        <w:b w:val="0"/>
                        <w:lang w:val="en-IE"/>
                      </w:rPr>
                    </w:pPr>
                    <w:r>
                      <w:t>Warranty offered on repairs</w:t>
                    </w:r>
                  </w:p>
                </w:tc>
                <w:tc>
                  <w:tcPr>
                    <w:tcW w:w="3677" w:type="dxa"/>
                  </w:tcPr>
                  <w:p w14:paraId="309901B7" w14:textId="77777777" w:rsidR="00BC26B8" w:rsidRPr="00C17AAD" w:rsidRDefault="00BC26B8" w:rsidP="00263732">
                    <w:pPr>
                      <w:pStyle w:val="Heading6"/>
                      <w:rPr>
                        <w:b w:val="0"/>
                        <w:bCs w:val="0"/>
                      </w:rPr>
                    </w:pPr>
                  </w:p>
                </w:tc>
              </w:tr>
            </w:tbl>
            <w:p w14:paraId="2259CB76" w14:textId="77777777" w:rsidR="00BC26B8" w:rsidRDefault="00BC26B8" w:rsidP="00BC26B8">
              <w:pPr>
                <w:jc w:val="center"/>
                <w:rPr>
                  <w:b/>
                  <w:sz w:val="20"/>
                  <w:lang w:eastAsia="en-IE"/>
                </w:rPr>
              </w:pPr>
            </w:p>
            <w:p w14:paraId="50D6DCAF" w14:textId="77777777" w:rsidR="00BC72D9" w:rsidRDefault="00BC72D9" w:rsidP="00BC26B8">
              <w:pPr>
                <w:jc w:val="center"/>
                <w:rPr>
                  <w:b/>
                  <w:sz w:val="20"/>
                  <w:lang w:eastAsia="en-IE"/>
                </w:rPr>
              </w:pPr>
            </w:p>
            <w:p w14:paraId="0505573D" w14:textId="77777777" w:rsidR="00BC72D9" w:rsidRDefault="00BC72D9" w:rsidP="00BC26B8">
              <w:pPr>
                <w:jc w:val="center"/>
                <w:rPr>
                  <w:b/>
                  <w:sz w:val="20"/>
                  <w:lang w:eastAsia="en-IE"/>
                </w:rPr>
              </w:pPr>
            </w:p>
            <w:p w14:paraId="7E086AC0" w14:textId="77777777" w:rsidR="00BC72D9" w:rsidRDefault="00BC72D9" w:rsidP="00BC26B8">
              <w:pPr>
                <w:jc w:val="center"/>
                <w:rPr>
                  <w:b/>
                  <w:sz w:val="20"/>
                  <w:lang w:eastAsia="en-IE"/>
                </w:rPr>
              </w:pPr>
            </w:p>
            <w:p w14:paraId="6D3CD02D" w14:textId="77777777" w:rsidR="00BC72D9" w:rsidRDefault="00BC72D9" w:rsidP="00BC26B8">
              <w:pPr>
                <w:jc w:val="center"/>
                <w:rPr>
                  <w:b/>
                  <w:sz w:val="20"/>
                  <w:lang w:eastAsia="en-IE"/>
                </w:rPr>
              </w:pPr>
            </w:p>
            <w:p w14:paraId="378F830A" w14:textId="77777777" w:rsidR="00BC72D9" w:rsidRDefault="00BC72D9" w:rsidP="00BC26B8">
              <w:pPr>
                <w:jc w:val="center"/>
                <w:rPr>
                  <w:b/>
                  <w:sz w:val="20"/>
                  <w:lang w:eastAsia="en-IE"/>
                </w:rPr>
              </w:pPr>
            </w:p>
            <w:p w14:paraId="609CC761" w14:textId="77777777" w:rsidR="00BC72D9" w:rsidRDefault="00BC72D9" w:rsidP="00BC26B8">
              <w:pPr>
                <w:jc w:val="center"/>
                <w:rPr>
                  <w:b/>
                  <w:sz w:val="20"/>
                  <w:lang w:eastAsia="en-IE"/>
                </w:rPr>
              </w:pPr>
            </w:p>
            <w:p w14:paraId="18506016" w14:textId="77777777" w:rsidR="00BC72D9" w:rsidRDefault="00BC72D9" w:rsidP="00BC26B8">
              <w:pPr>
                <w:jc w:val="center"/>
                <w:rPr>
                  <w:b/>
                  <w:sz w:val="20"/>
                  <w:lang w:eastAsia="en-IE"/>
                </w:rPr>
              </w:pPr>
            </w:p>
            <w:p w14:paraId="5F78BC9B" w14:textId="77777777" w:rsidR="00BC72D9" w:rsidRDefault="00BC72D9" w:rsidP="00BC26B8">
              <w:pPr>
                <w:jc w:val="center"/>
                <w:rPr>
                  <w:b/>
                  <w:sz w:val="20"/>
                  <w:lang w:eastAsia="en-IE"/>
                </w:rPr>
              </w:pPr>
            </w:p>
            <w:p w14:paraId="3288F7C4" w14:textId="77777777" w:rsidR="00BC72D9" w:rsidRDefault="00BC72D9" w:rsidP="00BC26B8">
              <w:pPr>
                <w:jc w:val="center"/>
                <w:rPr>
                  <w:b/>
                  <w:sz w:val="20"/>
                  <w:lang w:eastAsia="en-IE"/>
                </w:rPr>
              </w:pPr>
            </w:p>
            <w:p w14:paraId="50E8B0E0" w14:textId="77777777" w:rsidR="00BC72D9" w:rsidRDefault="00BC72D9" w:rsidP="00BC26B8">
              <w:pPr>
                <w:jc w:val="center"/>
                <w:rPr>
                  <w:b/>
                  <w:sz w:val="20"/>
                  <w:lang w:eastAsia="en-IE"/>
                </w:rPr>
              </w:pPr>
            </w:p>
            <w:p w14:paraId="02F13691" w14:textId="77777777" w:rsidR="00BC72D9" w:rsidRDefault="00BC72D9" w:rsidP="00BC26B8">
              <w:pPr>
                <w:jc w:val="center"/>
                <w:rPr>
                  <w:b/>
                  <w:sz w:val="20"/>
                  <w:lang w:eastAsia="en-IE"/>
                </w:rPr>
              </w:pPr>
            </w:p>
            <w:p w14:paraId="3F5E1A89" w14:textId="77777777" w:rsidR="00BC72D9" w:rsidRDefault="00BC72D9" w:rsidP="00BC26B8">
              <w:pPr>
                <w:jc w:val="center"/>
                <w:rPr>
                  <w:b/>
                  <w:sz w:val="20"/>
                  <w:lang w:eastAsia="en-IE"/>
                </w:rPr>
              </w:pPr>
            </w:p>
            <w:p w14:paraId="09772817" w14:textId="77777777" w:rsidR="00BC72D9" w:rsidRDefault="00BC72D9" w:rsidP="00BC26B8">
              <w:pPr>
                <w:jc w:val="center"/>
                <w:rPr>
                  <w:b/>
                  <w:sz w:val="20"/>
                  <w:lang w:eastAsia="en-IE"/>
                </w:rPr>
              </w:pPr>
            </w:p>
            <w:p w14:paraId="15F78689" w14:textId="77777777" w:rsidR="00BC72D9" w:rsidRDefault="00BC72D9" w:rsidP="00BC26B8">
              <w:pPr>
                <w:jc w:val="center"/>
                <w:rPr>
                  <w:b/>
                  <w:sz w:val="20"/>
                  <w:lang w:eastAsia="en-IE"/>
                </w:rPr>
              </w:pPr>
            </w:p>
            <w:p w14:paraId="5CC0A117" w14:textId="77777777" w:rsidR="00BC72D9" w:rsidRDefault="00BC72D9" w:rsidP="00BC26B8">
              <w:pPr>
                <w:jc w:val="center"/>
                <w:rPr>
                  <w:b/>
                  <w:sz w:val="20"/>
                  <w:lang w:eastAsia="en-IE"/>
                </w:rPr>
              </w:pPr>
            </w:p>
            <w:p w14:paraId="07EFABF9" w14:textId="77777777" w:rsidR="00BC72D9" w:rsidRDefault="00BC72D9" w:rsidP="00BC26B8">
              <w:pPr>
                <w:jc w:val="center"/>
                <w:rPr>
                  <w:b/>
                  <w:sz w:val="20"/>
                  <w:lang w:eastAsia="en-IE"/>
                </w:rPr>
              </w:pPr>
            </w:p>
            <w:p w14:paraId="6C599D78" w14:textId="77777777" w:rsidR="007F6682" w:rsidRDefault="007F6682" w:rsidP="00BC26B8">
              <w:pPr>
                <w:jc w:val="center"/>
                <w:rPr>
                  <w:b/>
                  <w:sz w:val="20"/>
                  <w:lang w:eastAsia="en-IE"/>
                </w:rPr>
              </w:pPr>
            </w:p>
            <w:p w14:paraId="294D3A5A" w14:textId="51B269A5" w:rsidR="00C30335" w:rsidRPr="00C81D8E" w:rsidRDefault="00C30335" w:rsidP="007F6682">
              <w:pPr>
                <w:pStyle w:val="ListParagraph"/>
                <w:rPr>
                  <w:b/>
                  <w:sz w:val="24"/>
                  <w:u w:val="single"/>
                  <w:lang w:eastAsia="en-IE"/>
                </w:rPr>
              </w:pPr>
              <w:r w:rsidRPr="00C81D8E">
                <w:rPr>
                  <w:b/>
                  <w:sz w:val="24"/>
                  <w:u w:val="single"/>
                  <w:lang w:eastAsia="en-IE"/>
                </w:rPr>
                <w:lastRenderedPageBreak/>
                <w:t xml:space="preserve">Sample Jobs Pricing Schedule </w:t>
              </w:r>
              <w:r w:rsidR="005C65EF" w:rsidRPr="00C81D8E">
                <w:rPr>
                  <w:b/>
                  <w:sz w:val="24"/>
                  <w:u w:val="single"/>
                  <w:lang w:eastAsia="en-IE"/>
                </w:rPr>
                <w:t>Man Truck</w:t>
              </w:r>
              <w:r w:rsidRPr="00C81D8E">
                <w:rPr>
                  <w:b/>
                  <w:sz w:val="24"/>
                  <w:u w:val="single"/>
                  <w:lang w:eastAsia="en-IE"/>
                </w:rPr>
                <w:t xml:space="preserve"> </w:t>
              </w:r>
              <w:r w:rsidR="006B650B" w:rsidRPr="00C81D8E">
                <w:rPr>
                  <w:b/>
                  <w:sz w:val="24"/>
                  <w:u w:val="single"/>
                  <w:lang w:eastAsia="en-IE"/>
                </w:rPr>
                <w:t>232D12164</w:t>
              </w:r>
              <w:r w:rsidRPr="00C81D8E">
                <w:rPr>
                  <w:b/>
                  <w:sz w:val="24"/>
                  <w:u w:val="single"/>
                  <w:lang w:eastAsia="en-IE"/>
                </w:rPr>
                <w:t xml:space="preserve"> Chassis Number </w:t>
              </w:r>
              <w:r w:rsidR="00C81D8E">
                <w:rPr>
                  <w:b/>
                  <w:sz w:val="24"/>
                  <w:u w:val="single"/>
                  <w:lang w:eastAsia="en-IE"/>
                </w:rPr>
                <w:t>WMA37EZZPM908684</w:t>
              </w:r>
            </w:p>
            <w:p w14:paraId="12C447A5" w14:textId="77777777" w:rsidR="00C30335" w:rsidRDefault="00C30335" w:rsidP="00C30335">
              <w:pPr>
                <w:pStyle w:val="ListParagraph"/>
                <w:spacing w:after="0" w:line="360" w:lineRule="auto"/>
                <w:rPr>
                  <w:rFonts w:ascii="Times New Roman" w:hAnsi="Times New Roman"/>
                  <w:sz w:val="24"/>
                </w:rPr>
              </w:pPr>
            </w:p>
            <w:tbl>
              <w:tblPr>
                <w:tblStyle w:val="TableGrid"/>
                <w:tblW w:w="9067" w:type="dxa"/>
                <w:tblLayout w:type="fixed"/>
                <w:tblLook w:val="04A0" w:firstRow="1" w:lastRow="0" w:firstColumn="1" w:lastColumn="0" w:noHBand="0" w:noVBand="1"/>
              </w:tblPr>
              <w:tblGrid>
                <w:gridCol w:w="1838"/>
                <w:gridCol w:w="1559"/>
                <w:gridCol w:w="709"/>
                <w:gridCol w:w="1134"/>
                <w:gridCol w:w="1106"/>
                <w:gridCol w:w="1270"/>
                <w:gridCol w:w="1451"/>
              </w:tblGrid>
              <w:tr w:rsidR="00C30335" w14:paraId="1B170957" w14:textId="77777777" w:rsidTr="00BC72D9">
                <w:trPr>
                  <w:trHeight w:val="1010"/>
                </w:trPr>
                <w:tc>
                  <w:tcPr>
                    <w:tcW w:w="1838" w:type="dxa"/>
                  </w:tcPr>
                  <w:p w14:paraId="0EFD3A38" w14:textId="77777777" w:rsidR="00C30335" w:rsidRPr="008831F0" w:rsidRDefault="00C30335" w:rsidP="006E54A4">
                    <w:pPr>
                      <w:jc w:val="center"/>
                      <w:rPr>
                        <w:b/>
                        <w:lang w:val="en-IE"/>
                      </w:rPr>
                    </w:pPr>
                    <w:r w:rsidRPr="008831F0">
                      <w:rPr>
                        <w:b/>
                        <w:lang w:val="en-IE"/>
                      </w:rPr>
                      <w:t>Parts</w:t>
                    </w:r>
                  </w:p>
                </w:tc>
                <w:tc>
                  <w:tcPr>
                    <w:tcW w:w="1559" w:type="dxa"/>
                  </w:tcPr>
                  <w:p w14:paraId="23AF2F71" w14:textId="25085BBE" w:rsidR="00C30335" w:rsidRPr="008831F0" w:rsidRDefault="009B4136" w:rsidP="006E54A4">
                    <w:pPr>
                      <w:jc w:val="center"/>
                      <w:rPr>
                        <w:b/>
                        <w:lang w:val="en-IE"/>
                      </w:rPr>
                    </w:pPr>
                    <w:r>
                      <w:rPr>
                        <w:b/>
                        <w:lang w:val="en-IE"/>
                      </w:rPr>
                      <w:t xml:space="preserve">OE </w:t>
                    </w:r>
                    <w:r w:rsidR="00C30335" w:rsidRPr="008831F0">
                      <w:rPr>
                        <w:b/>
                        <w:lang w:val="en-IE"/>
                      </w:rPr>
                      <w:t>Supplier part number</w:t>
                    </w:r>
                  </w:p>
                </w:tc>
                <w:tc>
                  <w:tcPr>
                    <w:tcW w:w="709" w:type="dxa"/>
                  </w:tcPr>
                  <w:p w14:paraId="12BBC544" w14:textId="77777777" w:rsidR="00C30335" w:rsidRPr="008831F0" w:rsidRDefault="00C30335" w:rsidP="006E54A4">
                    <w:pPr>
                      <w:jc w:val="center"/>
                      <w:rPr>
                        <w:b/>
                        <w:lang w:val="en-IE"/>
                      </w:rPr>
                    </w:pPr>
                    <w:r w:rsidRPr="008831F0">
                      <w:rPr>
                        <w:b/>
                        <w:lang w:val="en-IE"/>
                      </w:rPr>
                      <w:t>Price</w:t>
                    </w:r>
                  </w:p>
                </w:tc>
                <w:tc>
                  <w:tcPr>
                    <w:tcW w:w="1134" w:type="dxa"/>
                  </w:tcPr>
                  <w:p w14:paraId="488B728E" w14:textId="77777777" w:rsidR="00C30335" w:rsidRPr="008831F0" w:rsidRDefault="00C30335" w:rsidP="006E54A4">
                    <w:pPr>
                      <w:jc w:val="center"/>
                      <w:rPr>
                        <w:b/>
                        <w:lang w:val="en-IE"/>
                      </w:rPr>
                    </w:pPr>
                    <w:r w:rsidRPr="008831F0">
                      <w:rPr>
                        <w:b/>
                        <w:lang w:val="en-IE"/>
                      </w:rPr>
                      <w:t>Discounted Price</w:t>
                    </w:r>
                  </w:p>
                </w:tc>
                <w:tc>
                  <w:tcPr>
                    <w:tcW w:w="1106" w:type="dxa"/>
                  </w:tcPr>
                  <w:p w14:paraId="28B69BE9" w14:textId="77777777" w:rsidR="00C30335" w:rsidRPr="008831F0" w:rsidRDefault="00C30335" w:rsidP="006E54A4">
                    <w:pPr>
                      <w:jc w:val="center"/>
                      <w:rPr>
                        <w:b/>
                        <w:lang w:val="en-IE"/>
                      </w:rPr>
                    </w:pPr>
                    <w:r w:rsidRPr="008831F0">
                      <w:rPr>
                        <w:b/>
                        <w:lang w:val="en-IE"/>
                      </w:rPr>
                      <w:t>Hours</w:t>
                    </w:r>
                  </w:p>
                </w:tc>
                <w:tc>
                  <w:tcPr>
                    <w:tcW w:w="1270" w:type="dxa"/>
                  </w:tcPr>
                  <w:p w14:paraId="008809D2" w14:textId="77777777" w:rsidR="00C30335" w:rsidRPr="008831F0" w:rsidRDefault="00C30335" w:rsidP="006E54A4">
                    <w:pPr>
                      <w:jc w:val="center"/>
                      <w:rPr>
                        <w:b/>
                        <w:lang w:val="en-IE"/>
                      </w:rPr>
                    </w:pPr>
                    <w:r w:rsidRPr="008831F0">
                      <w:rPr>
                        <w:b/>
                        <w:lang w:val="en-IE"/>
                      </w:rPr>
                      <w:t>Hours Priced</w:t>
                    </w:r>
                  </w:p>
                </w:tc>
                <w:tc>
                  <w:tcPr>
                    <w:tcW w:w="1451" w:type="dxa"/>
                  </w:tcPr>
                  <w:p w14:paraId="7DED7E66" w14:textId="77777777" w:rsidR="00C30335" w:rsidRPr="008831F0" w:rsidRDefault="00C30335" w:rsidP="006E54A4">
                    <w:pPr>
                      <w:jc w:val="center"/>
                      <w:rPr>
                        <w:b/>
                        <w:lang w:val="en-IE"/>
                      </w:rPr>
                    </w:pPr>
                    <w:r w:rsidRPr="008831F0">
                      <w:rPr>
                        <w:b/>
                        <w:lang w:val="en-IE"/>
                      </w:rPr>
                      <w:t>Total</w:t>
                    </w:r>
                  </w:p>
                </w:tc>
              </w:tr>
              <w:tr w:rsidR="008A60C8" w14:paraId="0704EC6E" w14:textId="77777777" w:rsidTr="00BC72D9">
                <w:trPr>
                  <w:trHeight w:val="644"/>
                </w:trPr>
                <w:tc>
                  <w:tcPr>
                    <w:tcW w:w="1838" w:type="dxa"/>
                  </w:tcPr>
                  <w:p w14:paraId="24AE9214" w14:textId="70FB111F" w:rsidR="008A60C8" w:rsidRPr="008831F0" w:rsidRDefault="008A60C8" w:rsidP="008A60C8">
                    <w:pPr>
                      <w:rPr>
                        <w:b/>
                        <w:lang w:val="en-IE"/>
                      </w:rPr>
                    </w:pPr>
                    <w:r w:rsidRPr="008A60C8">
                      <w:rPr>
                        <w:b/>
                      </w:rPr>
                      <w:t>Air Drier Cartridge                      </w:t>
                    </w:r>
                  </w:p>
                </w:tc>
                <w:tc>
                  <w:tcPr>
                    <w:tcW w:w="1559" w:type="dxa"/>
                  </w:tcPr>
                  <w:p w14:paraId="5826C73B" w14:textId="39EAE1A4" w:rsidR="008A60C8" w:rsidRDefault="008A60C8" w:rsidP="006E54A4">
                    <w:pPr>
                      <w:jc w:val="center"/>
                      <w:rPr>
                        <w:b/>
                        <w:lang w:val="en-IE"/>
                      </w:rPr>
                    </w:pPr>
                    <w:r w:rsidRPr="008A60C8">
                      <w:rPr>
                        <w:b/>
                      </w:rPr>
                      <w:t>81.52155.0046</w:t>
                    </w:r>
                  </w:p>
                </w:tc>
                <w:tc>
                  <w:tcPr>
                    <w:tcW w:w="709" w:type="dxa"/>
                  </w:tcPr>
                  <w:p w14:paraId="62B60496" w14:textId="77777777" w:rsidR="008A60C8" w:rsidRPr="008831F0" w:rsidRDefault="008A60C8" w:rsidP="006E54A4">
                    <w:pPr>
                      <w:jc w:val="center"/>
                      <w:rPr>
                        <w:b/>
                        <w:lang w:val="en-IE"/>
                      </w:rPr>
                    </w:pPr>
                  </w:p>
                </w:tc>
                <w:tc>
                  <w:tcPr>
                    <w:tcW w:w="1134" w:type="dxa"/>
                  </w:tcPr>
                  <w:p w14:paraId="7BDAECBE" w14:textId="77777777" w:rsidR="008A60C8" w:rsidRPr="008831F0" w:rsidRDefault="008A60C8" w:rsidP="006E54A4">
                    <w:pPr>
                      <w:jc w:val="center"/>
                      <w:rPr>
                        <w:b/>
                        <w:lang w:val="en-IE"/>
                      </w:rPr>
                    </w:pPr>
                  </w:p>
                </w:tc>
                <w:tc>
                  <w:tcPr>
                    <w:tcW w:w="1106" w:type="dxa"/>
                  </w:tcPr>
                  <w:p w14:paraId="18B937B3" w14:textId="77777777" w:rsidR="008A60C8" w:rsidRPr="008831F0" w:rsidRDefault="008A60C8" w:rsidP="006E54A4">
                    <w:pPr>
                      <w:jc w:val="center"/>
                      <w:rPr>
                        <w:b/>
                        <w:lang w:val="en-IE"/>
                      </w:rPr>
                    </w:pPr>
                  </w:p>
                </w:tc>
                <w:tc>
                  <w:tcPr>
                    <w:tcW w:w="1270" w:type="dxa"/>
                  </w:tcPr>
                  <w:p w14:paraId="149A9F7A" w14:textId="77777777" w:rsidR="008A60C8" w:rsidRPr="008831F0" w:rsidRDefault="008A60C8" w:rsidP="006E54A4">
                    <w:pPr>
                      <w:jc w:val="center"/>
                      <w:rPr>
                        <w:b/>
                        <w:lang w:val="en-IE"/>
                      </w:rPr>
                    </w:pPr>
                  </w:p>
                </w:tc>
                <w:tc>
                  <w:tcPr>
                    <w:tcW w:w="1451" w:type="dxa"/>
                  </w:tcPr>
                  <w:p w14:paraId="0AE4CFCF" w14:textId="77777777" w:rsidR="008A60C8" w:rsidRPr="008831F0" w:rsidRDefault="008A60C8" w:rsidP="006E54A4">
                    <w:pPr>
                      <w:jc w:val="center"/>
                      <w:rPr>
                        <w:b/>
                        <w:lang w:val="en-IE"/>
                      </w:rPr>
                    </w:pPr>
                  </w:p>
                </w:tc>
              </w:tr>
              <w:tr w:rsidR="008A60C8" w14:paraId="7AB91394" w14:textId="77777777" w:rsidTr="00BC72D9">
                <w:trPr>
                  <w:trHeight w:val="673"/>
                </w:trPr>
                <w:tc>
                  <w:tcPr>
                    <w:tcW w:w="1838" w:type="dxa"/>
                  </w:tcPr>
                  <w:p w14:paraId="75FC914D" w14:textId="3F6C967F" w:rsidR="008A60C8" w:rsidRPr="008831F0" w:rsidRDefault="008A60C8" w:rsidP="008A60C8">
                    <w:pPr>
                      <w:rPr>
                        <w:b/>
                        <w:lang w:val="en-IE"/>
                      </w:rPr>
                    </w:pPr>
                    <w:r w:rsidRPr="008A60C8">
                      <w:rPr>
                        <w:b/>
                      </w:rPr>
                      <w:t>Air filter                                             </w:t>
                    </w:r>
                  </w:p>
                </w:tc>
                <w:tc>
                  <w:tcPr>
                    <w:tcW w:w="1559" w:type="dxa"/>
                  </w:tcPr>
                  <w:p w14:paraId="755F37D9" w14:textId="7E364991" w:rsidR="008A60C8" w:rsidRDefault="008A60C8" w:rsidP="006E54A4">
                    <w:pPr>
                      <w:jc w:val="center"/>
                      <w:rPr>
                        <w:b/>
                        <w:lang w:val="en-IE"/>
                      </w:rPr>
                    </w:pPr>
                    <w:r w:rsidRPr="008A60C8">
                      <w:rPr>
                        <w:b/>
                      </w:rPr>
                      <w:t>81.08405.0021</w:t>
                    </w:r>
                  </w:p>
                </w:tc>
                <w:tc>
                  <w:tcPr>
                    <w:tcW w:w="709" w:type="dxa"/>
                  </w:tcPr>
                  <w:p w14:paraId="60EE80EF" w14:textId="77777777" w:rsidR="008A60C8" w:rsidRPr="008831F0" w:rsidRDefault="008A60C8" w:rsidP="006E54A4">
                    <w:pPr>
                      <w:jc w:val="center"/>
                      <w:rPr>
                        <w:b/>
                        <w:lang w:val="en-IE"/>
                      </w:rPr>
                    </w:pPr>
                  </w:p>
                </w:tc>
                <w:tc>
                  <w:tcPr>
                    <w:tcW w:w="1134" w:type="dxa"/>
                  </w:tcPr>
                  <w:p w14:paraId="38D52977" w14:textId="77777777" w:rsidR="008A60C8" w:rsidRPr="008831F0" w:rsidRDefault="008A60C8" w:rsidP="006E54A4">
                    <w:pPr>
                      <w:jc w:val="center"/>
                      <w:rPr>
                        <w:b/>
                        <w:lang w:val="en-IE"/>
                      </w:rPr>
                    </w:pPr>
                  </w:p>
                </w:tc>
                <w:tc>
                  <w:tcPr>
                    <w:tcW w:w="1106" w:type="dxa"/>
                  </w:tcPr>
                  <w:p w14:paraId="64A48F7F" w14:textId="77777777" w:rsidR="008A60C8" w:rsidRPr="008831F0" w:rsidRDefault="008A60C8" w:rsidP="006E54A4">
                    <w:pPr>
                      <w:jc w:val="center"/>
                      <w:rPr>
                        <w:b/>
                        <w:lang w:val="en-IE"/>
                      </w:rPr>
                    </w:pPr>
                  </w:p>
                </w:tc>
                <w:tc>
                  <w:tcPr>
                    <w:tcW w:w="1270" w:type="dxa"/>
                  </w:tcPr>
                  <w:p w14:paraId="1821F01A" w14:textId="77777777" w:rsidR="008A60C8" w:rsidRPr="008831F0" w:rsidRDefault="008A60C8" w:rsidP="006E54A4">
                    <w:pPr>
                      <w:jc w:val="center"/>
                      <w:rPr>
                        <w:b/>
                        <w:lang w:val="en-IE"/>
                      </w:rPr>
                    </w:pPr>
                  </w:p>
                </w:tc>
                <w:tc>
                  <w:tcPr>
                    <w:tcW w:w="1451" w:type="dxa"/>
                  </w:tcPr>
                  <w:p w14:paraId="6904DDAD" w14:textId="77777777" w:rsidR="008A60C8" w:rsidRPr="008831F0" w:rsidRDefault="008A60C8" w:rsidP="006E54A4">
                    <w:pPr>
                      <w:jc w:val="center"/>
                      <w:rPr>
                        <w:b/>
                        <w:lang w:val="en-IE"/>
                      </w:rPr>
                    </w:pPr>
                  </w:p>
                </w:tc>
              </w:tr>
              <w:tr w:rsidR="008A60C8" w14:paraId="64831BDA" w14:textId="77777777" w:rsidTr="00BC72D9">
                <w:trPr>
                  <w:trHeight w:val="687"/>
                </w:trPr>
                <w:tc>
                  <w:tcPr>
                    <w:tcW w:w="1838" w:type="dxa"/>
                  </w:tcPr>
                  <w:p w14:paraId="6EE52FDA" w14:textId="3747F145" w:rsidR="008A60C8" w:rsidRPr="008831F0" w:rsidRDefault="008A60C8" w:rsidP="008A60C8">
                    <w:pPr>
                      <w:rPr>
                        <w:b/>
                        <w:lang w:val="en-IE"/>
                      </w:rPr>
                    </w:pPr>
                    <w:r>
                      <w:rPr>
                        <w:b/>
                      </w:rPr>
                      <w:t xml:space="preserve">Cabin </w:t>
                    </w:r>
                    <w:r w:rsidRPr="008A60C8">
                      <w:rPr>
                        <w:b/>
                      </w:rPr>
                      <w:t xml:space="preserve">filter </w:t>
                    </w:r>
                    <w:r>
                      <w:rPr>
                        <w:b/>
                      </w:rPr>
                      <w:t>(Pollen)</w:t>
                    </w:r>
                    <w:r w:rsidRPr="008A60C8">
                      <w:rPr>
                        <w:b/>
                      </w:rPr>
                      <w:t>                                            </w:t>
                    </w:r>
                  </w:p>
                </w:tc>
                <w:tc>
                  <w:tcPr>
                    <w:tcW w:w="1559" w:type="dxa"/>
                  </w:tcPr>
                  <w:p w14:paraId="6969A9F1" w14:textId="08C706AF" w:rsidR="008A60C8" w:rsidRDefault="008A60C8" w:rsidP="006E54A4">
                    <w:pPr>
                      <w:jc w:val="center"/>
                      <w:rPr>
                        <w:b/>
                        <w:lang w:val="en-IE"/>
                      </w:rPr>
                    </w:pPr>
                    <w:r w:rsidRPr="008A60C8">
                      <w:rPr>
                        <w:b/>
                      </w:rPr>
                      <w:t>81.61910.0049</w:t>
                    </w:r>
                  </w:p>
                </w:tc>
                <w:tc>
                  <w:tcPr>
                    <w:tcW w:w="709" w:type="dxa"/>
                  </w:tcPr>
                  <w:p w14:paraId="15A9642F" w14:textId="77777777" w:rsidR="008A60C8" w:rsidRPr="008831F0" w:rsidRDefault="008A60C8" w:rsidP="006E54A4">
                    <w:pPr>
                      <w:jc w:val="center"/>
                      <w:rPr>
                        <w:b/>
                        <w:lang w:val="en-IE"/>
                      </w:rPr>
                    </w:pPr>
                  </w:p>
                </w:tc>
                <w:tc>
                  <w:tcPr>
                    <w:tcW w:w="1134" w:type="dxa"/>
                  </w:tcPr>
                  <w:p w14:paraId="1E752C8D" w14:textId="77777777" w:rsidR="008A60C8" w:rsidRPr="008831F0" w:rsidRDefault="008A60C8" w:rsidP="006E54A4">
                    <w:pPr>
                      <w:jc w:val="center"/>
                      <w:rPr>
                        <w:b/>
                        <w:lang w:val="en-IE"/>
                      </w:rPr>
                    </w:pPr>
                  </w:p>
                </w:tc>
                <w:tc>
                  <w:tcPr>
                    <w:tcW w:w="1106" w:type="dxa"/>
                  </w:tcPr>
                  <w:p w14:paraId="103AF006" w14:textId="77777777" w:rsidR="008A60C8" w:rsidRPr="008831F0" w:rsidRDefault="008A60C8" w:rsidP="006E54A4">
                    <w:pPr>
                      <w:jc w:val="center"/>
                      <w:rPr>
                        <w:b/>
                        <w:lang w:val="en-IE"/>
                      </w:rPr>
                    </w:pPr>
                  </w:p>
                </w:tc>
                <w:tc>
                  <w:tcPr>
                    <w:tcW w:w="1270" w:type="dxa"/>
                  </w:tcPr>
                  <w:p w14:paraId="4016BEA4" w14:textId="77777777" w:rsidR="008A60C8" w:rsidRPr="008831F0" w:rsidRDefault="008A60C8" w:rsidP="006E54A4">
                    <w:pPr>
                      <w:jc w:val="center"/>
                      <w:rPr>
                        <w:b/>
                        <w:lang w:val="en-IE"/>
                      </w:rPr>
                    </w:pPr>
                  </w:p>
                </w:tc>
                <w:tc>
                  <w:tcPr>
                    <w:tcW w:w="1451" w:type="dxa"/>
                  </w:tcPr>
                  <w:p w14:paraId="439C76B7" w14:textId="77777777" w:rsidR="008A60C8" w:rsidRPr="008831F0" w:rsidRDefault="008A60C8" w:rsidP="006E54A4">
                    <w:pPr>
                      <w:jc w:val="center"/>
                      <w:rPr>
                        <w:b/>
                        <w:lang w:val="en-IE"/>
                      </w:rPr>
                    </w:pPr>
                  </w:p>
                </w:tc>
              </w:tr>
              <w:tr w:rsidR="008A60C8" w14:paraId="3E8A9C43" w14:textId="77777777" w:rsidTr="00BC72D9">
                <w:trPr>
                  <w:trHeight w:val="779"/>
                </w:trPr>
                <w:tc>
                  <w:tcPr>
                    <w:tcW w:w="1838" w:type="dxa"/>
                  </w:tcPr>
                  <w:p w14:paraId="18AA5CEB" w14:textId="19F7A5B8" w:rsidR="008A60C8" w:rsidRPr="008831F0" w:rsidRDefault="008A60C8" w:rsidP="008A60C8">
                    <w:pPr>
                      <w:rPr>
                        <w:b/>
                        <w:lang w:val="en-IE"/>
                      </w:rPr>
                    </w:pPr>
                    <w:r w:rsidRPr="008A60C8">
                      <w:rPr>
                        <w:b/>
                      </w:rPr>
                      <w:t>Cylinder head cover gasket </w:t>
                    </w:r>
                  </w:p>
                </w:tc>
                <w:tc>
                  <w:tcPr>
                    <w:tcW w:w="1559" w:type="dxa"/>
                  </w:tcPr>
                  <w:p w14:paraId="5ABB5EDD" w14:textId="2746CF8E" w:rsidR="008A60C8" w:rsidRDefault="008A60C8" w:rsidP="006E54A4">
                    <w:pPr>
                      <w:jc w:val="center"/>
                      <w:rPr>
                        <w:b/>
                        <w:lang w:val="en-IE"/>
                      </w:rPr>
                    </w:pPr>
                    <w:r w:rsidRPr="008A60C8">
                      <w:rPr>
                        <w:b/>
                      </w:rPr>
                      <w:t>51.03905.0177</w:t>
                    </w:r>
                  </w:p>
                </w:tc>
                <w:tc>
                  <w:tcPr>
                    <w:tcW w:w="709" w:type="dxa"/>
                  </w:tcPr>
                  <w:p w14:paraId="613326AA" w14:textId="77777777" w:rsidR="008A60C8" w:rsidRPr="008831F0" w:rsidRDefault="008A60C8" w:rsidP="006E54A4">
                    <w:pPr>
                      <w:jc w:val="center"/>
                      <w:rPr>
                        <w:b/>
                        <w:lang w:val="en-IE"/>
                      </w:rPr>
                    </w:pPr>
                  </w:p>
                </w:tc>
                <w:tc>
                  <w:tcPr>
                    <w:tcW w:w="1134" w:type="dxa"/>
                  </w:tcPr>
                  <w:p w14:paraId="025F348F" w14:textId="77777777" w:rsidR="008A60C8" w:rsidRPr="008831F0" w:rsidRDefault="008A60C8" w:rsidP="006E54A4">
                    <w:pPr>
                      <w:jc w:val="center"/>
                      <w:rPr>
                        <w:b/>
                        <w:lang w:val="en-IE"/>
                      </w:rPr>
                    </w:pPr>
                  </w:p>
                </w:tc>
                <w:tc>
                  <w:tcPr>
                    <w:tcW w:w="1106" w:type="dxa"/>
                  </w:tcPr>
                  <w:p w14:paraId="196FFB89" w14:textId="77777777" w:rsidR="008A60C8" w:rsidRPr="008831F0" w:rsidRDefault="008A60C8" w:rsidP="006E54A4">
                    <w:pPr>
                      <w:jc w:val="center"/>
                      <w:rPr>
                        <w:b/>
                        <w:lang w:val="en-IE"/>
                      </w:rPr>
                    </w:pPr>
                  </w:p>
                </w:tc>
                <w:tc>
                  <w:tcPr>
                    <w:tcW w:w="1270" w:type="dxa"/>
                  </w:tcPr>
                  <w:p w14:paraId="78118957" w14:textId="77777777" w:rsidR="008A60C8" w:rsidRPr="008831F0" w:rsidRDefault="008A60C8" w:rsidP="006E54A4">
                    <w:pPr>
                      <w:jc w:val="center"/>
                      <w:rPr>
                        <w:b/>
                        <w:lang w:val="en-IE"/>
                      </w:rPr>
                    </w:pPr>
                  </w:p>
                </w:tc>
                <w:tc>
                  <w:tcPr>
                    <w:tcW w:w="1451" w:type="dxa"/>
                  </w:tcPr>
                  <w:p w14:paraId="53CEC5E4" w14:textId="77777777" w:rsidR="008A60C8" w:rsidRPr="008831F0" w:rsidRDefault="008A60C8" w:rsidP="006E54A4">
                    <w:pPr>
                      <w:jc w:val="center"/>
                      <w:rPr>
                        <w:b/>
                        <w:lang w:val="en-IE"/>
                      </w:rPr>
                    </w:pPr>
                  </w:p>
                </w:tc>
              </w:tr>
              <w:tr w:rsidR="008A60C8" w14:paraId="4ADFB3CF" w14:textId="77777777" w:rsidTr="00BC72D9">
                <w:trPr>
                  <w:trHeight w:val="485"/>
                </w:trPr>
                <w:tc>
                  <w:tcPr>
                    <w:tcW w:w="1838" w:type="dxa"/>
                  </w:tcPr>
                  <w:p w14:paraId="4EDD2B2D" w14:textId="411037FF" w:rsidR="008A60C8" w:rsidRPr="008831F0" w:rsidRDefault="008A60C8" w:rsidP="006E54A4">
                    <w:pPr>
                      <w:jc w:val="center"/>
                      <w:rPr>
                        <w:b/>
                        <w:lang w:val="en-IE"/>
                      </w:rPr>
                    </w:pPr>
                    <w:r w:rsidRPr="008A60C8">
                      <w:rPr>
                        <w:b/>
                      </w:rPr>
                      <w:t>Engine oil filter   </w:t>
                    </w:r>
                  </w:p>
                </w:tc>
                <w:tc>
                  <w:tcPr>
                    <w:tcW w:w="1559" w:type="dxa"/>
                  </w:tcPr>
                  <w:p w14:paraId="15CE3B03" w14:textId="7422BEF7" w:rsidR="008A60C8" w:rsidRDefault="008A60C8" w:rsidP="006E54A4">
                    <w:pPr>
                      <w:jc w:val="center"/>
                      <w:rPr>
                        <w:b/>
                        <w:lang w:val="en-IE"/>
                      </w:rPr>
                    </w:pPr>
                    <w:r w:rsidRPr="008A60C8">
                      <w:rPr>
                        <w:b/>
                      </w:rPr>
                      <w:t>51.05501.0013</w:t>
                    </w:r>
                  </w:p>
                </w:tc>
                <w:tc>
                  <w:tcPr>
                    <w:tcW w:w="709" w:type="dxa"/>
                  </w:tcPr>
                  <w:p w14:paraId="23BA9784" w14:textId="77777777" w:rsidR="008A60C8" w:rsidRPr="008831F0" w:rsidRDefault="008A60C8" w:rsidP="006E54A4">
                    <w:pPr>
                      <w:jc w:val="center"/>
                      <w:rPr>
                        <w:b/>
                        <w:lang w:val="en-IE"/>
                      </w:rPr>
                    </w:pPr>
                  </w:p>
                </w:tc>
                <w:tc>
                  <w:tcPr>
                    <w:tcW w:w="1134" w:type="dxa"/>
                  </w:tcPr>
                  <w:p w14:paraId="485369FC" w14:textId="77777777" w:rsidR="008A60C8" w:rsidRPr="008831F0" w:rsidRDefault="008A60C8" w:rsidP="006E54A4">
                    <w:pPr>
                      <w:jc w:val="center"/>
                      <w:rPr>
                        <w:b/>
                        <w:lang w:val="en-IE"/>
                      </w:rPr>
                    </w:pPr>
                  </w:p>
                </w:tc>
                <w:tc>
                  <w:tcPr>
                    <w:tcW w:w="1106" w:type="dxa"/>
                  </w:tcPr>
                  <w:p w14:paraId="4315C9E1" w14:textId="77777777" w:rsidR="008A60C8" w:rsidRPr="008831F0" w:rsidRDefault="008A60C8" w:rsidP="006E54A4">
                    <w:pPr>
                      <w:jc w:val="center"/>
                      <w:rPr>
                        <w:b/>
                        <w:lang w:val="en-IE"/>
                      </w:rPr>
                    </w:pPr>
                  </w:p>
                </w:tc>
                <w:tc>
                  <w:tcPr>
                    <w:tcW w:w="1270" w:type="dxa"/>
                  </w:tcPr>
                  <w:p w14:paraId="35EE94B4" w14:textId="77777777" w:rsidR="008A60C8" w:rsidRPr="008831F0" w:rsidRDefault="008A60C8" w:rsidP="006E54A4">
                    <w:pPr>
                      <w:jc w:val="center"/>
                      <w:rPr>
                        <w:b/>
                        <w:lang w:val="en-IE"/>
                      </w:rPr>
                    </w:pPr>
                  </w:p>
                </w:tc>
                <w:tc>
                  <w:tcPr>
                    <w:tcW w:w="1451" w:type="dxa"/>
                  </w:tcPr>
                  <w:p w14:paraId="1CCBA0AC" w14:textId="77777777" w:rsidR="008A60C8" w:rsidRPr="008831F0" w:rsidRDefault="008A60C8" w:rsidP="006E54A4">
                    <w:pPr>
                      <w:jc w:val="center"/>
                      <w:rPr>
                        <w:b/>
                        <w:lang w:val="en-IE"/>
                      </w:rPr>
                    </w:pPr>
                  </w:p>
                </w:tc>
              </w:tr>
              <w:tr w:rsidR="008A60C8" w14:paraId="2C20DC84" w14:textId="77777777" w:rsidTr="00BC72D9">
                <w:trPr>
                  <w:trHeight w:val="705"/>
                </w:trPr>
                <w:tc>
                  <w:tcPr>
                    <w:tcW w:w="1838" w:type="dxa"/>
                  </w:tcPr>
                  <w:p w14:paraId="23B8F274" w14:textId="3B8DE1AE" w:rsidR="008A60C8" w:rsidRPr="008831F0" w:rsidRDefault="008A60C8" w:rsidP="008A60C8">
                    <w:pPr>
                      <w:rPr>
                        <w:b/>
                        <w:lang w:val="en-IE"/>
                      </w:rPr>
                    </w:pPr>
                    <w:r w:rsidRPr="008A60C8">
                      <w:rPr>
                        <w:b/>
                      </w:rPr>
                      <w:t>Fuel pre-filter                                 </w:t>
                    </w:r>
                  </w:p>
                </w:tc>
                <w:tc>
                  <w:tcPr>
                    <w:tcW w:w="1559" w:type="dxa"/>
                  </w:tcPr>
                  <w:p w14:paraId="0939FE92" w14:textId="4ADC1066" w:rsidR="008A60C8" w:rsidRDefault="008A60C8" w:rsidP="006E54A4">
                    <w:pPr>
                      <w:jc w:val="center"/>
                      <w:rPr>
                        <w:b/>
                        <w:lang w:val="en-IE"/>
                      </w:rPr>
                    </w:pPr>
                    <w:r w:rsidRPr="008A60C8">
                      <w:rPr>
                        <w:b/>
                      </w:rPr>
                      <w:t>51.12503.6003</w:t>
                    </w:r>
                  </w:p>
                </w:tc>
                <w:tc>
                  <w:tcPr>
                    <w:tcW w:w="709" w:type="dxa"/>
                  </w:tcPr>
                  <w:p w14:paraId="10E7E3E2" w14:textId="77777777" w:rsidR="008A60C8" w:rsidRPr="008831F0" w:rsidRDefault="008A60C8" w:rsidP="006E54A4">
                    <w:pPr>
                      <w:jc w:val="center"/>
                      <w:rPr>
                        <w:b/>
                        <w:lang w:val="en-IE"/>
                      </w:rPr>
                    </w:pPr>
                  </w:p>
                </w:tc>
                <w:tc>
                  <w:tcPr>
                    <w:tcW w:w="1134" w:type="dxa"/>
                  </w:tcPr>
                  <w:p w14:paraId="2B1E1B76" w14:textId="77777777" w:rsidR="008A60C8" w:rsidRPr="008831F0" w:rsidRDefault="008A60C8" w:rsidP="006E54A4">
                    <w:pPr>
                      <w:jc w:val="center"/>
                      <w:rPr>
                        <w:b/>
                        <w:lang w:val="en-IE"/>
                      </w:rPr>
                    </w:pPr>
                  </w:p>
                </w:tc>
                <w:tc>
                  <w:tcPr>
                    <w:tcW w:w="1106" w:type="dxa"/>
                  </w:tcPr>
                  <w:p w14:paraId="3D1046D9" w14:textId="77777777" w:rsidR="008A60C8" w:rsidRPr="008831F0" w:rsidRDefault="008A60C8" w:rsidP="006E54A4">
                    <w:pPr>
                      <w:jc w:val="center"/>
                      <w:rPr>
                        <w:b/>
                        <w:lang w:val="en-IE"/>
                      </w:rPr>
                    </w:pPr>
                  </w:p>
                </w:tc>
                <w:tc>
                  <w:tcPr>
                    <w:tcW w:w="1270" w:type="dxa"/>
                  </w:tcPr>
                  <w:p w14:paraId="347AC986" w14:textId="77777777" w:rsidR="008A60C8" w:rsidRPr="008831F0" w:rsidRDefault="008A60C8" w:rsidP="006E54A4">
                    <w:pPr>
                      <w:jc w:val="center"/>
                      <w:rPr>
                        <w:b/>
                        <w:lang w:val="en-IE"/>
                      </w:rPr>
                    </w:pPr>
                  </w:p>
                </w:tc>
                <w:tc>
                  <w:tcPr>
                    <w:tcW w:w="1451" w:type="dxa"/>
                  </w:tcPr>
                  <w:p w14:paraId="6591F996" w14:textId="77777777" w:rsidR="008A60C8" w:rsidRPr="008831F0" w:rsidRDefault="008A60C8" w:rsidP="006E54A4">
                    <w:pPr>
                      <w:jc w:val="center"/>
                      <w:rPr>
                        <w:b/>
                        <w:lang w:val="en-IE"/>
                      </w:rPr>
                    </w:pPr>
                  </w:p>
                </w:tc>
              </w:tr>
              <w:tr w:rsidR="008A60C8" w14:paraId="3A06200B" w14:textId="77777777" w:rsidTr="00BC72D9">
                <w:trPr>
                  <w:trHeight w:val="784"/>
                </w:trPr>
                <w:tc>
                  <w:tcPr>
                    <w:tcW w:w="1838" w:type="dxa"/>
                  </w:tcPr>
                  <w:p w14:paraId="7EFBE71F" w14:textId="3C4691F1" w:rsidR="008A60C8" w:rsidRPr="008831F0" w:rsidRDefault="008A60C8" w:rsidP="008A60C8">
                    <w:pPr>
                      <w:rPr>
                        <w:b/>
                        <w:lang w:val="en-IE"/>
                      </w:rPr>
                    </w:pPr>
                    <w:r w:rsidRPr="008A60C8">
                      <w:rPr>
                        <w:b/>
                      </w:rPr>
                      <w:t>Fuel filter                                          </w:t>
                    </w:r>
                  </w:p>
                </w:tc>
                <w:tc>
                  <w:tcPr>
                    <w:tcW w:w="1559" w:type="dxa"/>
                  </w:tcPr>
                  <w:p w14:paraId="20DE94F6" w14:textId="1176FCB9" w:rsidR="008A60C8" w:rsidRDefault="008A60C8" w:rsidP="006E54A4">
                    <w:pPr>
                      <w:jc w:val="center"/>
                      <w:rPr>
                        <w:b/>
                        <w:lang w:val="en-IE"/>
                      </w:rPr>
                    </w:pPr>
                    <w:r w:rsidRPr="008A60C8">
                      <w:rPr>
                        <w:b/>
                      </w:rPr>
                      <w:t>81.15408.6115</w:t>
                    </w:r>
                  </w:p>
                </w:tc>
                <w:tc>
                  <w:tcPr>
                    <w:tcW w:w="709" w:type="dxa"/>
                  </w:tcPr>
                  <w:p w14:paraId="16056F38" w14:textId="77777777" w:rsidR="008A60C8" w:rsidRPr="008831F0" w:rsidRDefault="008A60C8" w:rsidP="006E54A4">
                    <w:pPr>
                      <w:jc w:val="center"/>
                      <w:rPr>
                        <w:b/>
                        <w:lang w:val="en-IE"/>
                      </w:rPr>
                    </w:pPr>
                  </w:p>
                </w:tc>
                <w:tc>
                  <w:tcPr>
                    <w:tcW w:w="1134" w:type="dxa"/>
                  </w:tcPr>
                  <w:p w14:paraId="6988869E" w14:textId="77777777" w:rsidR="008A60C8" w:rsidRPr="008831F0" w:rsidRDefault="008A60C8" w:rsidP="006E54A4">
                    <w:pPr>
                      <w:jc w:val="center"/>
                      <w:rPr>
                        <w:b/>
                        <w:lang w:val="en-IE"/>
                      </w:rPr>
                    </w:pPr>
                  </w:p>
                </w:tc>
                <w:tc>
                  <w:tcPr>
                    <w:tcW w:w="1106" w:type="dxa"/>
                  </w:tcPr>
                  <w:p w14:paraId="35A13BFB" w14:textId="77777777" w:rsidR="008A60C8" w:rsidRPr="008831F0" w:rsidRDefault="008A60C8" w:rsidP="006E54A4">
                    <w:pPr>
                      <w:jc w:val="center"/>
                      <w:rPr>
                        <w:b/>
                        <w:lang w:val="en-IE"/>
                      </w:rPr>
                    </w:pPr>
                  </w:p>
                </w:tc>
                <w:tc>
                  <w:tcPr>
                    <w:tcW w:w="1270" w:type="dxa"/>
                  </w:tcPr>
                  <w:p w14:paraId="0586EB32" w14:textId="77777777" w:rsidR="008A60C8" w:rsidRPr="008831F0" w:rsidRDefault="008A60C8" w:rsidP="006E54A4">
                    <w:pPr>
                      <w:jc w:val="center"/>
                      <w:rPr>
                        <w:b/>
                        <w:lang w:val="en-IE"/>
                      </w:rPr>
                    </w:pPr>
                  </w:p>
                </w:tc>
                <w:tc>
                  <w:tcPr>
                    <w:tcW w:w="1451" w:type="dxa"/>
                  </w:tcPr>
                  <w:p w14:paraId="23F99CEE" w14:textId="77777777" w:rsidR="008A60C8" w:rsidRPr="008831F0" w:rsidRDefault="008A60C8" w:rsidP="006E54A4">
                    <w:pPr>
                      <w:jc w:val="center"/>
                      <w:rPr>
                        <w:b/>
                        <w:lang w:val="en-IE"/>
                      </w:rPr>
                    </w:pPr>
                  </w:p>
                </w:tc>
              </w:tr>
              <w:tr w:rsidR="008A60C8" w14:paraId="636B0A83" w14:textId="77777777" w:rsidTr="00BC72D9">
                <w:trPr>
                  <w:trHeight w:val="657"/>
                </w:trPr>
                <w:tc>
                  <w:tcPr>
                    <w:tcW w:w="1838" w:type="dxa"/>
                  </w:tcPr>
                  <w:p w14:paraId="224EF334" w14:textId="12F68A0F" w:rsidR="008A60C8" w:rsidRPr="008831F0" w:rsidRDefault="008A60C8" w:rsidP="008A60C8">
                    <w:pPr>
                      <w:rPr>
                        <w:b/>
                        <w:lang w:val="en-IE"/>
                      </w:rPr>
                    </w:pPr>
                    <w:r w:rsidRPr="008A60C8">
                      <w:rPr>
                        <w:b/>
                      </w:rPr>
                      <w:t>Axle filter x2                                   </w:t>
                    </w:r>
                  </w:p>
                </w:tc>
                <w:tc>
                  <w:tcPr>
                    <w:tcW w:w="1559" w:type="dxa"/>
                  </w:tcPr>
                  <w:p w14:paraId="49D4DDB8" w14:textId="2A954FA4" w:rsidR="008A60C8" w:rsidRDefault="008A60C8" w:rsidP="006E54A4">
                    <w:pPr>
                      <w:jc w:val="center"/>
                      <w:rPr>
                        <w:b/>
                        <w:lang w:val="en-IE"/>
                      </w:rPr>
                    </w:pPr>
                    <w:r w:rsidRPr="008A60C8">
                      <w:rPr>
                        <w:b/>
                      </w:rPr>
                      <w:t>81.32118.0013</w:t>
                    </w:r>
                  </w:p>
                </w:tc>
                <w:tc>
                  <w:tcPr>
                    <w:tcW w:w="709" w:type="dxa"/>
                  </w:tcPr>
                  <w:p w14:paraId="064AAECB" w14:textId="77777777" w:rsidR="008A60C8" w:rsidRPr="008831F0" w:rsidRDefault="008A60C8" w:rsidP="006E54A4">
                    <w:pPr>
                      <w:jc w:val="center"/>
                      <w:rPr>
                        <w:b/>
                        <w:lang w:val="en-IE"/>
                      </w:rPr>
                    </w:pPr>
                  </w:p>
                </w:tc>
                <w:tc>
                  <w:tcPr>
                    <w:tcW w:w="1134" w:type="dxa"/>
                  </w:tcPr>
                  <w:p w14:paraId="7A205824" w14:textId="77777777" w:rsidR="008A60C8" w:rsidRPr="008831F0" w:rsidRDefault="008A60C8" w:rsidP="006E54A4">
                    <w:pPr>
                      <w:jc w:val="center"/>
                      <w:rPr>
                        <w:b/>
                        <w:lang w:val="en-IE"/>
                      </w:rPr>
                    </w:pPr>
                  </w:p>
                </w:tc>
                <w:tc>
                  <w:tcPr>
                    <w:tcW w:w="1106" w:type="dxa"/>
                  </w:tcPr>
                  <w:p w14:paraId="45E25856" w14:textId="77777777" w:rsidR="008A60C8" w:rsidRPr="008831F0" w:rsidRDefault="008A60C8" w:rsidP="006E54A4">
                    <w:pPr>
                      <w:jc w:val="center"/>
                      <w:rPr>
                        <w:b/>
                        <w:lang w:val="en-IE"/>
                      </w:rPr>
                    </w:pPr>
                  </w:p>
                </w:tc>
                <w:tc>
                  <w:tcPr>
                    <w:tcW w:w="1270" w:type="dxa"/>
                  </w:tcPr>
                  <w:p w14:paraId="1763AD71" w14:textId="77777777" w:rsidR="008A60C8" w:rsidRPr="008831F0" w:rsidRDefault="008A60C8" w:rsidP="006E54A4">
                    <w:pPr>
                      <w:jc w:val="center"/>
                      <w:rPr>
                        <w:b/>
                        <w:lang w:val="en-IE"/>
                      </w:rPr>
                    </w:pPr>
                  </w:p>
                </w:tc>
                <w:tc>
                  <w:tcPr>
                    <w:tcW w:w="1451" w:type="dxa"/>
                  </w:tcPr>
                  <w:p w14:paraId="6601857D" w14:textId="77777777" w:rsidR="008A60C8" w:rsidRPr="008831F0" w:rsidRDefault="008A60C8" w:rsidP="006E54A4">
                    <w:pPr>
                      <w:jc w:val="center"/>
                      <w:rPr>
                        <w:b/>
                        <w:lang w:val="en-IE"/>
                      </w:rPr>
                    </w:pPr>
                  </w:p>
                </w:tc>
              </w:tr>
              <w:tr w:rsidR="008A60C8" w14:paraId="3CBF4961" w14:textId="77777777" w:rsidTr="00BC72D9">
                <w:trPr>
                  <w:trHeight w:val="685"/>
                </w:trPr>
                <w:tc>
                  <w:tcPr>
                    <w:tcW w:w="1838" w:type="dxa"/>
                  </w:tcPr>
                  <w:p w14:paraId="026E08D4" w14:textId="6E8425E7" w:rsidR="008A60C8" w:rsidRPr="008831F0" w:rsidRDefault="008A60C8" w:rsidP="008A60C8">
                    <w:pPr>
                      <w:rPr>
                        <w:b/>
                        <w:lang w:val="en-IE"/>
                      </w:rPr>
                    </w:pPr>
                    <w:r w:rsidRPr="008A60C8">
                      <w:rPr>
                        <w:b/>
                      </w:rPr>
                      <w:t>Steering filter x2                          </w:t>
                    </w:r>
                  </w:p>
                </w:tc>
                <w:tc>
                  <w:tcPr>
                    <w:tcW w:w="1559" w:type="dxa"/>
                  </w:tcPr>
                  <w:p w14:paraId="52555806" w14:textId="2342E635" w:rsidR="008A60C8" w:rsidRDefault="008A60C8" w:rsidP="006E54A4">
                    <w:pPr>
                      <w:jc w:val="center"/>
                      <w:rPr>
                        <w:b/>
                        <w:lang w:val="en-IE"/>
                      </w:rPr>
                    </w:pPr>
                    <w:r w:rsidRPr="008A60C8">
                      <w:rPr>
                        <w:b/>
                      </w:rPr>
                      <w:t>81.47307.0009</w:t>
                    </w:r>
                  </w:p>
                </w:tc>
                <w:tc>
                  <w:tcPr>
                    <w:tcW w:w="709" w:type="dxa"/>
                  </w:tcPr>
                  <w:p w14:paraId="2F1EC210" w14:textId="77777777" w:rsidR="008A60C8" w:rsidRPr="008831F0" w:rsidRDefault="008A60C8" w:rsidP="006E54A4">
                    <w:pPr>
                      <w:jc w:val="center"/>
                      <w:rPr>
                        <w:b/>
                        <w:lang w:val="en-IE"/>
                      </w:rPr>
                    </w:pPr>
                  </w:p>
                </w:tc>
                <w:tc>
                  <w:tcPr>
                    <w:tcW w:w="1134" w:type="dxa"/>
                  </w:tcPr>
                  <w:p w14:paraId="4A07AF29" w14:textId="77777777" w:rsidR="008A60C8" w:rsidRPr="008831F0" w:rsidRDefault="008A60C8" w:rsidP="006E54A4">
                    <w:pPr>
                      <w:jc w:val="center"/>
                      <w:rPr>
                        <w:b/>
                        <w:lang w:val="en-IE"/>
                      </w:rPr>
                    </w:pPr>
                  </w:p>
                </w:tc>
                <w:tc>
                  <w:tcPr>
                    <w:tcW w:w="1106" w:type="dxa"/>
                  </w:tcPr>
                  <w:p w14:paraId="23D79F73" w14:textId="77777777" w:rsidR="008A60C8" w:rsidRPr="008831F0" w:rsidRDefault="008A60C8" w:rsidP="006E54A4">
                    <w:pPr>
                      <w:jc w:val="center"/>
                      <w:rPr>
                        <w:b/>
                        <w:lang w:val="en-IE"/>
                      </w:rPr>
                    </w:pPr>
                  </w:p>
                </w:tc>
                <w:tc>
                  <w:tcPr>
                    <w:tcW w:w="1270" w:type="dxa"/>
                  </w:tcPr>
                  <w:p w14:paraId="220CB34E" w14:textId="77777777" w:rsidR="008A60C8" w:rsidRPr="008831F0" w:rsidRDefault="008A60C8" w:rsidP="006E54A4">
                    <w:pPr>
                      <w:jc w:val="center"/>
                      <w:rPr>
                        <w:b/>
                        <w:lang w:val="en-IE"/>
                      </w:rPr>
                    </w:pPr>
                  </w:p>
                </w:tc>
                <w:tc>
                  <w:tcPr>
                    <w:tcW w:w="1451" w:type="dxa"/>
                  </w:tcPr>
                  <w:p w14:paraId="5C477779" w14:textId="77777777" w:rsidR="008A60C8" w:rsidRPr="008831F0" w:rsidRDefault="008A60C8" w:rsidP="006E54A4">
                    <w:pPr>
                      <w:jc w:val="center"/>
                      <w:rPr>
                        <w:b/>
                        <w:lang w:val="en-IE"/>
                      </w:rPr>
                    </w:pPr>
                  </w:p>
                </w:tc>
              </w:tr>
              <w:tr w:rsidR="008A60C8" w14:paraId="6060717C" w14:textId="77777777" w:rsidTr="00BC72D9">
                <w:trPr>
                  <w:trHeight w:val="679"/>
                </w:trPr>
                <w:tc>
                  <w:tcPr>
                    <w:tcW w:w="1838" w:type="dxa"/>
                  </w:tcPr>
                  <w:p w14:paraId="2FFFCC5E" w14:textId="40E9286B" w:rsidR="008A60C8" w:rsidRPr="008831F0" w:rsidRDefault="008A60C8" w:rsidP="008A60C8">
                    <w:pPr>
                      <w:rPr>
                        <w:b/>
                        <w:lang w:val="en-IE"/>
                      </w:rPr>
                    </w:pPr>
                    <w:r w:rsidRPr="008A60C8">
                      <w:rPr>
                        <w:b/>
                      </w:rPr>
                      <w:t>Gearbox oil filter                         </w:t>
                    </w:r>
                  </w:p>
                </w:tc>
                <w:tc>
                  <w:tcPr>
                    <w:tcW w:w="1559" w:type="dxa"/>
                  </w:tcPr>
                  <w:p w14:paraId="034FEC99" w14:textId="3A2293F2" w:rsidR="008A60C8" w:rsidRDefault="008A60C8" w:rsidP="006E54A4">
                    <w:pPr>
                      <w:jc w:val="center"/>
                      <w:rPr>
                        <w:b/>
                        <w:lang w:val="en-IE"/>
                      </w:rPr>
                    </w:pPr>
                    <w:r w:rsidRPr="008A60C8">
                      <w:rPr>
                        <w:b/>
                      </w:rPr>
                      <w:t>81.32737.0013</w:t>
                    </w:r>
                  </w:p>
                </w:tc>
                <w:tc>
                  <w:tcPr>
                    <w:tcW w:w="709" w:type="dxa"/>
                  </w:tcPr>
                  <w:p w14:paraId="2C3450C5" w14:textId="77777777" w:rsidR="008A60C8" w:rsidRPr="008831F0" w:rsidRDefault="008A60C8" w:rsidP="006E54A4">
                    <w:pPr>
                      <w:jc w:val="center"/>
                      <w:rPr>
                        <w:b/>
                        <w:lang w:val="en-IE"/>
                      </w:rPr>
                    </w:pPr>
                  </w:p>
                </w:tc>
                <w:tc>
                  <w:tcPr>
                    <w:tcW w:w="1134" w:type="dxa"/>
                  </w:tcPr>
                  <w:p w14:paraId="6E0B6F55" w14:textId="77777777" w:rsidR="008A60C8" w:rsidRPr="008831F0" w:rsidRDefault="008A60C8" w:rsidP="006E54A4">
                    <w:pPr>
                      <w:jc w:val="center"/>
                      <w:rPr>
                        <w:b/>
                        <w:lang w:val="en-IE"/>
                      </w:rPr>
                    </w:pPr>
                  </w:p>
                </w:tc>
                <w:tc>
                  <w:tcPr>
                    <w:tcW w:w="1106" w:type="dxa"/>
                  </w:tcPr>
                  <w:p w14:paraId="47BAF196" w14:textId="77777777" w:rsidR="008A60C8" w:rsidRPr="008831F0" w:rsidRDefault="008A60C8" w:rsidP="006E54A4">
                    <w:pPr>
                      <w:jc w:val="center"/>
                      <w:rPr>
                        <w:b/>
                        <w:lang w:val="en-IE"/>
                      </w:rPr>
                    </w:pPr>
                  </w:p>
                </w:tc>
                <w:tc>
                  <w:tcPr>
                    <w:tcW w:w="1270" w:type="dxa"/>
                  </w:tcPr>
                  <w:p w14:paraId="69D2DBEF" w14:textId="77777777" w:rsidR="008A60C8" w:rsidRPr="008831F0" w:rsidRDefault="008A60C8" w:rsidP="006E54A4">
                    <w:pPr>
                      <w:jc w:val="center"/>
                      <w:rPr>
                        <w:b/>
                        <w:lang w:val="en-IE"/>
                      </w:rPr>
                    </w:pPr>
                  </w:p>
                </w:tc>
                <w:tc>
                  <w:tcPr>
                    <w:tcW w:w="1451" w:type="dxa"/>
                  </w:tcPr>
                  <w:p w14:paraId="594C54DC" w14:textId="77777777" w:rsidR="008A60C8" w:rsidRPr="008831F0" w:rsidRDefault="008A60C8" w:rsidP="006E54A4">
                    <w:pPr>
                      <w:jc w:val="center"/>
                      <w:rPr>
                        <w:b/>
                        <w:lang w:val="en-IE"/>
                      </w:rPr>
                    </w:pPr>
                  </w:p>
                </w:tc>
              </w:tr>
            </w:tbl>
            <w:p w14:paraId="73CE53D6" w14:textId="77777777" w:rsidR="00BC26B8" w:rsidRDefault="00BC26B8" w:rsidP="00BC26B8">
              <w:pPr>
                <w:tabs>
                  <w:tab w:val="left" w:pos="3420"/>
                  <w:tab w:val="left" w:pos="3600"/>
                </w:tabs>
                <w:rPr>
                  <w:sz w:val="28"/>
                  <w:szCs w:val="28"/>
                </w:rPr>
              </w:pPr>
              <w:r>
                <w:rPr>
                  <w:sz w:val="28"/>
                  <w:szCs w:val="28"/>
                </w:rPr>
                <w:t>Signature of Tenderer:</w:t>
              </w:r>
              <w:r>
                <w:rPr>
                  <w:sz w:val="28"/>
                  <w:szCs w:val="28"/>
                </w:rPr>
                <w:tab/>
              </w:r>
              <w:r>
                <w:rPr>
                  <w:sz w:val="28"/>
                  <w:szCs w:val="28"/>
                </w:rPr>
                <w:tab/>
              </w:r>
            </w:p>
            <w:p w14:paraId="4D73205E" w14:textId="77777777" w:rsidR="00BC26B8" w:rsidRDefault="00BC26B8" w:rsidP="00BC26B8">
              <w:pPr>
                <w:tabs>
                  <w:tab w:val="left" w:pos="3420"/>
                  <w:tab w:val="left" w:pos="3600"/>
                </w:tabs>
                <w:rPr>
                  <w:sz w:val="28"/>
                  <w:szCs w:val="28"/>
                </w:rPr>
              </w:pPr>
              <w:r>
                <w:rPr>
                  <w:sz w:val="28"/>
                  <w:szCs w:val="28"/>
                </w:rPr>
                <w:t>___________________________</w:t>
              </w:r>
            </w:p>
            <w:p w14:paraId="54AD9814" w14:textId="77777777" w:rsidR="00BC26B8" w:rsidRDefault="00BC26B8" w:rsidP="00BC26B8">
              <w:pPr>
                <w:rPr>
                  <w:sz w:val="20"/>
                  <w:szCs w:val="28"/>
                </w:rPr>
              </w:pPr>
              <w:r>
                <w:rPr>
                  <w:sz w:val="20"/>
                  <w:szCs w:val="28"/>
                </w:rPr>
                <w:t>(Only duly authorised agent of Tenderer)</w:t>
              </w:r>
            </w:p>
            <w:p w14:paraId="22B0209E" w14:textId="77777777" w:rsidR="00BC26B8" w:rsidRDefault="00BC26B8" w:rsidP="00BC26B8">
              <w:pPr>
                <w:rPr>
                  <w:sz w:val="28"/>
                  <w:szCs w:val="28"/>
                </w:rPr>
              </w:pPr>
              <w:r w:rsidRPr="00064E30">
                <w:rPr>
                  <w:sz w:val="24"/>
                </w:rPr>
                <w:t>Company:</w:t>
              </w:r>
              <w:r>
                <w:rPr>
                  <w:sz w:val="28"/>
                  <w:szCs w:val="28"/>
                </w:rPr>
                <w:t xml:space="preserve"> __________________________________</w:t>
              </w:r>
            </w:p>
            <w:p w14:paraId="59E00FB5" w14:textId="77777777" w:rsidR="00BC26B8" w:rsidRDefault="00BC26B8" w:rsidP="00BC26B8">
              <w:pPr>
                <w:rPr>
                  <w:sz w:val="28"/>
                  <w:szCs w:val="28"/>
                </w:rPr>
              </w:pPr>
              <w:r w:rsidRPr="00064E30">
                <w:rPr>
                  <w:szCs w:val="22"/>
                </w:rPr>
                <w:t>Address</w:t>
              </w:r>
              <w:r>
                <w:rPr>
                  <w:sz w:val="28"/>
                  <w:szCs w:val="28"/>
                </w:rPr>
                <w:t>:    __________________________________</w:t>
              </w:r>
            </w:p>
            <w:p w14:paraId="03C78972" w14:textId="77777777" w:rsidR="00BC26B8" w:rsidRDefault="00BC26B8" w:rsidP="00BC26B8">
              <w:pPr>
                <w:rPr>
                  <w:sz w:val="28"/>
                  <w:szCs w:val="28"/>
                </w:rPr>
              </w:pPr>
              <w:r>
                <w:rPr>
                  <w:sz w:val="28"/>
                  <w:szCs w:val="28"/>
                </w:rPr>
                <w:t xml:space="preserve">                 __________________________________</w:t>
              </w:r>
            </w:p>
            <w:p w14:paraId="3CFF4575" w14:textId="18F0831A" w:rsidR="003C0FB1" w:rsidRPr="00310EDC" w:rsidRDefault="00BC26B8" w:rsidP="00BC26B8">
              <w:r w:rsidRPr="00064E30">
                <w:rPr>
                  <w:szCs w:val="22"/>
                </w:rPr>
                <w:t>Date</w:t>
              </w:r>
              <w:r>
                <w:rPr>
                  <w:sz w:val="28"/>
                  <w:szCs w:val="28"/>
                </w:rPr>
                <w:t>:         __________________________________</w:t>
              </w:r>
            </w:p>
          </w:sdtContent>
        </w:sdt>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1688C477"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6E0193">
            <w:rPr>
              <w:highlight w:val="lightGray"/>
            </w:rPr>
            <w:t>The Department of Defence (Defence Forces)</w:t>
          </w:r>
        </w:sdtContent>
      </w:sdt>
      <w:r w:rsidR="003F3EE7">
        <w:t xml:space="preserve"> </w:t>
      </w:r>
      <w:r w:rsidR="003F3EE7" w:rsidRPr="00CC568F">
        <w:t>(the “Contracting Authority”)</w:t>
      </w:r>
    </w:p>
    <w:p w14:paraId="46FC351B" w14:textId="4E08A197"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153433">
            <w:rPr>
              <w:szCs w:val="22"/>
              <w:highlight w:val="lightGray"/>
            </w:rPr>
            <w:t>a Service for the Maintenance &amp; Mechanical Repairs of the Defence Forces Man Truck Fleet File Ref: RC/12/2026</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7AA8736C"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6E0193">
            <w:rPr>
              <w:highlight w:val="lightGray"/>
            </w:rPr>
            <w:t>The Department of Defence (Defence Forces)</w:t>
          </w:r>
        </w:sdtContent>
      </w:sdt>
      <w:r>
        <w:t xml:space="preserve"> </w:t>
      </w:r>
      <w:r w:rsidRPr="00CC568F">
        <w:t>(the “Contracting Authority”)</w:t>
      </w:r>
    </w:p>
    <w:p w14:paraId="1D1A8B25" w14:textId="13617644"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153433">
            <w:rPr>
              <w:szCs w:val="22"/>
              <w:highlight w:val="lightGray"/>
            </w:rPr>
            <w:t>a Service for the Maintenance &amp; Mechanical Repairs of the Defence Forces Man Truck Fleet File Ref: RC/12/2026</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970EF7">
        <w:trPr>
          <w:trHeight w:val="940"/>
        </w:trPr>
        <w:tc>
          <w:tcPr>
            <w:tcW w:w="4208" w:type="dxa"/>
          </w:tcPr>
          <w:p w14:paraId="2F139E51" w14:textId="77777777" w:rsidR="00662F78" w:rsidRDefault="00662F78" w:rsidP="00970EF7">
            <w:pPr>
              <w:jc w:val="both"/>
              <w:rPr>
                <w:b/>
                <w:color w:val="333399"/>
                <w:szCs w:val="22"/>
              </w:rPr>
            </w:pPr>
            <w:r>
              <w:br w:type="page"/>
            </w:r>
            <w:r w:rsidRPr="00830A49">
              <w:rPr>
                <w:b/>
                <w:color w:val="333399"/>
                <w:szCs w:val="22"/>
              </w:rPr>
              <w:t>SIGNED</w:t>
            </w:r>
          </w:p>
          <w:p w14:paraId="1EAD533C" w14:textId="77777777" w:rsidR="00662F78" w:rsidRDefault="00662F78" w:rsidP="00970EF7">
            <w:pPr>
              <w:jc w:val="both"/>
              <w:rPr>
                <w:b/>
                <w:color w:val="333399"/>
                <w:szCs w:val="22"/>
              </w:rPr>
            </w:pPr>
          </w:p>
          <w:p w14:paraId="7A5ED50C" w14:textId="77777777" w:rsidR="00662F78" w:rsidRDefault="00662F78" w:rsidP="00970EF7">
            <w:pPr>
              <w:jc w:val="both"/>
              <w:rPr>
                <w:b/>
                <w:color w:val="333399"/>
                <w:szCs w:val="22"/>
              </w:rPr>
            </w:pPr>
          </w:p>
          <w:p w14:paraId="23202CAA" w14:textId="77777777" w:rsidR="00662F78" w:rsidRDefault="00662F78" w:rsidP="00970EF7">
            <w:pPr>
              <w:jc w:val="both"/>
              <w:rPr>
                <w:b/>
                <w:color w:val="333399"/>
                <w:szCs w:val="22"/>
              </w:rPr>
            </w:pPr>
          </w:p>
          <w:p w14:paraId="245E409D" w14:textId="77777777" w:rsidR="00662F78" w:rsidRDefault="00662F78" w:rsidP="00970EF7">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970EF7">
            <w:pPr>
              <w:jc w:val="both"/>
              <w:rPr>
                <w:b/>
                <w:color w:val="333399"/>
                <w:szCs w:val="22"/>
              </w:rPr>
            </w:pPr>
            <w:r>
              <w:rPr>
                <w:b/>
                <w:color w:val="333399"/>
                <w:szCs w:val="22"/>
              </w:rPr>
              <w:t>Notifying Party</w:t>
            </w:r>
          </w:p>
          <w:p w14:paraId="3DC946DF" w14:textId="77777777" w:rsidR="00662F78" w:rsidRDefault="00662F78" w:rsidP="00970EF7">
            <w:pPr>
              <w:jc w:val="both"/>
              <w:rPr>
                <w:b/>
                <w:color w:val="333399"/>
                <w:szCs w:val="22"/>
              </w:rPr>
            </w:pPr>
          </w:p>
        </w:tc>
      </w:tr>
      <w:tr w:rsidR="00662F78" w:rsidRPr="00830A49" w14:paraId="77FEDF2A" w14:textId="77777777" w:rsidTr="00970EF7">
        <w:trPr>
          <w:cantSplit/>
          <w:trHeight w:val="940"/>
        </w:trPr>
        <w:tc>
          <w:tcPr>
            <w:tcW w:w="4208" w:type="dxa"/>
          </w:tcPr>
          <w:p w14:paraId="2D5197CF" w14:textId="77777777" w:rsidR="00662F78" w:rsidRDefault="00662F78" w:rsidP="00970EF7">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970EF7">
            <w:pPr>
              <w:jc w:val="both"/>
              <w:rPr>
                <w:b/>
                <w:color w:val="333399"/>
                <w:szCs w:val="22"/>
              </w:rPr>
            </w:pPr>
            <w:r w:rsidRPr="00830A49">
              <w:rPr>
                <w:b/>
                <w:color w:val="333399"/>
                <w:szCs w:val="22"/>
              </w:rPr>
              <w:t>Address</w:t>
            </w:r>
          </w:p>
        </w:tc>
      </w:tr>
      <w:tr w:rsidR="00662F78" w:rsidRPr="00830A49" w14:paraId="21AD028B" w14:textId="77777777" w:rsidTr="00970EF7">
        <w:trPr>
          <w:cantSplit/>
          <w:trHeight w:val="940"/>
        </w:trPr>
        <w:tc>
          <w:tcPr>
            <w:tcW w:w="4208" w:type="dxa"/>
          </w:tcPr>
          <w:p w14:paraId="07C43D3B" w14:textId="77777777" w:rsidR="00662F78" w:rsidRPr="00830A49" w:rsidRDefault="00662F78" w:rsidP="00970EF7">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970EF7">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970EF7">
        <w:trPr>
          <w:trHeight w:val="300"/>
        </w:trPr>
        <w:tc>
          <w:tcPr>
            <w:tcW w:w="2860" w:type="dxa"/>
            <w:noWrap/>
            <w:hideMark/>
          </w:tcPr>
          <w:p w14:paraId="1E5C05DF" w14:textId="77777777" w:rsidR="00662F78" w:rsidRPr="00401A1C" w:rsidRDefault="00662F78" w:rsidP="00970EF7">
            <w:pPr>
              <w:rPr>
                <w:b/>
                <w:bCs/>
                <w:lang w:val="en-IE"/>
              </w:rPr>
            </w:pPr>
            <w:r w:rsidRPr="00401A1C">
              <w:rPr>
                <w:b/>
                <w:bCs/>
              </w:rPr>
              <w:t>Third Country</w:t>
            </w:r>
          </w:p>
        </w:tc>
        <w:tc>
          <w:tcPr>
            <w:tcW w:w="5760" w:type="dxa"/>
            <w:noWrap/>
            <w:hideMark/>
          </w:tcPr>
          <w:p w14:paraId="4B59FA0D" w14:textId="77777777" w:rsidR="00662F78" w:rsidRPr="00401A1C" w:rsidRDefault="00662F78" w:rsidP="00970EF7">
            <w:pPr>
              <w:rPr>
                <w:b/>
                <w:bCs/>
              </w:rPr>
            </w:pPr>
            <w:r w:rsidRPr="00401A1C">
              <w:rPr>
                <w:b/>
                <w:bCs/>
              </w:rPr>
              <w:t>Brief Description of the financial contributions</w:t>
            </w:r>
          </w:p>
        </w:tc>
      </w:tr>
      <w:tr w:rsidR="00662F78" w:rsidRPr="00401A1C" w14:paraId="60D2BDC6" w14:textId="77777777" w:rsidTr="00970EF7">
        <w:trPr>
          <w:trHeight w:val="300"/>
        </w:trPr>
        <w:tc>
          <w:tcPr>
            <w:tcW w:w="2860" w:type="dxa"/>
            <w:noWrap/>
            <w:hideMark/>
          </w:tcPr>
          <w:p w14:paraId="414C319A" w14:textId="77777777" w:rsidR="00662F78" w:rsidRPr="00401A1C" w:rsidRDefault="00662F78" w:rsidP="00970EF7">
            <w:pPr>
              <w:rPr>
                <w:b/>
              </w:rPr>
            </w:pPr>
            <w:r w:rsidRPr="00401A1C">
              <w:rPr>
                <w:b/>
              </w:rPr>
              <w:t>Country A</w:t>
            </w:r>
          </w:p>
        </w:tc>
        <w:tc>
          <w:tcPr>
            <w:tcW w:w="5760" w:type="dxa"/>
            <w:noWrap/>
            <w:hideMark/>
          </w:tcPr>
          <w:p w14:paraId="2317BDA2" w14:textId="77777777" w:rsidR="00662F78" w:rsidRPr="00401A1C" w:rsidRDefault="00662F78" w:rsidP="00970EF7">
            <w:pPr>
              <w:rPr>
                <w:b/>
              </w:rPr>
            </w:pPr>
            <w:r w:rsidRPr="00401A1C">
              <w:rPr>
                <w:b/>
              </w:rPr>
              <w:t> </w:t>
            </w:r>
          </w:p>
        </w:tc>
      </w:tr>
      <w:tr w:rsidR="00662F78" w:rsidRPr="00401A1C" w14:paraId="645AA3D1" w14:textId="77777777" w:rsidTr="00970EF7">
        <w:trPr>
          <w:trHeight w:val="300"/>
        </w:trPr>
        <w:tc>
          <w:tcPr>
            <w:tcW w:w="2860" w:type="dxa"/>
            <w:noWrap/>
            <w:hideMark/>
          </w:tcPr>
          <w:p w14:paraId="0FC7518A" w14:textId="77777777" w:rsidR="00662F78" w:rsidRPr="00401A1C" w:rsidRDefault="00662F78" w:rsidP="00970EF7">
            <w:pPr>
              <w:rPr>
                <w:b/>
              </w:rPr>
            </w:pPr>
            <w:r w:rsidRPr="00401A1C">
              <w:rPr>
                <w:b/>
              </w:rPr>
              <w:t>Country B</w:t>
            </w:r>
          </w:p>
        </w:tc>
        <w:tc>
          <w:tcPr>
            <w:tcW w:w="5760" w:type="dxa"/>
            <w:noWrap/>
            <w:hideMark/>
          </w:tcPr>
          <w:p w14:paraId="6C8FD13B" w14:textId="77777777" w:rsidR="00662F78" w:rsidRPr="00401A1C" w:rsidRDefault="00662F78" w:rsidP="00970EF7">
            <w:pPr>
              <w:rPr>
                <w:b/>
              </w:rPr>
            </w:pPr>
            <w:r w:rsidRPr="00401A1C">
              <w:rPr>
                <w:b/>
              </w:rPr>
              <w:t> </w:t>
            </w:r>
          </w:p>
        </w:tc>
      </w:tr>
      <w:tr w:rsidR="00662F78" w:rsidRPr="00401A1C" w14:paraId="35A09BDD" w14:textId="77777777" w:rsidTr="00970EF7">
        <w:trPr>
          <w:trHeight w:val="300"/>
        </w:trPr>
        <w:tc>
          <w:tcPr>
            <w:tcW w:w="2860" w:type="dxa"/>
            <w:noWrap/>
            <w:hideMark/>
          </w:tcPr>
          <w:p w14:paraId="044B6B9C" w14:textId="77777777" w:rsidR="00662F78" w:rsidRPr="00401A1C" w:rsidRDefault="00662F78" w:rsidP="00970EF7">
            <w:pPr>
              <w:rPr>
                <w:b/>
              </w:rPr>
            </w:pPr>
            <w:r w:rsidRPr="00401A1C">
              <w:rPr>
                <w:b/>
              </w:rPr>
              <w:t>Country C</w:t>
            </w:r>
          </w:p>
        </w:tc>
        <w:tc>
          <w:tcPr>
            <w:tcW w:w="5760" w:type="dxa"/>
            <w:noWrap/>
            <w:hideMark/>
          </w:tcPr>
          <w:p w14:paraId="5C6BFB9D" w14:textId="77777777" w:rsidR="00662F78" w:rsidRPr="00401A1C" w:rsidRDefault="00662F78" w:rsidP="00970EF7">
            <w:pPr>
              <w:rPr>
                <w:b/>
              </w:rPr>
            </w:pPr>
            <w:r w:rsidRPr="00401A1C">
              <w:rPr>
                <w:b/>
              </w:rPr>
              <w:t> </w:t>
            </w:r>
          </w:p>
        </w:tc>
      </w:tr>
      <w:tr w:rsidR="00662F78" w:rsidRPr="00401A1C" w14:paraId="78092B7D" w14:textId="77777777" w:rsidTr="00970EF7">
        <w:trPr>
          <w:trHeight w:val="300"/>
        </w:trPr>
        <w:tc>
          <w:tcPr>
            <w:tcW w:w="2860" w:type="dxa"/>
            <w:noWrap/>
            <w:hideMark/>
          </w:tcPr>
          <w:p w14:paraId="6D88415A" w14:textId="77777777" w:rsidR="00662F78" w:rsidRPr="00401A1C" w:rsidRDefault="00662F78" w:rsidP="00970EF7">
            <w:pPr>
              <w:rPr>
                <w:b/>
              </w:rPr>
            </w:pPr>
            <w:r w:rsidRPr="00401A1C">
              <w:rPr>
                <w:b/>
              </w:rPr>
              <w:t>Country D</w:t>
            </w:r>
          </w:p>
        </w:tc>
        <w:tc>
          <w:tcPr>
            <w:tcW w:w="5760" w:type="dxa"/>
            <w:noWrap/>
            <w:hideMark/>
          </w:tcPr>
          <w:p w14:paraId="1F401242" w14:textId="77777777" w:rsidR="00662F78" w:rsidRPr="00401A1C" w:rsidRDefault="00662F78" w:rsidP="00970EF7">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970EF7">
        <w:trPr>
          <w:trHeight w:val="300"/>
        </w:trPr>
        <w:tc>
          <w:tcPr>
            <w:tcW w:w="2380" w:type="dxa"/>
            <w:noWrap/>
            <w:hideMark/>
          </w:tcPr>
          <w:p w14:paraId="174E8277" w14:textId="77777777" w:rsidR="00662F78" w:rsidRPr="00B85800" w:rsidRDefault="00662F78" w:rsidP="00970EF7">
            <w:pPr>
              <w:rPr>
                <w:b/>
                <w:bCs/>
                <w:lang w:val="en-IE"/>
              </w:rPr>
            </w:pPr>
            <w:r w:rsidRPr="00B85800">
              <w:rPr>
                <w:b/>
                <w:bCs/>
              </w:rPr>
              <w:t>Third Country</w:t>
            </w:r>
          </w:p>
        </w:tc>
        <w:tc>
          <w:tcPr>
            <w:tcW w:w="3520" w:type="dxa"/>
            <w:noWrap/>
            <w:hideMark/>
          </w:tcPr>
          <w:p w14:paraId="39EFBF56" w14:textId="77777777" w:rsidR="00662F78" w:rsidRPr="00B85800" w:rsidRDefault="00662F78" w:rsidP="00970EF7">
            <w:pPr>
              <w:rPr>
                <w:b/>
                <w:bCs/>
              </w:rPr>
            </w:pPr>
            <w:r w:rsidRPr="00B85800">
              <w:rPr>
                <w:b/>
                <w:bCs/>
              </w:rPr>
              <w:t>Type of Financial Contribution (FC)</w:t>
            </w:r>
          </w:p>
        </w:tc>
        <w:tc>
          <w:tcPr>
            <w:tcW w:w="7020" w:type="dxa"/>
            <w:noWrap/>
            <w:hideMark/>
          </w:tcPr>
          <w:p w14:paraId="3D8C113F" w14:textId="77777777" w:rsidR="00662F78" w:rsidRPr="00B85800" w:rsidRDefault="00662F78" w:rsidP="00970EF7">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970EF7">
            <w:pPr>
              <w:rPr>
                <w:b/>
                <w:bCs/>
              </w:rPr>
            </w:pPr>
            <w:r w:rsidRPr="00B85800">
              <w:rPr>
                <w:b/>
                <w:bCs/>
              </w:rPr>
              <w:t>Estimated value of the FC</w:t>
            </w:r>
          </w:p>
        </w:tc>
      </w:tr>
      <w:tr w:rsidR="00662F78" w:rsidRPr="00B85800" w14:paraId="7DB58B5A" w14:textId="77777777" w:rsidTr="00970EF7">
        <w:trPr>
          <w:trHeight w:val="300"/>
        </w:trPr>
        <w:tc>
          <w:tcPr>
            <w:tcW w:w="2380" w:type="dxa"/>
            <w:noWrap/>
            <w:hideMark/>
          </w:tcPr>
          <w:p w14:paraId="63433BDC" w14:textId="77777777" w:rsidR="00662F78" w:rsidRPr="00B85800" w:rsidRDefault="00662F78" w:rsidP="00970EF7">
            <w:r w:rsidRPr="00B85800">
              <w:t>Country A</w:t>
            </w:r>
          </w:p>
        </w:tc>
        <w:tc>
          <w:tcPr>
            <w:tcW w:w="3520" w:type="dxa"/>
            <w:noWrap/>
            <w:hideMark/>
          </w:tcPr>
          <w:p w14:paraId="255C5FC8" w14:textId="77777777" w:rsidR="00662F78" w:rsidRPr="00B85800" w:rsidRDefault="00662F78" w:rsidP="00970EF7">
            <w:r w:rsidRPr="00B85800">
              <w:t> </w:t>
            </w:r>
          </w:p>
        </w:tc>
        <w:tc>
          <w:tcPr>
            <w:tcW w:w="7020" w:type="dxa"/>
            <w:noWrap/>
            <w:hideMark/>
          </w:tcPr>
          <w:p w14:paraId="63D354F8" w14:textId="77777777" w:rsidR="00662F78" w:rsidRPr="00B85800" w:rsidRDefault="00662F78" w:rsidP="00970EF7">
            <w:r w:rsidRPr="00B85800">
              <w:t> </w:t>
            </w:r>
          </w:p>
        </w:tc>
        <w:tc>
          <w:tcPr>
            <w:tcW w:w="3320" w:type="dxa"/>
            <w:noWrap/>
            <w:hideMark/>
          </w:tcPr>
          <w:p w14:paraId="3D6F9BB7" w14:textId="77777777" w:rsidR="00662F78" w:rsidRPr="00B85800" w:rsidRDefault="00662F78" w:rsidP="00970EF7">
            <w:r w:rsidRPr="00B85800">
              <w:t> </w:t>
            </w:r>
          </w:p>
        </w:tc>
      </w:tr>
      <w:tr w:rsidR="00662F78" w:rsidRPr="00B85800" w14:paraId="4E06F790" w14:textId="77777777" w:rsidTr="00970EF7">
        <w:trPr>
          <w:trHeight w:val="300"/>
        </w:trPr>
        <w:tc>
          <w:tcPr>
            <w:tcW w:w="2380" w:type="dxa"/>
            <w:noWrap/>
            <w:hideMark/>
          </w:tcPr>
          <w:p w14:paraId="38AFEDA9" w14:textId="77777777" w:rsidR="00662F78" w:rsidRPr="00B85800" w:rsidRDefault="00662F78" w:rsidP="00970EF7">
            <w:r w:rsidRPr="00B85800">
              <w:t>Country B</w:t>
            </w:r>
          </w:p>
        </w:tc>
        <w:tc>
          <w:tcPr>
            <w:tcW w:w="3520" w:type="dxa"/>
            <w:noWrap/>
            <w:hideMark/>
          </w:tcPr>
          <w:p w14:paraId="503D50DF" w14:textId="77777777" w:rsidR="00662F78" w:rsidRPr="00B85800" w:rsidRDefault="00662F78" w:rsidP="00970EF7">
            <w:r w:rsidRPr="00B85800">
              <w:t> </w:t>
            </w:r>
          </w:p>
        </w:tc>
        <w:tc>
          <w:tcPr>
            <w:tcW w:w="7020" w:type="dxa"/>
            <w:noWrap/>
            <w:hideMark/>
          </w:tcPr>
          <w:p w14:paraId="5B546B1A" w14:textId="77777777" w:rsidR="00662F78" w:rsidRPr="00B85800" w:rsidRDefault="00662F78" w:rsidP="00970EF7">
            <w:r w:rsidRPr="00B85800">
              <w:t> </w:t>
            </w:r>
          </w:p>
        </w:tc>
        <w:tc>
          <w:tcPr>
            <w:tcW w:w="3320" w:type="dxa"/>
            <w:noWrap/>
            <w:hideMark/>
          </w:tcPr>
          <w:p w14:paraId="509DBA75" w14:textId="77777777" w:rsidR="00662F78" w:rsidRPr="00B85800" w:rsidRDefault="00662F78" w:rsidP="00970EF7">
            <w:r w:rsidRPr="00B85800">
              <w:t> </w:t>
            </w:r>
          </w:p>
        </w:tc>
      </w:tr>
      <w:tr w:rsidR="00662F78" w:rsidRPr="00B85800" w14:paraId="4A3A0773" w14:textId="77777777" w:rsidTr="00970EF7">
        <w:trPr>
          <w:trHeight w:val="300"/>
        </w:trPr>
        <w:tc>
          <w:tcPr>
            <w:tcW w:w="2380" w:type="dxa"/>
            <w:noWrap/>
            <w:hideMark/>
          </w:tcPr>
          <w:p w14:paraId="7C544014" w14:textId="77777777" w:rsidR="00662F78" w:rsidRPr="00B85800" w:rsidRDefault="00662F78" w:rsidP="00970EF7">
            <w:r w:rsidRPr="00B85800">
              <w:t>Country C</w:t>
            </w:r>
          </w:p>
        </w:tc>
        <w:tc>
          <w:tcPr>
            <w:tcW w:w="3520" w:type="dxa"/>
            <w:noWrap/>
            <w:hideMark/>
          </w:tcPr>
          <w:p w14:paraId="472B2744" w14:textId="77777777" w:rsidR="00662F78" w:rsidRPr="00B85800" w:rsidRDefault="00662F78" w:rsidP="00970EF7">
            <w:r w:rsidRPr="00B85800">
              <w:t> </w:t>
            </w:r>
          </w:p>
        </w:tc>
        <w:tc>
          <w:tcPr>
            <w:tcW w:w="7020" w:type="dxa"/>
            <w:noWrap/>
            <w:hideMark/>
          </w:tcPr>
          <w:p w14:paraId="5D8E3A09" w14:textId="77777777" w:rsidR="00662F78" w:rsidRPr="00B85800" w:rsidRDefault="00662F78" w:rsidP="00970EF7">
            <w:r w:rsidRPr="00B85800">
              <w:t> </w:t>
            </w:r>
          </w:p>
        </w:tc>
        <w:tc>
          <w:tcPr>
            <w:tcW w:w="3320" w:type="dxa"/>
            <w:noWrap/>
            <w:hideMark/>
          </w:tcPr>
          <w:p w14:paraId="34555F69" w14:textId="77777777" w:rsidR="00662F78" w:rsidRPr="00B85800" w:rsidRDefault="00662F78" w:rsidP="00970EF7">
            <w:r w:rsidRPr="00B85800">
              <w:t> </w:t>
            </w:r>
          </w:p>
        </w:tc>
      </w:tr>
      <w:tr w:rsidR="00662F78" w:rsidRPr="00B85800" w14:paraId="094CFE33" w14:textId="77777777" w:rsidTr="00970EF7">
        <w:trPr>
          <w:trHeight w:val="300"/>
        </w:trPr>
        <w:tc>
          <w:tcPr>
            <w:tcW w:w="2380" w:type="dxa"/>
            <w:noWrap/>
            <w:hideMark/>
          </w:tcPr>
          <w:p w14:paraId="2F3CAB7B" w14:textId="77777777" w:rsidR="00662F78" w:rsidRPr="00B85800" w:rsidRDefault="00662F78" w:rsidP="00970EF7">
            <w:r w:rsidRPr="00B85800">
              <w:t>Country D</w:t>
            </w:r>
          </w:p>
        </w:tc>
        <w:tc>
          <w:tcPr>
            <w:tcW w:w="3520" w:type="dxa"/>
            <w:noWrap/>
            <w:hideMark/>
          </w:tcPr>
          <w:p w14:paraId="458B6C51" w14:textId="77777777" w:rsidR="00662F78" w:rsidRPr="00B85800" w:rsidRDefault="00662F78" w:rsidP="00970EF7">
            <w:r w:rsidRPr="00B85800">
              <w:t> </w:t>
            </w:r>
          </w:p>
        </w:tc>
        <w:tc>
          <w:tcPr>
            <w:tcW w:w="7020" w:type="dxa"/>
            <w:noWrap/>
            <w:hideMark/>
          </w:tcPr>
          <w:p w14:paraId="10C74914" w14:textId="77777777" w:rsidR="00662F78" w:rsidRPr="00B85800" w:rsidRDefault="00662F78" w:rsidP="00970EF7">
            <w:r w:rsidRPr="00B85800">
              <w:t> </w:t>
            </w:r>
          </w:p>
        </w:tc>
        <w:tc>
          <w:tcPr>
            <w:tcW w:w="3320" w:type="dxa"/>
            <w:noWrap/>
            <w:hideMark/>
          </w:tcPr>
          <w:p w14:paraId="484B3C16" w14:textId="77777777" w:rsidR="00662F78" w:rsidRPr="00B85800" w:rsidRDefault="00662F78" w:rsidP="00970EF7">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For the purposes of this section 3.1, the notifying party(</w:t>
      </w:r>
      <w:proofErr w:type="spellStart"/>
      <w:r>
        <w:t>ies</w:t>
      </w:r>
      <w:proofErr w:type="spellEnd"/>
      <w:r>
        <w:t xml:space="preserve">)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as a result of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as a result of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Notifying party(</w:t>
      </w:r>
      <w:proofErr w:type="spellStart"/>
      <w:r>
        <w:t>ies</w:t>
      </w:r>
      <w:proofErr w:type="spellEnd"/>
      <w:r>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on the basis of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w:t>
      </w:r>
      <w:proofErr w:type="spellStart"/>
      <w:r>
        <w:t>i</w:t>
      </w:r>
      <w:proofErr w:type="spellEnd"/>
      <w:r>
        <w:t xml:space="preserve">)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amount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Take into account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take into account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have to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extent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a number of factors such as the sectors or activities involved, </w:t>
      </w:r>
      <w:r>
        <w:tab/>
        <w:t xml:space="preserve">the type of financial contributions or other specificities of the case. In light of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970EF7">
        <w:trPr>
          <w:trHeight w:val="300"/>
        </w:trPr>
        <w:tc>
          <w:tcPr>
            <w:tcW w:w="1370" w:type="dxa"/>
            <w:noWrap/>
            <w:hideMark/>
          </w:tcPr>
          <w:p w14:paraId="787CEE70" w14:textId="77777777" w:rsidR="00662F78" w:rsidRPr="00FE3D7B" w:rsidRDefault="00662F78" w:rsidP="00970EF7">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970EF7">
            <w:pPr>
              <w:rPr>
                <w:b/>
                <w:bCs/>
              </w:rPr>
            </w:pPr>
            <w:r w:rsidRPr="00FE3D7B">
              <w:rPr>
                <w:b/>
                <w:bCs/>
              </w:rPr>
              <w:t>Type of Financial Contribution (FC)*</w:t>
            </w:r>
          </w:p>
        </w:tc>
        <w:tc>
          <w:tcPr>
            <w:tcW w:w="3843" w:type="dxa"/>
            <w:noWrap/>
            <w:hideMark/>
          </w:tcPr>
          <w:p w14:paraId="49E4D255" w14:textId="77777777" w:rsidR="00662F78" w:rsidRPr="00FE3D7B" w:rsidRDefault="00662F78" w:rsidP="00970EF7">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970EF7">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970EF7">
        <w:trPr>
          <w:trHeight w:val="300"/>
        </w:trPr>
        <w:tc>
          <w:tcPr>
            <w:tcW w:w="1370" w:type="dxa"/>
            <w:noWrap/>
            <w:hideMark/>
          </w:tcPr>
          <w:p w14:paraId="6738F5DA" w14:textId="77777777" w:rsidR="00662F78" w:rsidRPr="00FE3D7B" w:rsidRDefault="00662F78" w:rsidP="00970EF7">
            <w:r w:rsidRPr="00FE3D7B">
              <w:t>Country A</w:t>
            </w:r>
          </w:p>
        </w:tc>
        <w:tc>
          <w:tcPr>
            <w:tcW w:w="1977" w:type="dxa"/>
            <w:noWrap/>
            <w:hideMark/>
          </w:tcPr>
          <w:p w14:paraId="0F3C9998" w14:textId="77777777" w:rsidR="00662F78" w:rsidRPr="00FE3D7B" w:rsidRDefault="00662F78" w:rsidP="00970EF7">
            <w:r w:rsidRPr="00FE3D7B">
              <w:t> </w:t>
            </w:r>
          </w:p>
        </w:tc>
        <w:tc>
          <w:tcPr>
            <w:tcW w:w="3843" w:type="dxa"/>
            <w:noWrap/>
            <w:hideMark/>
          </w:tcPr>
          <w:p w14:paraId="22DD1730" w14:textId="77777777" w:rsidR="00662F78" w:rsidRPr="00FE3D7B" w:rsidRDefault="00662F78" w:rsidP="00970EF7">
            <w:r w:rsidRPr="00FE3D7B">
              <w:t> </w:t>
            </w:r>
          </w:p>
        </w:tc>
        <w:tc>
          <w:tcPr>
            <w:tcW w:w="1871" w:type="dxa"/>
            <w:noWrap/>
            <w:hideMark/>
          </w:tcPr>
          <w:p w14:paraId="16CF6468" w14:textId="77777777" w:rsidR="00662F78" w:rsidRPr="00FE3D7B" w:rsidRDefault="00662F78" w:rsidP="00970EF7">
            <w:r w:rsidRPr="00FE3D7B">
              <w:t> </w:t>
            </w:r>
          </w:p>
        </w:tc>
      </w:tr>
      <w:tr w:rsidR="00662F78" w:rsidRPr="00FE3D7B" w14:paraId="1B09F152" w14:textId="77777777" w:rsidTr="00970EF7">
        <w:trPr>
          <w:trHeight w:val="300"/>
        </w:trPr>
        <w:tc>
          <w:tcPr>
            <w:tcW w:w="1370" w:type="dxa"/>
            <w:noWrap/>
            <w:hideMark/>
          </w:tcPr>
          <w:p w14:paraId="4A46EE5A" w14:textId="77777777" w:rsidR="00662F78" w:rsidRPr="00FE3D7B" w:rsidRDefault="00662F78" w:rsidP="00970EF7">
            <w:r w:rsidRPr="00FE3D7B">
              <w:t>Country B</w:t>
            </w:r>
          </w:p>
        </w:tc>
        <w:tc>
          <w:tcPr>
            <w:tcW w:w="1977" w:type="dxa"/>
            <w:noWrap/>
            <w:hideMark/>
          </w:tcPr>
          <w:p w14:paraId="1E32DDEC" w14:textId="77777777" w:rsidR="00662F78" w:rsidRPr="00FE3D7B" w:rsidRDefault="00662F78" w:rsidP="00970EF7">
            <w:r w:rsidRPr="00FE3D7B">
              <w:t> </w:t>
            </w:r>
          </w:p>
        </w:tc>
        <w:tc>
          <w:tcPr>
            <w:tcW w:w="3843" w:type="dxa"/>
            <w:noWrap/>
            <w:hideMark/>
          </w:tcPr>
          <w:p w14:paraId="20785771" w14:textId="77777777" w:rsidR="00662F78" w:rsidRPr="00FE3D7B" w:rsidRDefault="00662F78" w:rsidP="00970EF7">
            <w:r w:rsidRPr="00FE3D7B">
              <w:t> </w:t>
            </w:r>
          </w:p>
        </w:tc>
        <w:tc>
          <w:tcPr>
            <w:tcW w:w="1871" w:type="dxa"/>
            <w:noWrap/>
            <w:hideMark/>
          </w:tcPr>
          <w:p w14:paraId="43BF4013" w14:textId="77777777" w:rsidR="00662F78" w:rsidRPr="00FE3D7B" w:rsidRDefault="00662F78" w:rsidP="00970EF7">
            <w:r w:rsidRPr="00FE3D7B">
              <w:t> </w:t>
            </w:r>
          </w:p>
        </w:tc>
      </w:tr>
      <w:tr w:rsidR="00662F78" w:rsidRPr="00FE3D7B" w14:paraId="0F623FAF" w14:textId="77777777" w:rsidTr="00970EF7">
        <w:trPr>
          <w:trHeight w:val="300"/>
        </w:trPr>
        <w:tc>
          <w:tcPr>
            <w:tcW w:w="1370" w:type="dxa"/>
            <w:noWrap/>
            <w:hideMark/>
          </w:tcPr>
          <w:p w14:paraId="677B9726" w14:textId="77777777" w:rsidR="00662F78" w:rsidRPr="00FE3D7B" w:rsidRDefault="00662F78" w:rsidP="00970EF7">
            <w:r w:rsidRPr="00FE3D7B">
              <w:t>Country C</w:t>
            </w:r>
          </w:p>
        </w:tc>
        <w:tc>
          <w:tcPr>
            <w:tcW w:w="1977" w:type="dxa"/>
            <w:noWrap/>
            <w:hideMark/>
          </w:tcPr>
          <w:p w14:paraId="0B628E22" w14:textId="77777777" w:rsidR="00662F78" w:rsidRPr="00FE3D7B" w:rsidRDefault="00662F78" w:rsidP="00970EF7">
            <w:r w:rsidRPr="00FE3D7B">
              <w:t> </w:t>
            </w:r>
          </w:p>
        </w:tc>
        <w:tc>
          <w:tcPr>
            <w:tcW w:w="3843" w:type="dxa"/>
            <w:noWrap/>
            <w:hideMark/>
          </w:tcPr>
          <w:p w14:paraId="5EF37575" w14:textId="77777777" w:rsidR="00662F78" w:rsidRPr="00FE3D7B" w:rsidRDefault="00662F78" w:rsidP="00970EF7">
            <w:r w:rsidRPr="00FE3D7B">
              <w:t> </w:t>
            </w:r>
          </w:p>
        </w:tc>
        <w:tc>
          <w:tcPr>
            <w:tcW w:w="1871" w:type="dxa"/>
            <w:noWrap/>
            <w:hideMark/>
          </w:tcPr>
          <w:p w14:paraId="3CEDF1CE" w14:textId="77777777" w:rsidR="00662F78" w:rsidRPr="00FE3D7B" w:rsidRDefault="00662F78" w:rsidP="00970EF7">
            <w:r w:rsidRPr="00FE3D7B">
              <w:t> </w:t>
            </w:r>
          </w:p>
        </w:tc>
      </w:tr>
      <w:tr w:rsidR="00662F78" w:rsidRPr="00FE3D7B" w14:paraId="6F2299B9" w14:textId="77777777" w:rsidTr="00970EF7">
        <w:trPr>
          <w:trHeight w:val="300"/>
        </w:trPr>
        <w:tc>
          <w:tcPr>
            <w:tcW w:w="1370" w:type="dxa"/>
            <w:noWrap/>
            <w:hideMark/>
          </w:tcPr>
          <w:p w14:paraId="4731D9DE" w14:textId="77777777" w:rsidR="00662F78" w:rsidRPr="00FE3D7B" w:rsidRDefault="00662F78" w:rsidP="00970EF7">
            <w:r w:rsidRPr="00FE3D7B">
              <w:t>Country D</w:t>
            </w:r>
          </w:p>
        </w:tc>
        <w:tc>
          <w:tcPr>
            <w:tcW w:w="1977" w:type="dxa"/>
            <w:noWrap/>
            <w:hideMark/>
          </w:tcPr>
          <w:p w14:paraId="5E7FE374" w14:textId="77777777" w:rsidR="00662F78" w:rsidRPr="00FE3D7B" w:rsidRDefault="00662F78" w:rsidP="00970EF7">
            <w:r w:rsidRPr="00FE3D7B">
              <w:t> </w:t>
            </w:r>
          </w:p>
        </w:tc>
        <w:tc>
          <w:tcPr>
            <w:tcW w:w="3843" w:type="dxa"/>
            <w:noWrap/>
            <w:hideMark/>
          </w:tcPr>
          <w:p w14:paraId="6B45AFC1" w14:textId="77777777" w:rsidR="00662F78" w:rsidRPr="00FE3D7B" w:rsidRDefault="00662F78" w:rsidP="00970EF7">
            <w:r w:rsidRPr="00FE3D7B">
              <w:t> </w:t>
            </w:r>
          </w:p>
        </w:tc>
        <w:tc>
          <w:tcPr>
            <w:tcW w:w="1871" w:type="dxa"/>
            <w:noWrap/>
            <w:hideMark/>
          </w:tcPr>
          <w:p w14:paraId="6B747E6A" w14:textId="77777777" w:rsidR="00662F78" w:rsidRPr="00FE3D7B" w:rsidRDefault="00662F78" w:rsidP="00970EF7">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w:t>
      </w:r>
      <w:proofErr w:type="spellStart"/>
      <w:r w:rsidRPr="00DA6E7B">
        <w:rPr>
          <w:sz w:val="18"/>
          <w:szCs w:val="18"/>
        </w:rPr>
        <w:t>ies</w:t>
      </w:r>
      <w:proofErr w:type="spellEnd"/>
      <w:r w:rsidRPr="00DA6E7B">
        <w:rPr>
          <w:sz w:val="18"/>
          <w:szCs w:val="18"/>
        </w:rPr>
        <w:t>). For instance, ‘tax exemption for the production of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in particular refer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Possible Positive Effects  - ( Section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reports of the notifying party(</w:t>
      </w:r>
      <w:proofErr w:type="spellStart"/>
      <w:r>
        <w:t>ies</w:t>
      </w:r>
      <w:proofErr w:type="spellEnd"/>
      <w:r>
        <w:t xml:space="preserve">)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Where the notifying party(</w:t>
      </w:r>
      <w:proofErr w:type="spellStart"/>
      <w:r>
        <w:t>ies</w:t>
      </w:r>
      <w:proofErr w:type="spellEnd"/>
      <w:r>
        <w:t xml:space="preserve">)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62AED906"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153433">
            <w:rPr>
              <w:szCs w:val="22"/>
              <w:highlight w:val="lightGray"/>
            </w:rPr>
            <w:t>a Service for the Maintenance &amp; Mechanical Repairs of the Defence Forces Man Truck Fleet File Ref: RC/12/2026</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____________________________  this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56EC5751" w:rsidR="003C0FB1" w:rsidRPr="00CB5B77" w:rsidRDefault="007B6B6F"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6E0193">
            <w:rPr>
              <w:highlight w:val="lightGray"/>
            </w:rPr>
            <w:t>The Department of Defence (Defence Forces)</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420AC4B9" w:rsidR="003C0FB1" w:rsidRDefault="006E3F9E" w:rsidP="003C0FB1">
      <w:pPr>
        <w:jc w:val="center"/>
      </w:pPr>
      <w:r>
        <w:rPr>
          <w:highlight w:val="lightGray"/>
        </w:rPr>
        <w:t>Delaney C</w:t>
      </w:r>
      <w:r>
        <w:t>ommercials</w:t>
      </w:r>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4590B0D9"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153433">
            <w:rPr>
              <w:szCs w:val="22"/>
              <w:highlight w:val="lightGray"/>
            </w:rPr>
            <w:t>a Service for the Maintenance &amp; Mechanical Repairs of the Defence Forces Man Truck Fleet File Ref: RC/12/2026</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37A9A775" w:rsidR="00C43DF2" w:rsidRPr="00830A49" w:rsidRDefault="00C43DF2" w:rsidP="00C43DF2">
      <w:pPr>
        <w:pStyle w:val="Heading2"/>
        <w:spacing w:before="0"/>
        <w:jc w:val="both"/>
      </w:pPr>
      <w:r w:rsidRPr="00830A49">
        <w:t xml:space="preserve">THIS AGREEMENT is made on </w:t>
      </w:r>
      <w:r w:rsidR="006E3F9E">
        <w:t>11</w:t>
      </w:r>
      <w:r w:rsidR="006E3F9E" w:rsidRPr="006E3F9E">
        <w:rPr>
          <w:vertAlign w:val="superscript"/>
        </w:rPr>
        <w:t>th</w:t>
      </w:r>
      <w:r w:rsidR="006E3F9E">
        <w:t xml:space="preserve"> </w:t>
      </w:r>
      <w:r w:rsidRPr="00830A49">
        <w:t xml:space="preserve">day </w:t>
      </w:r>
      <w:r w:rsidR="006E3F9E">
        <w:t>April</w:t>
      </w:r>
      <w:r w:rsidRPr="00830A49">
        <w:t xml:space="preserve"> 20</w:t>
      </w:r>
      <w:r w:rsidR="006E3F9E">
        <w:t>25</w:t>
      </w:r>
      <w:r w:rsidRPr="00830A49">
        <w:t>:</w:t>
      </w:r>
    </w:p>
    <w:p w14:paraId="1EA45BD0" w14:textId="77777777" w:rsidR="006E3F9E" w:rsidRDefault="007B6B6F" w:rsidP="006E3F9E">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6E0193">
            <w:rPr>
              <w:highlight w:val="lightGray"/>
            </w:rPr>
            <w:t>The Department of Defence (Defence Forces)</w:t>
          </w:r>
        </w:sdtContent>
      </w:sdt>
      <w:r w:rsidR="003C0FB1" w:rsidRPr="000E5DB7">
        <w:t xml:space="preserve">, of </w:t>
      </w:r>
      <w:r w:rsidR="006E3F9E">
        <w:t>Transport Corps, McKee Barracks, Blackhorse Ave, Dublin 7</w:t>
      </w:r>
      <w:r w:rsidR="006E3F9E" w:rsidRPr="000E5DB7">
        <w:t xml:space="preserve"> (“the Client”); </w:t>
      </w:r>
    </w:p>
    <w:p w14:paraId="6AA4B3A2" w14:textId="39481D99" w:rsidR="003C0FB1" w:rsidRDefault="003C0FB1" w:rsidP="006E3F9E">
      <w:pPr>
        <w:spacing w:before="240" w:after="200"/>
        <w:jc w:val="both"/>
      </w:pPr>
      <w:r w:rsidRPr="000E5DB7">
        <w:t>and</w:t>
      </w:r>
    </w:p>
    <w:p w14:paraId="788EF81A" w14:textId="0D2AB70C" w:rsidR="006E3F9E" w:rsidRPr="006E3F9E" w:rsidRDefault="007B6B6F" w:rsidP="006E3F9E">
      <w:pPr>
        <w:spacing w:after="0" w:line="240" w:lineRule="auto"/>
        <w:rPr>
          <w:rFonts w:ascii="Arial" w:hAnsi="Arial" w:cs="Arial"/>
          <w:sz w:val="24"/>
          <w:lang w:val="en-IE" w:eastAsia="en-IE"/>
        </w:rPr>
      </w:pPr>
      <w:sdt>
        <w:sdtPr>
          <w:rPr>
            <w:highlight w:val="lightGray"/>
          </w:rPr>
          <w:id w:val="2082614"/>
          <w:placeholder>
            <w:docPart w:val="E5B87B3FD9CB4E93885F5503286AB1BB"/>
          </w:placeholder>
        </w:sdtPr>
        <w:sdtEndPr/>
        <w:sdtContent>
          <w:r w:rsidR="006E3F9E">
            <w:rPr>
              <w:highlight w:val="lightGray"/>
            </w:rPr>
            <w:t>Delaney C</w:t>
          </w:r>
          <w:r w:rsidR="006E3F9E">
            <w:t>ommercials</w:t>
          </w:r>
        </w:sdtContent>
      </w:sdt>
      <w:r w:rsidR="003C0FB1" w:rsidRPr="000E5DB7">
        <w:t xml:space="preserve">, of </w:t>
      </w:r>
      <w:sdt>
        <w:sdtPr>
          <w:id w:val="2082626"/>
          <w:placeholder>
            <w:docPart w:val="E5B87B3FD9CB4E93885F5503286AB1BB"/>
          </w:placeholder>
        </w:sdtPr>
        <w:sdtEndPr>
          <w:rPr>
            <w:highlight w:val="lightGray"/>
          </w:rPr>
        </w:sdtEndPr>
        <w:sdtContent>
          <w:proofErr w:type="spellStart"/>
          <w:r w:rsidR="006E3F9E">
            <w:t>Maudlins</w:t>
          </w:r>
          <w:proofErr w:type="spellEnd"/>
          <w:r w:rsidR="006E3F9E">
            <w:t xml:space="preserve"> Ind Est, Naas, Co Kildare</w:t>
          </w:r>
        </w:sdtContent>
      </w:sdt>
    </w:p>
    <w:p w14:paraId="4B8C4CB4" w14:textId="65A78773" w:rsidR="003C0FB1" w:rsidRDefault="003C0FB1" w:rsidP="006E3F9E">
      <w:r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6E21CF30" w:rsidR="003C0FB1" w:rsidRDefault="003C0FB1" w:rsidP="00007D7D">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006E3F9E">
                  <w:rPr>
                    <w:highlight w:val="lightGray"/>
                  </w:rPr>
                  <w:t>4955411</w:t>
                </w:r>
              </w:sdtContent>
            </w:sdt>
            <w:r w:rsidRPr="000E5DB7">
              <w:t xml:space="preserve">of </w:t>
            </w:r>
            <w:sdt>
              <w:sdtPr>
                <w:rPr>
                  <w:highlight w:val="lightGray"/>
                  <w:lang w:val="en-US"/>
                </w:rPr>
                <w:id w:val="2082620"/>
                <w:placeholder>
                  <w:docPart w:val="E5B87B3FD9CB4E93885F5503286AB1BB"/>
                </w:placeholder>
              </w:sdtPr>
              <w:sdtEndPr/>
              <w:sdtContent>
                <w:sdt>
                  <w:sdtPr>
                    <w:rPr>
                      <w:highlight w:val="lightGray"/>
                    </w:rPr>
                    <w:id w:val="2082619"/>
                    <w:placeholder>
                      <w:docPart w:val="F9FA998FE2FC4A60AF5CB84FFE20301D"/>
                    </w:placeholder>
                  </w:sdtPr>
                  <w:sdtEndPr/>
                  <w:sdtContent>
                    <w:r w:rsidR="00007D7D">
                      <w:rPr>
                        <w:highlight w:val="lightGray"/>
                      </w:rPr>
                      <w:t>16/01/2025</w:t>
                    </w:r>
                  </w:sdtContent>
                </w:sdt>
                <w:r w:rsidR="00007D7D" w:rsidRPr="000E5DB7">
                  <w:rPr>
                    <w:lang w:val="en-US"/>
                  </w:rPr>
                  <w:t>dated</w:t>
                </w:r>
                <w:r w:rsidRPr="00C93669">
                  <w:rPr>
                    <w:highlight w:val="lightGray"/>
                    <w:lang w:val="en-US"/>
                  </w:rPr>
                  <w:t xml:space="preserv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3"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sdt>
                  <w:sdtPr>
                    <w:rPr>
                      <w:highlight w:val="lightGray"/>
                    </w:rPr>
                    <w:id w:val="515036521"/>
                    <w:placeholder>
                      <w:docPart w:val="5AA3FB76B95E4B7093B5FB1493E4C192"/>
                    </w:placeholder>
                  </w:sdtPr>
                  <w:sdtEndPr/>
                  <w:sdtContent>
                    <w:r w:rsidR="00007D7D">
                      <w:rPr>
                        <w:highlight w:val="lightGray"/>
                      </w:rPr>
                      <w:t>16/01/2025</w:t>
                    </w:r>
                  </w:sdtContent>
                </w:sdt>
                <w:r w:rsidR="00007D7D" w:rsidRPr="000E5DB7">
                  <w:rPr>
                    <w:lang w:val="en-US"/>
                  </w:rPr>
                  <w:t>dated</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00007D7D">
                  <w:rPr>
                    <w:highlight w:val="lightGray"/>
                    <w:lang w:val="en-US"/>
                  </w:rPr>
                  <w:t>26/02/2025</w:t>
                </w:r>
                <w:r w:rsidRPr="00C93669">
                  <w:rPr>
                    <w:highlight w:val="lightGray"/>
                    <w:lang w:val="en-US"/>
                  </w:rPr>
                  <w:t>]</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A8AC380" w:rsidR="003C0FB1" w:rsidRDefault="003C0FB1" w:rsidP="00007D7D">
            <w:pPr>
              <w:jc w:val="both"/>
            </w:pPr>
            <w:r w:rsidRPr="000E5DB7">
              <w:t xml:space="preserve">The Contractor submitted a response to the RFT dated </w:t>
            </w:r>
            <w:r w:rsidR="00007D7D">
              <w:t>26/02/2025</w:t>
            </w:r>
            <w:r w:rsidRPr="000E5DB7">
              <w:t xml:space="preserve">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sdt>
                  <w:sdtPr>
                    <w:rPr>
                      <w:highlight w:val="lightGray"/>
                    </w:rPr>
                    <w:id w:val="-705408053"/>
                    <w:placeholder>
                      <w:docPart w:val="11FBA127B2924A8CBC1884F6ED76A0CC"/>
                    </w:placeholder>
                  </w:sdtPr>
                  <w:sdtEndPr/>
                  <w:sdtContent>
                    <w:r w:rsidR="00007D7D">
                      <w:rPr>
                        <w:highlight w:val="lightGray"/>
                      </w:rPr>
                      <w:t xml:space="preserve">16/01/2025 </w:t>
                    </w:r>
                  </w:sdtContent>
                </w:sdt>
                <w:r w:rsidR="00007D7D" w:rsidRPr="000E5DB7">
                  <w:rPr>
                    <w:lang w:val="en-US"/>
                  </w:rPr>
                  <w:t>dated</w:t>
                </w:r>
                <w:r w:rsidR="00007D7D">
                  <w:rPr>
                    <w:lang w:val="en-US"/>
                  </w:rPr>
                  <w:t xml:space="preserve"> 19/02/2025</w:t>
                </w:r>
              </w:sdtContent>
            </w:sdt>
            <w:r w:rsidRPr="000E5DB7">
              <w:rPr>
                <w:lang w:val="en-US"/>
              </w:rPr>
              <w:t xml:space="preserve">(the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07D7D" w:rsidRDefault="003C0FB1" w:rsidP="00C93669">
            <w:pPr>
              <w:jc w:val="both"/>
              <w:rPr>
                <w:b/>
              </w:rPr>
            </w:pPr>
            <w:r w:rsidRPr="00007D7D">
              <w:rPr>
                <w:b/>
              </w:rPr>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Pr="00007D7D" w:rsidRDefault="003C0FB1" w:rsidP="00C93669">
            <w:pPr>
              <w:jc w:val="both"/>
              <w:rPr>
                <w:b/>
              </w:rPr>
            </w:pPr>
            <w:proofErr w:type="spellStart"/>
            <w:r w:rsidRPr="00007D7D">
              <w:rPr>
                <w:b/>
              </w:rPr>
              <w:t>i</w:t>
            </w:r>
            <w:proofErr w:type="spellEnd"/>
            <w:r w:rsidRPr="00007D7D">
              <w:rPr>
                <w:b/>
              </w:rPr>
              <w:t>.</w:t>
            </w:r>
          </w:p>
        </w:tc>
        <w:tc>
          <w:tcPr>
            <w:tcW w:w="4341" w:type="pct"/>
          </w:tcPr>
          <w:p w14:paraId="0EFE61A8" w14:textId="77777777" w:rsidR="003C0FB1" w:rsidRPr="00007D7D" w:rsidRDefault="003C0FB1" w:rsidP="00EC7568">
            <w:pPr>
              <w:jc w:val="both"/>
              <w:rPr>
                <w:b/>
              </w:rPr>
            </w:pPr>
            <w:r w:rsidRPr="00007D7D">
              <w:rPr>
                <w:b/>
              </w:rPr>
              <w:t xml:space="preserve">This Agreement and Schedules A to </w:t>
            </w:r>
            <w:proofErr w:type="spellStart"/>
            <w:r w:rsidR="00EC7568" w:rsidRPr="00007D7D">
              <w:rPr>
                <w:b/>
              </w:rPr>
              <w:t>E</w:t>
            </w:r>
            <w:proofErr w:type="spellEnd"/>
            <w:r w:rsidRPr="00007D7D">
              <w:rPr>
                <w:b/>
              </w:rPr>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Pr="00007D7D" w:rsidRDefault="003C0FB1" w:rsidP="00C93669">
            <w:pPr>
              <w:jc w:val="both"/>
              <w:rPr>
                <w:b/>
              </w:rPr>
            </w:pPr>
            <w:r w:rsidRPr="00007D7D">
              <w:rPr>
                <w:b/>
              </w:rPr>
              <w:t>ii.</w:t>
            </w:r>
          </w:p>
        </w:tc>
        <w:tc>
          <w:tcPr>
            <w:tcW w:w="4341" w:type="pct"/>
          </w:tcPr>
          <w:p w14:paraId="524B76AE" w14:textId="77777777" w:rsidR="003C0FB1" w:rsidRPr="00007D7D" w:rsidRDefault="003C0FB1" w:rsidP="00C93669">
            <w:pPr>
              <w:jc w:val="both"/>
              <w:rPr>
                <w:b/>
              </w:rPr>
            </w:pPr>
            <w:r w:rsidRPr="00007D7D">
              <w:rPr>
                <w:b/>
              </w:rPr>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Pr="00007D7D" w:rsidRDefault="003C0FB1" w:rsidP="00C93669">
            <w:pPr>
              <w:jc w:val="both"/>
              <w:rPr>
                <w:b/>
              </w:rPr>
            </w:pPr>
            <w:r w:rsidRPr="00007D7D">
              <w:rPr>
                <w:b/>
              </w:rPr>
              <w:t>iii.</w:t>
            </w:r>
          </w:p>
        </w:tc>
        <w:tc>
          <w:tcPr>
            <w:tcW w:w="4341" w:type="pct"/>
          </w:tcPr>
          <w:p w14:paraId="4D176F13" w14:textId="77777777" w:rsidR="003C0FB1" w:rsidRPr="00007D7D" w:rsidRDefault="003C0FB1" w:rsidP="00C93669">
            <w:pPr>
              <w:jc w:val="both"/>
              <w:rPr>
                <w:b/>
              </w:rPr>
            </w:pPr>
            <w:r w:rsidRPr="00007D7D">
              <w:rPr>
                <w:b/>
              </w:rPr>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07D7D" w:rsidRDefault="003C0FB1" w:rsidP="00C93669">
            <w:pPr>
              <w:jc w:val="both"/>
              <w:rPr>
                <w:b/>
              </w:rPr>
            </w:pPr>
            <w:r w:rsidRPr="00007D7D">
              <w:rPr>
                <w:b/>
              </w:rPr>
              <w:t>The Contractor agrees to provide the Services described in Schedule B (“the Services”) to the Client in accordance with this Agreement (“Agreement”).  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07D7D" w:rsidRDefault="003C0FB1" w:rsidP="00C93669">
            <w:pPr>
              <w:jc w:val="both"/>
              <w:rPr>
                <w:b/>
              </w:rPr>
            </w:pPr>
            <w:r w:rsidRPr="00007D7D">
              <w:rPr>
                <w:b/>
              </w:rPr>
              <w:t xml:space="preserve">Subject to the terms and conditions of this Agreement, the Client agrees to pay to the Contractor the charges as stipulated in Schedule C (“the Charges”).  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lastRenderedPageBreak/>
              <w:t>4.</w:t>
            </w:r>
          </w:p>
        </w:tc>
        <w:tc>
          <w:tcPr>
            <w:tcW w:w="4606" w:type="pct"/>
            <w:gridSpan w:val="2"/>
          </w:tcPr>
          <w:p w14:paraId="208E5DB1" w14:textId="7BA81957" w:rsidR="003C0FB1" w:rsidRPr="00007D7D" w:rsidRDefault="003C0FB1" w:rsidP="00007D7D">
            <w:pPr>
              <w:jc w:val="both"/>
              <w:rPr>
                <w:b/>
              </w:rPr>
            </w:pPr>
            <w:r w:rsidRPr="00007D7D">
              <w:rPr>
                <w:b/>
              </w:rPr>
              <w:t xml:space="preserve">For the purposes of this Agreement, the Client’s Contact is </w:t>
            </w:r>
            <w:sdt>
              <w:sdtPr>
                <w:rPr>
                  <w:b/>
                  <w:highlight w:val="lightGray"/>
                </w:rPr>
                <w:id w:val="170830997"/>
              </w:sdtPr>
              <w:sdtEndPr/>
              <w:sdtContent>
                <w:sdt>
                  <w:sdtPr>
                    <w:rPr>
                      <w:highlight w:val="lightGray"/>
                    </w:rPr>
                    <w:id w:val="-163164409"/>
                  </w:sdtPr>
                  <w:sdtEndPr/>
                  <w:sdtContent>
                    <w:r w:rsidR="00007D7D">
                      <w:t>Officer in Charge</w:t>
                    </w:r>
                  </w:sdtContent>
                </w:sdt>
                <w:r w:rsidR="00007D7D" w:rsidRPr="000E5DB7">
                  <w:t xml:space="preserve"> of;</w:t>
                </w:r>
                <w:r w:rsidR="00007D7D">
                  <w:t xml:space="preserve"> Transport Procurement Section </w:t>
                </w:r>
                <w:r w:rsidR="00007D7D" w:rsidRPr="000E5DB7">
                  <w:t xml:space="preserve"> </w:t>
                </w:r>
              </w:sdtContent>
            </w:sdt>
            <w:r w:rsidRPr="00007D7D">
              <w:rPr>
                <w:b/>
              </w:rPr>
              <w:t xml:space="preserve"> of</w:t>
            </w:r>
            <w:r w:rsidR="00007D7D">
              <w:t xml:space="preserve"> Procurement Section, McKee Barracks, Blackhorse Ave, Dublin 7</w:t>
            </w:r>
            <w:r w:rsidRPr="00007D7D">
              <w:rPr>
                <w:b/>
              </w:rPr>
              <w:t xml:space="preserve">; the Contractor’s Contact is </w:t>
            </w:r>
            <w:sdt>
              <w:sdtPr>
                <w:rPr>
                  <w:b/>
                  <w:highlight w:val="lightGray"/>
                </w:rPr>
                <w:id w:val="2082631"/>
              </w:sdtPr>
              <w:sdtEndPr/>
              <w:sdtContent>
                <w:r w:rsidR="00007D7D">
                  <w:rPr>
                    <w:b/>
                  </w:rPr>
                  <w:t xml:space="preserve">Mr John Delaney </w:t>
                </w:r>
              </w:sdtContent>
            </w:sdt>
            <w:r w:rsidRPr="00007D7D">
              <w:rPr>
                <w:b/>
              </w:rPr>
              <w:t xml:space="preserve"> of</w:t>
            </w:r>
            <w:r w:rsidR="00007D7D">
              <w:rPr>
                <w:b/>
              </w:rPr>
              <w:t xml:space="preserve"> Delaney Commercial</w:t>
            </w:r>
            <w:r w:rsidR="00C93669" w:rsidRPr="00007D7D">
              <w:rPr>
                <w:b/>
              </w:rPr>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t>5</w:t>
            </w:r>
            <w:r>
              <w:rPr>
                <w:color w:val="0000FF"/>
              </w:rPr>
              <w:t>.</w:t>
            </w:r>
          </w:p>
        </w:tc>
        <w:tc>
          <w:tcPr>
            <w:tcW w:w="4606" w:type="pct"/>
            <w:gridSpan w:val="2"/>
          </w:tcPr>
          <w:p w14:paraId="744F1F11" w14:textId="198FA437" w:rsidR="009340FB" w:rsidRPr="00007D7D" w:rsidRDefault="009340FB" w:rsidP="00C93669">
            <w:pPr>
              <w:jc w:val="both"/>
              <w:rPr>
                <w:b/>
                <w:szCs w:val="22"/>
              </w:rPr>
            </w:pPr>
            <w:r w:rsidRPr="00007D7D">
              <w:rPr>
                <w:b/>
                <w:szCs w:val="22"/>
              </w:rPr>
              <w:t>This Agreement shall take effect on the date of this Agreement (“the Effective Date”) and shall expire on</w:t>
            </w:r>
            <w:r w:rsidR="00007D7D">
              <w:rPr>
                <w:b/>
                <w:szCs w:val="22"/>
              </w:rPr>
              <w:t xml:space="preserve"> 10/04/2029</w:t>
            </w:r>
            <w:r w:rsidR="00C93669" w:rsidRPr="00007D7D">
              <w:rPr>
                <w:b/>
                <w:szCs w:val="22"/>
              </w:rPr>
              <w:t>,</w:t>
            </w:r>
            <w:r w:rsidRPr="00007D7D">
              <w:rPr>
                <w:b/>
                <w:szCs w:val="22"/>
              </w:rPr>
              <w:t xml:space="preserve"> unless it is otherwise terminated in accordance with the provisions of this Agreement or otherwise lawfully terminated or otherwise lawfully extended as agreed between the Parties (“the Term”).</w:t>
            </w:r>
          </w:p>
          <w:p w14:paraId="1A67BB13" w14:textId="6BE795BD" w:rsidR="00C93669" w:rsidRPr="00007D7D" w:rsidRDefault="00007D7D" w:rsidP="00C93669">
            <w:pPr>
              <w:jc w:val="both"/>
              <w:rPr>
                <w:b/>
                <w:szCs w:val="22"/>
              </w:rPr>
            </w:pPr>
            <w:r>
              <w:rPr>
                <w:b/>
                <w:i/>
                <w:iCs/>
                <w:color w:val="FF0000"/>
              </w:rPr>
              <w:t>Not used</w:t>
            </w:r>
          </w:p>
          <w:p w14:paraId="188090F6" w14:textId="77777777" w:rsidR="009340FB" w:rsidRPr="00007D7D" w:rsidRDefault="00C93669" w:rsidP="00C93669">
            <w:pPr>
              <w:jc w:val="both"/>
              <w:rPr>
                <w:b/>
                <w:szCs w:val="22"/>
              </w:rPr>
            </w:pPr>
            <w:r w:rsidRPr="00007D7D">
              <w:rPr>
                <w:b/>
                <w:noProof/>
                <w:szCs w:val="22"/>
              </w:rPr>
              <w:t xml:space="preserve">The Client reserves the right to extend the Term for a period or periods of up to </w:t>
            </w:r>
            <w:r w:rsidRPr="00007D7D">
              <w:rPr>
                <w:b/>
                <w:noProof/>
                <w:szCs w:val="22"/>
              </w:rPr>
              <w:fldChar w:fldCharType="begin">
                <w:ffData>
                  <w:name w:val="Text143"/>
                  <w:enabled/>
                  <w:calcOnExit w:val="0"/>
                  <w:textInput>
                    <w:default w:val="[Insert Number]"/>
                  </w:textInput>
                </w:ffData>
              </w:fldChar>
            </w:r>
            <w:bookmarkStart w:id="2" w:name="Text143"/>
            <w:r w:rsidRPr="00007D7D">
              <w:rPr>
                <w:b/>
                <w:noProof/>
                <w:szCs w:val="22"/>
              </w:rPr>
              <w:instrText xml:space="preserve"> FORMTEXT </w:instrText>
            </w:r>
            <w:r w:rsidRPr="00007D7D">
              <w:rPr>
                <w:b/>
                <w:noProof/>
                <w:szCs w:val="22"/>
              </w:rPr>
            </w:r>
            <w:r w:rsidRPr="00007D7D">
              <w:rPr>
                <w:b/>
                <w:noProof/>
                <w:szCs w:val="22"/>
              </w:rPr>
              <w:fldChar w:fldCharType="separate"/>
            </w:r>
            <w:r w:rsidRPr="00007D7D">
              <w:rPr>
                <w:b/>
                <w:noProof/>
                <w:szCs w:val="22"/>
              </w:rPr>
              <w:t>[Insert Number]</w:t>
            </w:r>
            <w:r w:rsidRPr="00007D7D">
              <w:rPr>
                <w:b/>
                <w:noProof/>
                <w:szCs w:val="22"/>
              </w:rPr>
              <w:fldChar w:fldCharType="end"/>
            </w:r>
            <w:bookmarkEnd w:id="2"/>
            <w:r w:rsidRPr="00007D7D">
              <w:rPr>
                <w:b/>
                <w:noProof/>
                <w:szCs w:val="22"/>
              </w:rPr>
              <w:t xml:space="preserve"> months with a maximum of </w:t>
            </w:r>
            <w:r w:rsidRPr="00007D7D">
              <w:rPr>
                <w:b/>
                <w:noProof/>
                <w:szCs w:val="22"/>
              </w:rPr>
              <w:fldChar w:fldCharType="begin">
                <w:ffData>
                  <w:name w:val="Text143"/>
                  <w:enabled/>
                  <w:calcOnExit w:val="0"/>
                  <w:textInput>
                    <w:default w:val="[Insert Number]"/>
                  </w:textInput>
                </w:ffData>
              </w:fldChar>
            </w:r>
            <w:r w:rsidRPr="00007D7D">
              <w:rPr>
                <w:b/>
                <w:noProof/>
                <w:szCs w:val="22"/>
              </w:rPr>
              <w:instrText xml:space="preserve"> FORMTEXT </w:instrText>
            </w:r>
            <w:r w:rsidRPr="00007D7D">
              <w:rPr>
                <w:b/>
                <w:noProof/>
                <w:szCs w:val="22"/>
              </w:rPr>
            </w:r>
            <w:r w:rsidRPr="00007D7D">
              <w:rPr>
                <w:b/>
                <w:noProof/>
                <w:szCs w:val="22"/>
              </w:rPr>
              <w:fldChar w:fldCharType="separate"/>
            </w:r>
            <w:r w:rsidRPr="00007D7D">
              <w:rPr>
                <w:b/>
                <w:noProof/>
                <w:szCs w:val="22"/>
              </w:rPr>
              <w:t>[Insert Number]</w:t>
            </w:r>
            <w:r w:rsidRPr="00007D7D">
              <w:rPr>
                <w:b/>
                <w:noProof/>
                <w:szCs w:val="22"/>
              </w:rPr>
              <w:fldChar w:fldCharType="end"/>
            </w:r>
            <w:r w:rsidRPr="00007D7D">
              <w:rPr>
                <w:b/>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07D7D" w:rsidRDefault="009340FB" w:rsidP="00C93669">
            <w:pPr>
              <w:jc w:val="both"/>
              <w:rPr>
                <w:b/>
              </w:rPr>
            </w:pPr>
            <w:r w:rsidRPr="00007D7D">
              <w:rPr>
                <w:b/>
              </w:rPr>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Pr="00007D7D" w:rsidRDefault="009340FB" w:rsidP="00C93669">
            <w:pPr>
              <w:tabs>
                <w:tab w:val="left" w:pos="851"/>
                <w:tab w:val="left" w:pos="1985"/>
              </w:tabs>
              <w:jc w:val="both"/>
              <w:rPr>
                <w:b/>
              </w:rPr>
            </w:pPr>
            <w:r w:rsidRPr="00007D7D">
              <w:rPr>
                <w:b/>
              </w:rPr>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Pr="00007D7D" w:rsidRDefault="009340FB" w:rsidP="00C93669">
            <w:pPr>
              <w:tabs>
                <w:tab w:val="left" w:pos="851"/>
                <w:tab w:val="left" w:pos="1985"/>
              </w:tabs>
              <w:jc w:val="both"/>
              <w:rPr>
                <w:b/>
              </w:rPr>
            </w:pPr>
            <w:r w:rsidRPr="00007D7D">
              <w:rPr>
                <w:b/>
              </w:rPr>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Pr="00007D7D" w:rsidRDefault="009340FB" w:rsidP="00C93669">
            <w:pPr>
              <w:tabs>
                <w:tab w:val="left" w:pos="851"/>
                <w:tab w:val="left" w:pos="1985"/>
              </w:tabs>
              <w:jc w:val="both"/>
              <w:rPr>
                <w:b/>
                <w:szCs w:val="22"/>
              </w:rPr>
            </w:pPr>
            <w:r w:rsidRPr="00007D7D">
              <w:rPr>
                <w:b/>
                <w:szCs w:val="22"/>
              </w:rPr>
              <w:t>References to any statute, enactment, order, regulation or other legislative instrument shall be construed as a reference to the statute, enactment, order, regulation or instrument as amended, unless specifically indicated otherwise.</w:t>
            </w:r>
          </w:p>
          <w:p w14:paraId="74B423BE" w14:textId="77777777" w:rsidR="00904FCA" w:rsidRPr="00007D7D" w:rsidRDefault="00904FCA" w:rsidP="00C93669">
            <w:pPr>
              <w:tabs>
                <w:tab w:val="left" w:pos="851"/>
                <w:tab w:val="left" w:pos="1985"/>
              </w:tabs>
              <w:jc w:val="both"/>
              <w:rPr>
                <w:b/>
              </w:rPr>
            </w:pPr>
            <w:r w:rsidRPr="00007D7D">
              <w:rPr>
                <w:b/>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w:t>
            </w:r>
            <w:proofErr w:type="spellStart"/>
            <w:r w:rsidRPr="00A035CA">
              <w:rPr>
                <w:szCs w:val="22"/>
              </w:rPr>
              <w:t>i</w:t>
            </w:r>
            <w:proofErr w:type="spellEnd"/>
            <w:r w:rsidRPr="00A035CA">
              <w:rPr>
                <w:szCs w:val="22"/>
              </w:rPr>
              <w:t>) or (ii) above;</w:t>
            </w:r>
          </w:p>
          <w:p w14:paraId="66FCD8CC" w14:textId="14441A67" w:rsidR="008F637D" w:rsidRPr="008F637D" w:rsidRDefault="008F637D" w:rsidP="0003041E">
            <w:pPr>
              <w:pStyle w:val="ListParagraph"/>
              <w:numPr>
                <w:ilvl w:val="0"/>
                <w:numId w:val="18"/>
              </w:numPr>
              <w:jc w:val="both"/>
              <w:rPr>
                <w:szCs w:val="22"/>
              </w:rPr>
            </w:pPr>
            <w:r>
              <w:t xml:space="preserve">to pay a proportionate charge, in the event of non-observance of the obligations referred to </w:t>
            </w:r>
            <w:proofErr w:type="spellStart"/>
            <w:r>
              <w:t>at</w:t>
            </w:r>
            <w:proofErr w:type="spellEnd"/>
            <w:r>
              <w:t xml:space="preserve"> point (</w:t>
            </w:r>
            <w:proofErr w:type="spellStart"/>
            <w:r>
              <w:t>i</w:t>
            </w:r>
            <w:proofErr w:type="spellEnd"/>
            <w:r>
              <w:t>)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0DCE973E" w:rsidR="003C0FB1" w:rsidRPr="000E5DB7" w:rsidRDefault="003C0FB1" w:rsidP="00007D7D">
            <w:pPr>
              <w:jc w:val="both"/>
            </w:pPr>
            <w:r w:rsidRPr="00507FE4">
              <w:t xml:space="preserve">the status of the Contractor, as declared in the “Declaration as to Personal Circumstances of Tenderer” dated </w:t>
            </w:r>
            <w:r w:rsidR="00007D7D">
              <w:t>25/02/2025</w:t>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7F12D406"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7B6B6F"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4D3C1CD5" w14:textId="77777777" w:rsidR="00007D7D" w:rsidRDefault="00007D7D" w:rsidP="00007D7D">
            <w:pPr>
              <w:rPr>
                <w:i/>
                <w:iCs/>
                <w:color w:val="FF0000"/>
              </w:rPr>
            </w:pPr>
            <w:r>
              <w:rPr>
                <w:i/>
                <w:iCs/>
                <w:color w:val="FF0000"/>
              </w:rPr>
              <w:t>Not used</w:t>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3"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3"/>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4" w:name="Text145"/>
            <w:r>
              <w:instrText xml:space="preserve"> FORMTEXT </w:instrText>
            </w:r>
            <w:r>
              <w:fldChar w:fldCharType="separate"/>
            </w:r>
            <w:r>
              <w:rPr>
                <w:noProof/>
              </w:rPr>
              <w:t>[number]</w:t>
            </w:r>
            <w:r>
              <w:fldChar w:fldCharType="end"/>
            </w:r>
            <w:bookmarkEnd w:id="4"/>
            <w:r w:rsidR="00394603" w:rsidRPr="000E5DB7">
              <w:t xml:space="preserve"> per cent of the Charges. In such event the Client shall identify the </w:t>
            </w:r>
            <w:r w:rsidR="00394603" w:rsidRPr="000E5DB7">
              <w:lastRenderedPageBreak/>
              <w:t>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1C96DEAA" w:rsidR="004F3DDB" w:rsidRPr="004F3DDB" w:rsidRDefault="00325955" w:rsidP="00D103CA">
            <w:r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shd w:val="clear" w:color="auto" w:fill="auto"/>
          </w:tcPr>
          <w:p w14:paraId="636CCB50" w14:textId="77777777" w:rsidR="00007D7D" w:rsidRDefault="00007D7D" w:rsidP="00007D7D">
            <w:pPr>
              <w:rPr>
                <w:i/>
                <w:iCs/>
                <w:color w:val="FF0000"/>
              </w:rPr>
            </w:pPr>
            <w:r>
              <w:rPr>
                <w:i/>
                <w:iCs/>
                <w:color w:val="FF0000"/>
              </w:rPr>
              <w:t>Not used</w:t>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5" w:name="Text43"/>
            <w:r w:rsidR="001F7FC2">
              <w:instrText xml:space="preserve">FORMTEXT </w:instrText>
            </w:r>
            <w:r w:rsidR="001F7FC2">
              <w:fldChar w:fldCharType="separate"/>
            </w:r>
            <w:r w:rsidR="001F7FC2">
              <w:rPr>
                <w:noProof/>
              </w:rPr>
              <w:t>[insert amount]</w:t>
            </w:r>
            <w:r w:rsidR="001F7FC2">
              <w:fldChar w:fldCharType="end"/>
            </w:r>
            <w:bookmarkEnd w:id="5"/>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t>C.</w:t>
            </w:r>
          </w:p>
        </w:tc>
        <w:tc>
          <w:tcPr>
            <w:tcW w:w="9540" w:type="dxa"/>
            <w:gridSpan w:val="2"/>
          </w:tcPr>
          <w:p w14:paraId="3A0FB97F" w14:textId="77777777" w:rsidR="003C0FB1" w:rsidRDefault="003C0FB1" w:rsidP="00A7281F">
            <w:pPr>
              <w:jc w:val="both"/>
            </w:pPr>
            <w:r w:rsidRPr="000E5DB7">
              <w:t xml:space="preserve">All IPR title and interest in all reports, data manuals and/or other materials (other than software) (including without limitation all and any audio or audio visual recordings, transcripts, books, papers, records, notes, illustrations, photographs, diagrams) produced </w:t>
            </w:r>
            <w:r w:rsidRPr="000E5DB7">
              <w:lastRenderedPageBreak/>
              <w:t>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lastRenderedPageBreak/>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w:t>
            </w:r>
            <w:proofErr w:type="spellStart"/>
            <w:r w:rsidRPr="000E5DB7">
              <w:rPr>
                <w:szCs w:val="22"/>
              </w:rPr>
              <w:t>i</w:t>
            </w:r>
            <w:proofErr w:type="spellEnd"/>
            <w:r w:rsidRPr="000E5DB7">
              <w:rPr>
                <w:szCs w:val="22"/>
              </w:rPr>
              <w:t>)</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w:t>
            </w:r>
            <w:proofErr w:type="spellStart"/>
            <w:r w:rsidRPr="000E5DB7">
              <w:rPr>
                <w:szCs w:val="22"/>
              </w:rPr>
              <w:t>i</w:t>
            </w:r>
            <w:proofErr w:type="spellEnd"/>
            <w:r w:rsidRPr="000E5DB7">
              <w:rPr>
                <w:szCs w:val="22"/>
              </w:rPr>
              <w:t>),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6FAACB8" w:rsidR="003C0FB1" w:rsidRDefault="003C0FB1" w:rsidP="00B625AA">
            <w:pPr>
              <w:jc w:val="both"/>
            </w:pPr>
            <w:r w:rsidRPr="000E5DB7">
              <w:t xml:space="preserve">If the Force Majeure Event continues for </w:t>
            </w:r>
            <w:r w:rsidR="00007D7D">
              <w:t>Ten (10 calendar</w:t>
            </w:r>
            <w:r>
              <w:t xml:space="preserve"> </w:t>
            </w:r>
            <w:r w:rsidRPr="000E5DB7">
              <w:t xml:space="preserve">days either Party may terminate at 14 </w:t>
            </w:r>
            <w:proofErr w:type="spellStart"/>
            <w:r w:rsidRPr="000E5DB7">
              <w:t>days notice</w:t>
            </w:r>
            <w:proofErr w:type="spellEnd"/>
            <w:r w:rsidRPr="000E5DB7">
              <w:t>.</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17E07CC3"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007D7D">
              <w:t>14 Days</w:t>
            </w:r>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007D7D">
              <w:t>14 Days</w:t>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010D6198" w:rsidR="003C0FB1" w:rsidRDefault="003C0FB1" w:rsidP="00995C50">
            <w:pPr>
              <w:spacing w:after="200"/>
              <w:jc w:val="both"/>
            </w:pPr>
            <w:r w:rsidRPr="000E5DB7">
              <w:t xml:space="preserve">The Dispute shall be referred as soon as practicable to </w:t>
            </w:r>
            <w:r w:rsidR="00995C50">
              <w:rPr>
                <w:szCs w:val="22"/>
              </w:rPr>
              <w:t>The Transport Procurement Officer</w:t>
            </w:r>
            <w:r w:rsidRPr="000E5DB7">
              <w:t xml:space="preserve"> within the Contractor and to </w:t>
            </w:r>
            <w:r w:rsidR="00995C50">
              <w:rPr>
                <w:szCs w:val="22"/>
              </w:rPr>
              <w:t>Mr John Delaney</w:t>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w:t>
            </w:r>
            <w:proofErr w:type="spellStart"/>
            <w:r w:rsidRPr="000E5DB7">
              <w:t>Ceann</w:t>
            </w:r>
            <w:proofErr w:type="spellEnd"/>
            <w:r w:rsidRPr="000E5DB7">
              <w:t xml:space="preserve">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proofErr w:type="spellStart"/>
                  <w:r w:rsidRPr="000E5DB7">
                    <w:t>i</w:t>
                  </w:r>
                  <w:proofErr w:type="spellEnd"/>
                  <w:r w:rsidRPr="000E5DB7">
                    <w:t xml:space="preserve">. </w:t>
                  </w:r>
                </w:p>
              </w:tc>
              <w:tc>
                <w:tcPr>
                  <w:tcW w:w="8640" w:type="dxa"/>
                </w:tcPr>
                <w:p w14:paraId="567B7CA9" w14:textId="77777777" w:rsidR="003C0FB1" w:rsidRDefault="003C0FB1" w:rsidP="00E42FF2">
                  <w:pPr>
                    <w:ind w:right="971"/>
                    <w:jc w:val="both"/>
                  </w:pPr>
                  <w:r w:rsidRPr="000E5DB7">
                    <w:t xml:space="preserve">remove from the Client’s premises </w:t>
                  </w:r>
                  <w:proofErr w:type="spellStart"/>
                  <w:r w:rsidRPr="000E5DB7">
                    <w:t>any</w:t>
                  </w:r>
                  <w:proofErr w:type="spellEnd"/>
                  <w:r w:rsidRPr="000E5DB7">
                    <w:t xml:space="preserve">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7B6B6F"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0FD7B9B" w14:textId="0A930343" w:rsidR="007712DD" w:rsidRPr="00E41B36" w:rsidRDefault="00E41B36" w:rsidP="00E41B36">
          <w:pPr>
            <w:spacing w:after="200"/>
            <w:rPr>
              <w:noProof/>
              <w:lang w:val="en-IE" w:eastAsia="en-IE"/>
            </w:rPr>
          </w:pPr>
          <w:r>
            <w:rPr>
              <w:noProof/>
              <w:lang w:val="en-IE" w:eastAsia="en-IE"/>
            </w:rPr>
            <w:t xml:space="preserve"> </w:t>
          </w:r>
          <w:r>
            <w:rPr>
              <w:noProof/>
              <w:lang w:val="en-IE" w:eastAsia="en-IE"/>
            </w:rPr>
            <w:drawing>
              <wp:inline distT="0" distB="0" distL="0" distR="0" wp14:anchorId="0B2C1599" wp14:editId="1BBC64D4">
                <wp:extent cx="5731510" cy="4385310"/>
                <wp:effectExtent l="0" t="0" r="254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5731510" cy="4385310"/>
                        </a:xfrm>
                        <a:prstGeom prst="rect">
                          <a:avLst/>
                        </a:prstGeom>
                      </pic:spPr>
                    </pic:pic>
                  </a:graphicData>
                </a:graphic>
              </wp:inline>
            </w:drawing>
          </w:r>
        </w:p>
      </w:sdtContent>
    </w:sdt>
    <w:p w14:paraId="477BDD39" w14:textId="2306D29D" w:rsidR="007712DD" w:rsidRDefault="007712DD" w:rsidP="007712DD">
      <w:pPr>
        <w:rPr>
          <w:szCs w:val="22"/>
          <w:highlight w:val="yellow"/>
        </w:rPr>
      </w:pPr>
    </w:p>
    <w:p w14:paraId="57CAA0C2" w14:textId="1635D3AE" w:rsidR="00E41B36" w:rsidRDefault="00E41B36" w:rsidP="007712DD">
      <w:pPr>
        <w:rPr>
          <w:szCs w:val="22"/>
          <w:highlight w:val="yellow"/>
        </w:rPr>
      </w:pPr>
    </w:p>
    <w:p w14:paraId="2A066DEA" w14:textId="20AA71BE" w:rsidR="00E41B36" w:rsidRDefault="00E41B36" w:rsidP="007712DD">
      <w:pPr>
        <w:rPr>
          <w:szCs w:val="22"/>
          <w:highlight w:val="yellow"/>
        </w:rPr>
      </w:pPr>
    </w:p>
    <w:p w14:paraId="45DA4A35" w14:textId="66AB3B6D" w:rsidR="00E41B36" w:rsidRDefault="00E41B36" w:rsidP="007712DD">
      <w:pPr>
        <w:rPr>
          <w:szCs w:val="22"/>
          <w:highlight w:val="yellow"/>
        </w:rPr>
        <w:sectPr w:rsidR="00E41B36" w:rsidSect="00684357">
          <w:type w:val="continuous"/>
          <w:pgSz w:w="11906" w:h="16838"/>
          <w:pgMar w:top="1440" w:right="1440" w:bottom="1440" w:left="1440" w:header="708" w:footer="708" w:gutter="0"/>
          <w:cols w:space="708"/>
          <w:formProt w:val="0"/>
          <w:docGrid w:linePitch="360"/>
        </w:sectPr>
      </w:pPr>
      <w:r>
        <w:rPr>
          <w:noProof/>
          <w:lang w:val="en-IE" w:eastAsia="en-IE"/>
        </w:rPr>
        <w:lastRenderedPageBreak/>
        <w:drawing>
          <wp:inline distT="0" distB="0" distL="0" distR="0" wp14:anchorId="5213C579" wp14:editId="0A6E0763">
            <wp:extent cx="5731510" cy="4077335"/>
            <wp:effectExtent l="0" t="0" r="254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5731510" cy="4077335"/>
                    </a:xfrm>
                    <a:prstGeom prst="rect">
                      <a:avLst/>
                    </a:prstGeom>
                  </pic:spPr>
                </pic:pic>
              </a:graphicData>
            </a:graphic>
          </wp:inline>
        </w:drawing>
      </w: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7B6B6F"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46704FA4" w:rsidR="005635BE" w:rsidRPr="00BE4EBF" w:rsidRDefault="005635BE" w:rsidP="005635BE">
              <w:pPr>
                <w:rPr>
                  <w:szCs w:val="22"/>
                </w:rPr>
              </w:pPr>
              <w:r w:rsidRPr="00BE4EBF">
                <w:rPr>
                  <w:szCs w:val="22"/>
                </w:rPr>
                <w:t xml:space="preserve">THIS AGREEMENT is made on the </w:t>
              </w:r>
              <w:r w:rsidR="00E41B36">
                <w:rPr>
                  <w:szCs w:val="22"/>
                </w:rPr>
                <w:t>11</w:t>
              </w:r>
              <w:r w:rsidRPr="00BE4EBF">
                <w:rPr>
                  <w:szCs w:val="22"/>
                </w:rPr>
                <w:t xml:space="preserve"> day of </w:t>
              </w:r>
              <w:r w:rsidR="00E41B36">
                <w:rPr>
                  <w:szCs w:val="22"/>
                </w:rPr>
                <w:t>April</w:t>
              </w:r>
              <w:r w:rsidRPr="00BE4EBF">
                <w:rPr>
                  <w:szCs w:val="22"/>
                </w:rPr>
                <w:t xml:space="preserve"> 20 </w:t>
              </w:r>
              <w:r w:rsidR="00E41B36">
                <w:rPr>
                  <w:szCs w:val="22"/>
                </w:rPr>
                <w:t>25 B</w:t>
              </w:r>
              <w:r w:rsidRPr="00BE4EBF">
                <w:rPr>
                  <w:szCs w:val="22"/>
                </w:rPr>
                <w:t>ETWEEN:</w:t>
              </w:r>
            </w:p>
            <w:p w14:paraId="1B4578FC" w14:textId="2F1ED303" w:rsidR="005635BE" w:rsidRPr="00BE4EBF" w:rsidRDefault="005635BE" w:rsidP="005635BE">
              <w:pPr>
                <w:rPr>
                  <w:szCs w:val="22"/>
                </w:rPr>
              </w:pPr>
              <w:r w:rsidRPr="00BE4EBF">
                <w:rPr>
                  <w:szCs w:val="22"/>
                </w:rPr>
                <w:t xml:space="preserve">The </w:t>
              </w:r>
              <w:r w:rsidR="00E41B36">
                <w:rPr>
                  <w:szCs w:val="22"/>
                </w:rPr>
                <w:t>Department of Defence (Defence Forces)</w:t>
              </w:r>
              <w:r w:rsidRPr="00BE4EBF">
                <w:rPr>
                  <w:szCs w:val="22"/>
                </w:rPr>
                <w:t xml:space="preserve">, of </w:t>
              </w:r>
              <w:r w:rsidR="00E41B36">
                <w:rPr>
                  <w:noProof/>
                  <w:szCs w:val="22"/>
                </w:rPr>
                <w:t>Transport Procurement, McKee Barracks, Blackhorse Ave, Dublin 7</w:t>
              </w:r>
              <w:r w:rsidRPr="00BE4EBF">
                <w:rPr>
                  <w:szCs w:val="22"/>
                </w:rPr>
                <w:t xml:space="preserve"> (hereinafter “the Contracting Authority”) of the one part; </w:t>
              </w:r>
              <w:r w:rsidRPr="00BE4EBF">
                <w:rPr>
                  <w:szCs w:val="22"/>
                </w:rPr>
                <w:br/>
                <w:t>and</w:t>
              </w:r>
            </w:p>
            <w:p w14:paraId="533F22A7" w14:textId="433E9CC6" w:rsidR="005635BE" w:rsidRPr="00BE4EBF" w:rsidRDefault="00E41B36" w:rsidP="005635BE">
              <w:pPr>
                <w:rPr>
                  <w:szCs w:val="22"/>
                </w:rPr>
              </w:pPr>
              <w:r>
                <w:rPr>
                  <w:szCs w:val="22"/>
                </w:rPr>
                <w:t xml:space="preserve">Mr John Delaney </w:t>
              </w:r>
              <w:r w:rsidR="005635BE" w:rsidRPr="00BE4EBF">
                <w:rPr>
                  <w:szCs w:val="22"/>
                </w:rPr>
                <w:t>(hereinafter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A91C58"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59FED32F" w:rsidR="005635BE" w:rsidRPr="00BE4EBF" w:rsidRDefault="005635BE" w:rsidP="00757561">
                    <w:pPr>
                      <w:jc w:val="both"/>
                      <w:rPr>
                        <w:szCs w:val="22"/>
                      </w:rPr>
                    </w:pPr>
                    <w:r w:rsidRPr="00BE4EBF">
                      <w:rPr>
                        <w:szCs w:val="22"/>
                      </w:rPr>
                      <w:t xml:space="preserve">By Request for Tenders dated </w:t>
                    </w:r>
                    <w:r w:rsidR="00E41B36">
                      <w:rPr>
                        <w:szCs w:val="22"/>
                      </w:rPr>
                      <w:t xml:space="preserve">16/01/2025 </w:t>
                    </w:r>
                    <w:r w:rsidRPr="00BE4EBF">
                      <w:rPr>
                        <w:szCs w:val="22"/>
                      </w:rPr>
                      <w:t xml:space="preserve">entitled </w:t>
                    </w:r>
                    <w:r w:rsidR="00A91C58" w:rsidRPr="00A91C58">
                      <w:rPr>
                        <w:szCs w:val="22"/>
                      </w:rPr>
                      <w:t>Service for the Maintenance &amp; Mechanical Repairs of the Defence Forces Scania Fleet File Ref: RC/01/2025</w:t>
                    </w:r>
                    <w:r w:rsidRPr="00BE4EBF">
                      <w:rPr>
                        <w:szCs w:val="22"/>
                      </w:rPr>
                      <w:t xml:space="preserve"> (the “RFT”) the Contracting Authority invited tenders (“Tenders”) for the provision of the </w:t>
                    </w:r>
                    <w:r w:rsidRPr="00A91C58">
                      <w:rPr>
                        <w:szCs w:val="22"/>
                      </w:rPr>
                      <w:t>Goods/Services</w:t>
                    </w:r>
                    <w:r w:rsidRPr="00BE4EBF">
                      <w:rPr>
                        <w:szCs w:val="22"/>
                      </w:rPr>
                      <w:t xml:space="preserve"> described in Appendix 1 to the RFT (the </w:t>
                    </w:r>
                    <w:r w:rsidRPr="00A91C58">
                      <w:rPr>
                        <w:szCs w:val="22"/>
                      </w:rPr>
                      <w:t>“Goods” “Services</w:t>
                    </w:r>
                    <w:r w:rsidRPr="00BE4EBF">
                      <w:rPr>
                        <w:szCs w:val="22"/>
                      </w:rPr>
                      <w:t xml:space="preserve">”) (“the Competition”).  The Contractor submitted a response to the RFT dated the </w:t>
                    </w:r>
                    <w:r w:rsidR="00E41B36">
                      <w:rPr>
                        <w:szCs w:val="22"/>
                      </w:rPr>
                      <w:t>26/02/2025</w:t>
                    </w:r>
                    <w:r w:rsidRPr="00BE4EBF">
                      <w:rPr>
                        <w:szCs w:val="22"/>
                      </w:rPr>
                      <w:t>.</w:t>
                    </w:r>
                  </w:p>
                  <w:p w14:paraId="3237676D" w14:textId="77777777" w:rsidR="005635BE" w:rsidRPr="00A91C58" w:rsidRDefault="005635BE" w:rsidP="00757561">
                    <w:pPr>
                      <w:jc w:val="both"/>
                      <w:rPr>
                        <w:szCs w:val="22"/>
                      </w:rPr>
                    </w:pPr>
                    <w:r w:rsidRPr="00A91C58">
                      <w:rPr>
                        <w:szCs w:val="22"/>
                      </w:rPr>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he Contractor shall remain 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7B6B6F"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7B6B6F"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7B6B6F"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BF4D7E" w14:textId="77777777" w:rsidR="00007D7D" w:rsidRDefault="00007D7D" w:rsidP="003C0FB1">
      <w:r>
        <w:separator/>
      </w:r>
    </w:p>
  </w:endnote>
  <w:endnote w:type="continuationSeparator" w:id="0">
    <w:p w14:paraId="08D1FF3A" w14:textId="77777777" w:rsidR="00007D7D" w:rsidRDefault="00007D7D" w:rsidP="003C0FB1">
      <w:r>
        <w:continuationSeparator/>
      </w:r>
    </w:p>
  </w:endnote>
  <w:endnote w:type="continuationNotice" w:id="1">
    <w:p w14:paraId="561CD4F2" w14:textId="77777777" w:rsidR="00007D7D" w:rsidRDefault="00007D7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Microsoft Sans Serif">
    <w:panose1 w:val="020B0604020202020204"/>
    <w:charset w:val="00"/>
    <w:family w:val="swiss"/>
    <w:pitch w:val="variable"/>
    <w:sig w:usb0="E5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28"/>
      <w:docPartObj>
        <w:docPartGallery w:val="Page Numbers (Bottom of Page)"/>
        <w:docPartUnique/>
      </w:docPartObj>
    </w:sdtPr>
    <w:sdtEndPr/>
    <w:sdtContent>
      <w:p w14:paraId="063F9131" w14:textId="744E1FDF" w:rsidR="00007D7D" w:rsidRDefault="00007D7D"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A91C58" w:rsidRPr="00A91C58">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442889"/>
      <w:docPartObj>
        <w:docPartGallery w:val="Page Numbers (Bottom of Page)"/>
        <w:docPartUnique/>
      </w:docPartObj>
    </w:sdtPr>
    <w:sdtEndPr/>
    <w:sdtContent>
      <w:p w14:paraId="63E3D911" w14:textId="03A7A343" w:rsidR="00007D7D" w:rsidRPr="00CC6259" w:rsidRDefault="00007D7D"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A91C58">
          <w:rPr>
            <w:rFonts w:asciiTheme="minorHAnsi" w:hAnsiTheme="minorHAnsi"/>
            <w:noProof/>
          </w:rPr>
          <w:t>16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30"/>
      <w:docPartObj>
        <w:docPartGallery w:val="Page Numbers (Bottom of Page)"/>
        <w:docPartUnique/>
      </w:docPartObj>
    </w:sdtPr>
    <w:sdtEndPr/>
    <w:sdtContent>
      <w:p w14:paraId="373EAA67" w14:textId="1C20E32C" w:rsidR="00007D7D" w:rsidRPr="00DE06E5" w:rsidRDefault="00007D7D"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933C68" w:rsidRPr="00933C68">
          <w:rPr>
            <w:rFonts w:ascii="Times New Roman" w:hAnsi="Times New Roman"/>
            <w:noProof/>
          </w:rPr>
          <w:t>73</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37B76D5" w14:textId="77777777" w:rsidR="00007D7D" w:rsidRDefault="00007D7D" w:rsidP="003C0FB1">
      <w:r>
        <w:separator/>
      </w:r>
    </w:p>
  </w:footnote>
  <w:footnote w:type="continuationSeparator" w:id="0">
    <w:p w14:paraId="4948C82C" w14:textId="77777777" w:rsidR="00007D7D" w:rsidRDefault="00007D7D" w:rsidP="003C0FB1">
      <w:r>
        <w:continuationSeparator/>
      </w:r>
    </w:p>
  </w:footnote>
  <w:footnote w:type="continuationNotice" w:id="1">
    <w:p w14:paraId="54F4611D" w14:textId="77777777" w:rsidR="00007D7D" w:rsidRDefault="00007D7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C3FF5" w14:textId="7BC10436" w:rsidR="00007D7D" w:rsidRPr="00F672B1" w:rsidRDefault="00007D7D" w:rsidP="00503F93">
    <w:pPr>
      <w:pStyle w:val="Header"/>
      <w:rPr>
        <w:rFonts w:asciiTheme="minorHAnsi" w:hAnsiTheme="minorHAnsi"/>
        <w:sz w:val="16"/>
        <w:szCs w:val="16"/>
        <w:lang w:val="en-IE"/>
      </w:rPr>
    </w:pPr>
    <w:r>
      <w:rPr>
        <w:rFonts w:asciiTheme="minorHAnsi" w:hAnsiTheme="minorHAnsi"/>
        <w:sz w:val="16"/>
        <w:szCs w:val="16"/>
        <w:lang w:val="en-IE"/>
      </w:rPr>
      <w:t>ServicesRFT150124</w:t>
    </w:r>
    <w:r>
      <w:rPr>
        <w:rFonts w:asciiTheme="minorHAnsi" w:hAnsiTheme="minorHAnsi"/>
        <w:sz w:val="16"/>
        <w:szCs w:val="16"/>
        <w:lang w:val="en-IE"/>
      </w:rPr>
      <w:tab/>
    </w:r>
    <w:r>
      <w:rPr>
        <w:rFonts w:asciiTheme="minorHAnsi" w:hAnsiTheme="minorHAnsi"/>
        <w:sz w:val="16"/>
        <w:szCs w:val="16"/>
        <w:lang w:val="en-IE"/>
      </w:rPr>
      <w:tab/>
    </w:r>
  </w:p>
  <w:p w14:paraId="640E8141" w14:textId="77777777" w:rsidR="00007D7D" w:rsidRDefault="00007D7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9A11D9"/>
    <w:multiLevelType w:val="hybridMultilevel"/>
    <w:tmpl w:val="BB2E658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2163D24"/>
    <w:multiLevelType w:val="hybridMultilevel"/>
    <w:tmpl w:val="94AAB9A4"/>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5884F48"/>
    <w:multiLevelType w:val="hybridMultilevel"/>
    <w:tmpl w:val="8C1A2CD4"/>
    <w:lvl w:ilvl="0" w:tplc="08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8"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9"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4"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5" w15:restartNumberingAfterBreak="0">
    <w:nsid w:val="342B1653"/>
    <w:multiLevelType w:val="hybridMultilevel"/>
    <w:tmpl w:val="6FEC181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7"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8"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1" w15:restartNumberingAfterBreak="0">
    <w:nsid w:val="54A46B75"/>
    <w:multiLevelType w:val="hybridMultilevel"/>
    <w:tmpl w:val="6A1655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6"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9"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014501691">
    <w:abstractNumId w:val="22"/>
  </w:num>
  <w:num w:numId="2" w16cid:durableId="1425222878">
    <w:abstractNumId w:val="29"/>
  </w:num>
  <w:num w:numId="3" w16cid:durableId="541092540">
    <w:abstractNumId w:val="23"/>
  </w:num>
  <w:num w:numId="4" w16cid:durableId="443774521">
    <w:abstractNumId w:val="7"/>
  </w:num>
  <w:num w:numId="5" w16cid:durableId="657074652">
    <w:abstractNumId w:val="28"/>
  </w:num>
  <w:num w:numId="6" w16cid:durableId="1348631894">
    <w:abstractNumId w:val="11"/>
  </w:num>
  <w:num w:numId="7" w16cid:durableId="2143189363">
    <w:abstractNumId w:val="5"/>
  </w:num>
  <w:num w:numId="8" w16cid:durableId="1321425370">
    <w:abstractNumId w:val="6"/>
  </w:num>
  <w:num w:numId="9" w16cid:durableId="2003853952">
    <w:abstractNumId w:val="9"/>
  </w:num>
  <w:num w:numId="10" w16cid:durableId="131943461">
    <w:abstractNumId w:val="27"/>
  </w:num>
  <w:num w:numId="11" w16cid:durableId="694574818">
    <w:abstractNumId w:val="12"/>
  </w:num>
  <w:num w:numId="12" w16cid:durableId="521869078">
    <w:abstractNumId w:val="19"/>
  </w:num>
  <w:num w:numId="13" w16cid:durableId="1639257680">
    <w:abstractNumId w:val="20"/>
  </w:num>
  <w:num w:numId="14" w16cid:durableId="781195494">
    <w:abstractNumId w:val="17"/>
  </w:num>
  <w:num w:numId="15" w16cid:durableId="504324214">
    <w:abstractNumId w:val="26"/>
  </w:num>
  <w:num w:numId="16" w16cid:durableId="34965105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3612425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97082697">
    <w:abstractNumId w:val="10"/>
  </w:num>
  <w:num w:numId="19" w16cid:durableId="1244028464">
    <w:abstractNumId w:val="24"/>
  </w:num>
  <w:num w:numId="20" w16cid:durableId="1566991430">
    <w:abstractNumId w:val="18"/>
  </w:num>
  <w:num w:numId="21" w16cid:durableId="802381155">
    <w:abstractNumId w:val="16"/>
  </w:num>
  <w:num w:numId="22" w16cid:durableId="933513735">
    <w:abstractNumId w:val="25"/>
  </w:num>
  <w:num w:numId="23" w16cid:durableId="245384556">
    <w:abstractNumId w:val="4"/>
  </w:num>
  <w:num w:numId="24" w16cid:durableId="1799685065">
    <w:abstractNumId w:val="15"/>
  </w:num>
  <w:num w:numId="25" w16cid:durableId="1770193457">
    <w:abstractNumId w:val="2"/>
  </w:num>
  <w:num w:numId="26" w16cid:durableId="1142116959">
    <w:abstractNumId w:val="21"/>
  </w:num>
  <w:num w:numId="27" w16cid:durableId="897789379">
    <w:abstractNumId w:val="3"/>
  </w:num>
  <w:num w:numId="28" w16cid:durableId="1224171903">
    <w:abstractNumId w:val="1"/>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oNotDisplayPageBoundaries/>
  <w:proofState w:spelling="clean"/>
  <w:documentProtection w:edit="forms" w:enforcement="0"/>
  <w:defaultTabStop w:val="720"/>
  <w:characterSpacingControl w:val="doNotCompress"/>
  <w:hdrShapeDefaults>
    <o:shapedefaults v:ext="edit" spidmax="2867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D7D"/>
    <w:rsid w:val="00007EF6"/>
    <w:rsid w:val="0001388F"/>
    <w:rsid w:val="00022149"/>
    <w:rsid w:val="000225C5"/>
    <w:rsid w:val="00024812"/>
    <w:rsid w:val="00026085"/>
    <w:rsid w:val="0003041E"/>
    <w:rsid w:val="00056B48"/>
    <w:rsid w:val="00061527"/>
    <w:rsid w:val="0006379F"/>
    <w:rsid w:val="00065AEE"/>
    <w:rsid w:val="00074610"/>
    <w:rsid w:val="000A17EA"/>
    <w:rsid w:val="000A3759"/>
    <w:rsid w:val="000A4DC6"/>
    <w:rsid w:val="000C0E06"/>
    <w:rsid w:val="000C0E11"/>
    <w:rsid w:val="000C65B7"/>
    <w:rsid w:val="000D10E2"/>
    <w:rsid w:val="000E283A"/>
    <w:rsid w:val="000E2CF8"/>
    <w:rsid w:val="000E4872"/>
    <w:rsid w:val="000F0378"/>
    <w:rsid w:val="000F4D74"/>
    <w:rsid w:val="000F751F"/>
    <w:rsid w:val="00101A30"/>
    <w:rsid w:val="00101AC8"/>
    <w:rsid w:val="00102515"/>
    <w:rsid w:val="00114317"/>
    <w:rsid w:val="00130442"/>
    <w:rsid w:val="001473BE"/>
    <w:rsid w:val="00147DAB"/>
    <w:rsid w:val="001524AB"/>
    <w:rsid w:val="00153433"/>
    <w:rsid w:val="00164CF1"/>
    <w:rsid w:val="001651D7"/>
    <w:rsid w:val="00173329"/>
    <w:rsid w:val="001750A8"/>
    <w:rsid w:val="00175C84"/>
    <w:rsid w:val="0018606D"/>
    <w:rsid w:val="00192D79"/>
    <w:rsid w:val="001B5C7C"/>
    <w:rsid w:val="001B602E"/>
    <w:rsid w:val="001C3A95"/>
    <w:rsid w:val="001C3D44"/>
    <w:rsid w:val="001D1C4C"/>
    <w:rsid w:val="001D34FF"/>
    <w:rsid w:val="001E59E6"/>
    <w:rsid w:val="001F6360"/>
    <w:rsid w:val="001F68D2"/>
    <w:rsid w:val="001F7FC2"/>
    <w:rsid w:val="00206CC8"/>
    <w:rsid w:val="00227CEE"/>
    <w:rsid w:val="00234C8E"/>
    <w:rsid w:val="0023618E"/>
    <w:rsid w:val="002418DA"/>
    <w:rsid w:val="00241925"/>
    <w:rsid w:val="00245488"/>
    <w:rsid w:val="00246362"/>
    <w:rsid w:val="002628DF"/>
    <w:rsid w:val="00263732"/>
    <w:rsid w:val="00272107"/>
    <w:rsid w:val="00276E1E"/>
    <w:rsid w:val="0028250A"/>
    <w:rsid w:val="00292437"/>
    <w:rsid w:val="00296C52"/>
    <w:rsid w:val="002A1879"/>
    <w:rsid w:val="002B2535"/>
    <w:rsid w:val="002B4697"/>
    <w:rsid w:val="002B563E"/>
    <w:rsid w:val="002B60D2"/>
    <w:rsid w:val="002C08E8"/>
    <w:rsid w:val="002C70EC"/>
    <w:rsid w:val="002C7140"/>
    <w:rsid w:val="002C72C0"/>
    <w:rsid w:val="002D062E"/>
    <w:rsid w:val="002E273D"/>
    <w:rsid w:val="002F0288"/>
    <w:rsid w:val="0030399F"/>
    <w:rsid w:val="003073E6"/>
    <w:rsid w:val="0031024C"/>
    <w:rsid w:val="00310EDC"/>
    <w:rsid w:val="00311BCB"/>
    <w:rsid w:val="00321AC6"/>
    <w:rsid w:val="00325955"/>
    <w:rsid w:val="00325B4F"/>
    <w:rsid w:val="003270FE"/>
    <w:rsid w:val="0034204D"/>
    <w:rsid w:val="00347E6B"/>
    <w:rsid w:val="00350DBC"/>
    <w:rsid w:val="003670C3"/>
    <w:rsid w:val="003700B0"/>
    <w:rsid w:val="0037365C"/>
    <w:rsid w:val="00377945"/>
    <w:rsid w:val="00383C79"/>
    <w:rsid w:val="0038503C"/>
    <w:rsid w:val="0038799C"/>
    <w:rsid w:val="00394603"/>
    <w:rsid w:val="003C0FB1"/>
    <w:rsid w:val="003C19E4"/>
    <w:rsid w:val="003C2DA6"/>
    <w:rsid w:val="003D35B0"/>
    <w:rsid w:val="003D605D"/>
    <w:rsid w:val="003E08C5"/>
    <w:rsid w:val="003E7CC4"/>
    <w:rsid w:val="003F3CA9"/>
    <w:rsid w:val="003F3EE7"/>
    <w:rsid w:val="003F7717"/>
    <w:rsid w:val="00400275"/>
    <w:rsid w:val="00405DA1"/>
    <w:rsid w:val="004101AD"/>
    <w:rsid w:val="004141FD"/>
    <w:rsid w:val="00430EA8"/>
    <w:rsid w:val="00443976"/>
    <w:rsid w:val="00444730"/>
    <w:rsid w:val="0046000A"/>
    <w:rsid w:val="0046280D"/>
    <w:rsid w:val="00474043"/>
    <w:rsid w:val="00477064"/>
    <w:rsid w:val="00483B81"/>
    <w:rsid w:val="004939B5"/>
    <w:rsid w:val="00496C17"/>
    <w:rsid w:val="004A0961"/>
    <w:rsid w:val="004A15F8"/>
    <w:rsid w:val="004A7D33"/>
    <w:rsid w:val="004B2AF8"/>
    <w:rsid w:val="004B4771"/>
    <w:rsid w:val="004B576C"/>
    <w:rsid w:val="004B65A0"/>
    <w:rsid w:val="004C7F6E"/>
    <w:rsid w:val="004D3248"/>
    <w:rsid w:val="004E00BE"/>
    <w:rsid w:val="004F3DDB"/>
    <w:rsid w:val="00503F93"/>
    <w:rsid w:val="00514DFD"/>
    <w:rsid w:val="0051673A"/>
    <w:rsid w:val="00522DF9"/>
    <w:rsid w:val="005239E4"/>
    <w:rsid w:val="00533484"/>
    <w:rsid w:val="00534A1C"/>
    <w:rsid w:val="00541969"/>
    <w:rsid w:val="00542982"/>
    <w:rsid w:val="0054610F"/>
    <w:rsid w:val="00550821"/>
    <w:rsid w:val="00550B2B"/>
    <w:rsid w:val="005635BE"/>
    <w:rsid w:val="005637A5"/>
    <w:rsid w:val="00564F8A"/>
    <w:rsid w:val="00574001"/>
    <w:rsid w:val="00580AF7"/>
    <w:rsid w:val="0058336E"/>
    <w:rsid w:val="005A41B0"/>
    <w:rsid w:val="005A564A"/>
    <w:rsid w:val="005B2A6D"/>
    <w:rsid w:val="005C1535"/>
    <w:rsid w:val="005C5EE1"/>
    <w:rsid w:val="005C65EF"/>
    <w:rsid w:val="005D60C5"/>
    <w:rsid w:val="005E3864"/>
    <w:rsid w:val="005F2191"/>
    <w:rsid w:val="005F67F0"/>
    <w:rsid w:val="005F7E00"/>
    <w:rsid w:val="00601E78"/>
    <w:rsid w:val="0061100A"/>
    <w:rsid w:val="00646B48"/>
    <w:rsid w:val="006535A0"/>
    <w:rsid w:val="006565BD"/>
    <w:rsid w:val="00662F78"/>
    <w:rsid w:val="00663B2A"/>
    <w:rsid w:val="00671010"/>
    <w:rsid w:val="006761DC"/>
    <w:rsid w:val="00684357"/>
    <w:rsid w:val="006955D1"/>
    <w:rsid w:val="006A1D74"/>
    <w:rsid w:val="006A7016"/>
    <w:rsid w:val="006B650B"/>
    <w:rsid w:val="006C361F"/>
    <w:rsid w:val="006C6715"/>
    <w:rsid w:val="006C71B4"/>
    <w:rsid w:val="006E0193"/>
    <w:rsid w:val="006E3F9E"/>
    <w:rsid w:val="006E54A4"/>
    <w:rsid w:val="00702C39"/>
    <w:rsid w:val="0073644F"/>
    <w:rsid w:val="007368CF"/>
    <w:rsid w:val="00746EFF"/>
    <w:rsid w:val="00756CA9"/>
    <w:rsid w:val="00757561"/>
    <w:rsid w:val="007704DA"/>
    <w:rsid w:val="007712DD"/>
    <w:rsid w:val="007746D2"/>
    <w:rsid w:val="007831B0"/>
    <w:rsid w:val="00785B01"/>
    <w:rsid w:val="007879CD"/>
    <w:rsid w:val="007A3C19"/>
    <w:rsid w:val="007A49FA"/>
    <w:rsid w:val="007B120C"/>
    <w:rsid w:val="007B2C0C"/>
    <w:rsid w:val="007B6B6F"/>
    <w:rsid w:val="007B7D0E"/>
    <w:rsid w:val="007C5D7B"/>
    <w:rsid w:val="007C5E41"/>
    <w:rsid w:val="007C793D"/>
    <w:rsid w:val="007E093F"/>
    <w:rsid w:val="007E5B65"/>
    <w:rsid w:val="007E76FD"/>
    <w:rsid w:val="007E7F2F"/>
    <w:rsid w:val="007F13F0"/>
    <w:rsid w:val="007F3458"/>
    <w:rsid w:val="007F6682"/>
    <w:rsid w:val="00803D16"/>
    <w:rsid w:val="0080489A"/>
    <w:rsid w:val="00810B05"/>
    <w:rsid w:val="0081621E"/>
    <w:rsid w:val="0081730C"/>
    <w:rsid w:val="0082552F"/>
    <w:rsid w:val="0083112F"/>
    <w:rsid w:val="008347C3"/>
    <w:rsid w:val="00837A39"/>
    <w:rsid w:val="00853821"/>
    <w:rsid w:val="00854C0D"/>
    <w:rsid w:val="00861561"/>
    <w:rsid w:val="00867EDE"/>
    <w:rsid w:val="0088594E"/>
    <w:rsid w:val="00891A74"/>
    <w:rsid w:val="008A1C6D"/>
    <w:rsid w:val="008A60C8"/>
    <w:rsid w:val="008C07AC"/>
    <w:rsid w:val="008C69A3"/>
    <w:rsid w:val="008E235A"/>
    <w:rsid w:val="008F5874"/>
    <w:rsid w:val="008F637D"/>
    <w:rsid w:val="00904FCA"/>
    <w:rsid w:val="009147DA"/>
    <w:rsid w:val="00916113"/>
    <w:rsid w:val="00921B17"/>
    <w:rsid w:val="00921E8E"/>
    <w:rsid w:val="00926F67"/>
    <w:rsid w:val="00927A61"/>
    <w:rsid w:val="00931121"/>
    <w:rsid w:val="00933C68"/>
    <w:rsid w:val="009340FB"/>
    <w:rsid w:val="00934BC4"/>
    <w:rsid w:val="00951854"/>
    <w:rsid w:val="009528C8"/>
    <w:rsid w:val="0095374A"/>
    <w:rsid w:val="009608C5"/>
    <w:rsid w:val="00970EF7"/>
    <w:rsid w:val="00977CC4"/>
    <w:rsid w:val="009840F9"/>
    <w:rsid w:val="0099533F"/>
    <w:rsid w:val="00995C50"/>
    <w:rsid w:val="00997226"/>
    <w:rsid w:val="009A0BAB"/>
    <w:rsid w:val="009B0FE7"/>
    <w:rsid w:val="009B1FA7"/>
    <w:rsid w:val="009B4136"/>
    <w:rsid w:val="009B6F44"/>
    <w:rsid w:val="009C05E9"/>
    <w:rsid w:val="009C6248"/>
    <w:rsid w:val="009C6CBD"/>
    <w:rsid w:val="009D6264"/>
    <w:rsid w:val="009E6B8D"/>
    <w:rsid w:val="00A034E8"/>
    <w:rsid w:val="00A0779A"/>
    <w:rsid w:val="00A25C3C"/>
    <w:rsid w:val="00A279E0"/>
    <w:rsid w:val="00A31012"/>
    <w:rsid w:val="00A60A1D"/>
    <w:rsid w:val="00A6430B"/>
    <w:rsid w:val="00A7281F"/>
    <w:rsid w:val="00A8258F"/>
    <w:rsid w:val="00A82605"/>
    <w:rsid w:val="00A91C58"/>
    <w:rsid w:val="00AA6837"/>
    <w:rsid w:val="00AB3391"/>
    <w:rsid w:val="00AB5697"/>
    <w:rsid w:val="00AC44B0"/>
    <w:rsid w:val="00AC4D66"/>
    <w:rsid w:val="00AD1B46"/>
    <w:rsid w:val="00AD44D1"/>
    <w:rsid w:val="00AE01B4"/>
    <w:rsid w:val="00AF17FE"/>
    <w:rsid w:val="00B066AA"/>
    <w:rsid w:val="00B12CE7"/>
    <w:rsid w:val="00B1490E"/>
    <w:rsid w:val="00B35085"/>
    <w:rsid w:val="00B402FB"/>
    <w:rsid w:val="00B421F3"/>
    <w:rsid w:val="00B6057A"/>
    <w:rsid w:val="00B61934"/>
    <w:rsid w:val="00B61AEE"/>
    <w:rsid w:val="00B61DAD"/>
    <w:rsid w:val="00B625AA"/>
    <w:rsid w:val="00B66734"/>
    <w:rsid w:val="00B66FE4"/>
    <w:rsid w:val="00B809C4"/>
    <w:rsid w:val="00B9639C"/>
    <w:rsid w:val="00BA3A5E"/>
    <w:rsid w:val="00BA3C02"/>
    <w:rsid w:val="00BB24E7"/>
    <w:rsid w:val="00BB5E9D"/>
    <w:rsid w:val="00BC26B8"/>
    <w:rsid w:val="00BC72D9"/>
    <w:rsid w:val="00BD2B8D"/>
    <w:rsid w:val="00BE0C6B"/>
    <w:rsid w:val="00BE4EBF"/>
    <w:rsid w:val="00BE69B1"/>
    <w:rsid w:val="00BF4019"/>
    <w:rsid w:val="00C11244"/>
    <w:rsid w:val="00C22B2F"/>
    <w:rsid w:val="00C25940"/>
    <w:rsid w:val="00C30335"/>
    <w:rsid w:val="00C3103B"/>
    <w:rsid w:val="00C32309"/>
    <w:rsid w:val="00C42E06"/>
    <w:rsid w:val="00C43DF2"/>
    <w:rsid w:val="00C4598F"/>
    <w:rsid w:val="00C57446"/>
    <w:rsid w:val="00C652FF"/>
    <w:rsid w:val="00C7189F"/>
    <w:rsid w:val="00C81D8E"/>
    <w:rsid w:val="00C93669"/>
    <w:rsid w:val="00CA3AF8"/>
    <w:rsid w:val="00CC568F"/>
    <w:rsid w:val="00CC7906"/>
    <w:rsid w:val="00CE493B"/>
    <w:rsid w:val="00CE52AE"/>
    <w:rsid w:val="00CE7EE0"/>
    <w:rsid w:val="00D103CA"/>
    <w:rsid w:val="00D116BB"/>
    <w:rsid w:val="00D17C44"/>
    <w:rsid w:val="00D244FD"/>
    <w:rsid w:val="00D3359A"/>
    <w:rsid w:val="00D3541F"/>
    <w:rsid w:val="00D35AA7"/>
    <w:rsid w:val="00D42F7C"/>
    <w:rsid w:val="00D61AC9"/>
    <w:rsid w:val="00D622B0"/>
    <w:rsid w:val="00D64590"/>
    <w:rsid w:val="00D6624B"/>
    <w:rsid w:val="00D74111"/>
    <w:rsid w:val="00D7420C"/>
    <w:rsid w:val="00D820BD"/>
    <w:rsid w:val="00D97FE5"/>
    <w:rsid w:val="00DA508A"/>
    <w:rsid w:val="00DA6804"/>
    <w:rsid w:val="00DB1533"/>
    <w:rsid w:val="00DB2D6F"/>
    <w:rsid w:val="00DB3219"/>
    <w:rsid w:val="00DB39FA"/>
    <w:rsid w:val="00DB5E7D"/>
    <w:rsid w:val="00DB6F9F"/>
    <w:rsid w:val="00DB73AE"/>
    <w:rsid w:val="00DB7DA3"/>
    <w:rsid w:val="00DC28E8"/>
    <w:rsid w:val="00DD2839"/>
    <w:rsid w:val="00DD59EC"/>
    <w:rsid w:val="00DF26D3"/>
    <w:rsid w:val="00E03583"/>
    <w:rsid w:val="00E2701F"/>
    <w:rsid w:val="00E41B36"/>
    <w:rsid w:val="00E42FF2"/>
    <w:rsid w:val="00E551F2"/>
    <w:rsid w:val="00E80B01"/>
    <w:rsid w:val="00E83727"/>
    <w:rsid w:val="00E92FAE"/>
    <w:rsid w:val="00E93694"/>
    <w:rsid w:val="00E97A42"/>
    <w:rsid w:val="00EA1632"/>
    <w:rsid w:val="00EA39AD"/>
    <w:rsid w:val="00EB1547"/>
    <w:rsid w:val="00EB444F"/>
    <w:rsid w:val="00EB5352"/>
    <w:rsid w:val="00EC3227"/>
    <w:rsid w:val="00EC7568"/>
    <w:rsid w:val="00ED08A1"/>
    <w:rsid w:val="00ED1993"/>
    <w:rsid w:val="00EE08AA"/>
    <w:rsid w:val="00F36615"/>
    <w:rsid w:val="00F54F8B"/>
    <w:rsid w:val="00F77A53"/>
    <w:rsid w:val="00F92B67"/>
    <w:rsid w:val="00F934BA"/>
    <w:rsid w:val="00F9788B"/>
    <w:rsid w:val="00F979CD"/>
    <w:rsid w:val="00FA4A41"/>
    <w:rsid w:val="00FB4614"/>
    <w:rsid w:val="00FB7237"/>
    <w:rsid w:val="00FB78AD"/>
    <w:rsid w:val="00FC4084"/>
    <w:rsid w:val="00FD38B8"/>
    <w:rsid w:val="00FE32F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8673"/>
    <o:shapelayout v:ext="edit">
      <o:idmap v:ext="edit" data="1"/>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table" w:styleId="GridTable1Light-Accent1">
    <w:name w:val="Grid Table 1 Light Accent 1"/>
    <w:basedOn w:val="TableNormal"/>
    <w:uiPriority w:val="46"/>
    <w:rsid w:val="00E83727"/>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447965787">
      <w:bodyDiv w:val="1"/>
      <w:marLeft w:val="0"/>
      <w:marRight w:val="0"/>
      <w:marTop w:val="0"/>
      <w:marBottom w:val="0"/>
      <w:divBdr>
        <w:top w:val="none" w:sz="0" w:space="0" w:color="auto"/>
        <w:left w:val="none" w:sz="0" w:space="0" w:color="auto"/>
        <w:bottom w:val="none" w:sz="0" w:space="0" w:color="auto"/>
        <w:right w:val="none" w:sz="0" w:space="0" w:color="auto"/>
      </w:divBdr>
    </w:div>
    <w:div w:id="1461534714">
      <w:bodyDiv w:val="1"/>
      <w:marLeft w:val="0"/>
      <w:marRight w:val="0"/>
      <w:marTop w:val="0"/>
      <w:marBottom w:val="0"/>
      <w:divBdr>
        <w:top w:val="none" w:sz="0" w:space="0" w:color="auto"/>
        <w:left w:val="none" w:sz="0" w:space="0" w:color="auto"/>
        <w:bottom w:val="none" w:sz="0" w:space="0" w:color="auto"/>
        <w:right w:val="none" w:sz="0" w:space="0" w:color="auto"/>
      </w:divBdr>
    </w:div>
    <w:div w:id="1514101252">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669207335">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www.etenders.gov.i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revenue.ie"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www.etenders.gov.ie" TargetMode="External"/><Relationship Id="rId25" Type="http://schemas.openxmlformats.org/officeDocument/2006/relationships/image" Target="media/image2.png"/><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www.etenders.gov.ie" TargetMode="Externa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footer" Target="footer3.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CE06F8" w:rsidRDefault="00C43F9A" w:rsidP="00C43F9A">
          <w:pPr>
            <w:pStyle w:val="E99EEB4CC20343D5A185CF8D54599456"/>
          </w:pPr>
          <w:r w:rsidRPr="00770025">
            <w:rPr>
              <w:rStyle w:val="PlaceholderText"/>
            </w:rPr>
            <w:t>Click here to enter text.</w:t>
          </w:r>
        </w:p>
      </w:docPartBody>
    </w:docPart>
    <w:docPart>
      <w:docPartPr>
        <w:name w:val="8E2DE0E8C16042A295B34582C6C3A105"/>
        <w:category>
          <w:name w:val="General"/>
          <w:gallery w:val="placeholder"/>
        </w:category>
        <w:types>
          <w:type w:val="bbPlcHdr"/>
        </w:types>
        <w:behaviors>
          <w:behavior w:val="content"/>
        </w:behaviors>
        <w:guid w:val="{F0028514-3183-47A0-8B68-2DD6D76E3CA9}"/>
      </w:docPartPr>
      <w:docPartBody>
        <w:p w:rsidR="00DE170C" w:rsidRDefault="00DE170C" w:rsidP="00DE170C">
          <w:pPr>
            <w:pStyle w:val="8E2DE0E8C16042A295B34582C6C3A105"/>
          </w:pPr>
          <w:r w:rsidRPr="00770025">
            <w:rPr>
              <w:rStyle w:val="PlaceholderText"/>
            </w:rPr>
            <w:t>Click here to enter text.</w:t>
          </w:r>
        </w:p>
      </w:docPartBody>
    </w:docPart>
    <w:docPart>
      <w:docPartPr>
        <w:name w:val="E6617148D32A41448C358393F13121C1"/>
        <w:category>
          <w:name w:val="General"/>
          <w:gallery w:val="placeholder"/>
        </w:category>
        <w:types>
          <w:type w:val="bbPlcHdr"/>
        </w:types>
        <w:behaviors>
          <w:behavior w:val="content"/>
        </w:behaviors>
        <w:guid w:val="{3F5CD57E-CA16-4DCA-A6E7-461D82C49609}"/>
      </w:docPartPr>
      <w:docPartBody>
        <w:p w:rsidR="00DE170C" w:rsidRDefault="00DE170C" w:rsidP="00DE170C">
          <w:pPr>
            <w:pStyle w:val="E6617148D32A41448C358393F13121C1"/>
          </w:pPr>
          <w:r w:rsidRPr="00770025">
            <w:rPr>
              <w:rStyle w:val="PlaceholderText"/>
            </w:rPr>
            <w:t>Click here to enter text.</w:t>
          </w:r>
        </w:p>
      </w:docPartBody>
    </w:docPart>
    <w:docPart>
      <w:docPartPr>
        <w:name w:val="697CD6C16FCD446BAAA55384649159FD"/>
        <w:category>
          <w:name w:val="General"/>
          <w:gallery w:val="placeholder"/>
        </w:category>
        <w:types>
          <w:type w:val="bbPlcHdr"/>
        </w:types>
        <w:behaviors>
          <w:behavior w:val="content"/>
        </w:behaviors>
        <w:guid w:val="{602356C9-C736-460D-80C4-235219DA6E4C}"/>
      </w:docPartPr>
      <w:docPartBody>
        <w:p w:rsidR="00DD0570" w:rsidRDefault="00DE170C" w:rsidP="00DE170C">
          <w:pPr>
            <w:pStyle w:val="697CD6C16FCD446BAAA55384649159FD"/>
          </w:pPr>
          <w:r w:rsidRPr="00DC0160">
            <w:rPr>
              <w:rStyle w:val="PlaceholderText"/>
            </w:rPr>
            <w:t>Click here to enter text.</w:t>
          </w:r>
        </w:p>
      </w:docPartBody>
    </w:docPart>
    <w:docPart>
      <w:docPartPr>
        <w:name w:val="B6D55A9BA73B4CBBA43E6FF92E16CB7E"/>
        <w:category>
          <w:name w:val="General"/>
          <w:gallery w:val="placeholder"/>
        </w:category>
        <w:types>
          <w:type w:val="bbPlcHdr"/>
        </w:types>
        <w:behaviors>
          <w:behavior w:val="content"/>
        </w:behaviors>
        <w:guid w:val="{33A6F144-F190-4CF6-9936-77560D8C51EA}"/>
      </w:docPartPr>
      <w:docPartBody>
        <w:p w:rsidR="00DD0570" w:rsidRDefault="00DE170C" w:rsidP="00DE170C">
          <w:pPr>
            <w:pStyle w:val="B6D55A9BA73B4CBBA43E6FF92E16CB7E"/>
          </w:pPr>
          <w:r w:rsidRPr="00770025">
            <w:rPr>
              <w:rStyle w:val="PlaceholderText"/>
            </w:rPr>
            <w:t>Click here to enter text.</w:t>
          </w:r>
        </w:p>
      </w:docPartBody>
    </w:docPart>
    <w:docPart>
      <w:docPartPr>
        <w:name w:val="F9FA998FE2FC4A60AF5CB84FFE20301D"/>
        <w:category>
          <w:name w:val="General"/>
          <w:gallery w:val="placeholder"/>
        </w:category>
        <w:types>
          <w:type w:val="bbPlcHdr"/>
        </w:types>
        <w:behaviors>
          <w:behavior w:val="content"/>
        </w:behaviors>
        <w:guid w:val="{9F539BBC-A034-4A9C-90D9-D2B5BB880606}"/>
      </w:docPartPr>
      <w:docPartBody>
        <w:p w:rsidR="00360AC1" w:rsidRDefault="00360AC1" w:rsidP="00360AC1">
          <w:pPr>
            <w:pStyle w:val="F9FA998FE2FC4A60AF5CB84FFE20301D"/>
          </w:pPr>
          <w:r w:rsidRPr="00DC0160">
            <w:rPr>
              <w:rStyle w:val="PlaceholderText"/>
            </w:rPr>
            <w:t>Click here to enter text.</w:t>
          </w:r>
        </w:p>
      </w:docPartBody>
    </w:docPart>
    <w:docPart>
      <w:docPartPr>
        <w:name w:val="5AA3FB76B95E4B7093B5FB1493E4C192"/>
        <w:category>
          <w:name w:val="General"/>
          <w:gallery w:val="placeholder"/>
        </w:category>
        <w:types>
          <w:type w:val="bbPlcHdr"/>
        </w:types>
        <w:behaviors>
          <w:behavior w:val="content"/>
        </w:behaviors>
        <w:guid w:val="{5D5EC101-7448-41EE-B96B-B61CE4C6F6F4}"/>
      </w:docPartPr>
      <w:docPartBody>
        <w:p w:rsidR="00360AC1" w:rsidRDefault="00360AC1" w:rsidP="00360AC1">
          <w:pPr>
            <w:pStyle w:val="5AA3FB76B95E4B7093B5FB1493E4C192"/>
          </w:pPr>
          <w:r w:rsidRPr="00DC0160">
            <w:rPr>
              <w:rStyle w:val="PlaceholderText"/>
            </w:rPr>
            <w:t>Click here to enter text.</w:t>
          </w:r>
        </w:p>
      </w:docPartBody>
    </w:docPart>
    <w:docPart>
      <w:docPartPr>
        <w:name w:val="11FBA127B2924A8CBC1884F6ED76A0CC"/>
        <w:category>
          <w:name w:val="General"/>
          <w:gallery w:val="placeholder"/>
        </w:category>
        <w:types>
          <w:type w:val="bbPlcHdr"/>
        </w:types>
        <w:behaviors>
          <w:behavior w:val="content"/>
        </w:behaviors>
        <w:guid w:val="{13C9C218-2B61-4B3E-896D-5DB8EEABDA22}"/>
      </w:docPartPr>
      <w:docPartBody>
        <w:p w:rsidR="00360AC1" w:rsidRDefault="00360AC1" w:rsidP="00360AC1">
          <w:pPr>
            <w:pStyle w:val="11FBA127B2924A8CBC1884F6ED76A0CC"/>
          </w:pPr>
          <w:r w:rsidRPr="00DC0160">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Microsoft Sans Serif">
    <w:panose1 w:val="020B0604020202020204"/>
    <w:charset w:val="00"/>
    <w:family w:val="swiss"/>
    <w:pitch w:val="variable"/>
    <w:sig w:usb0="E5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878A3"/>
    <w:rsid w:val="00096EC6"/>
    <w:rsid w:val="000A17EA"/>
    <w:rsid w:val="000E50F2"/>
    <w:rsid w:val="000F16A3"/>
    <w:rsid w:val="00120EEE"/>
    <w:rsid w:val="0017502A"/>
    <w:rsid w:val="00202000"/>
    <w:rsid w:val="0021568F"/>
    <w:rsid w:val="002411F6"/>
    <w:rsid w:val="00243E81"/>
    <w:rsid w:val="002954EC"/>
    <w:rsid w:val="002B4D30"/>
    <w:rsid w:val="00342601"/>
    <w:rsid w:val="00360AC1"/>
    <w:rsid w:val="003C0ACA"/>
    <w:rsid w:val="003C47B8"/>
    <w:rsid w:val="003D0F6C"/>
    <w:rsid w:val="003F7A40"/>
    <w:rsid w:val="004141FD"/>
    <w:rsid w:val="00416790"/>
    <w:rsid w:val="00423548"/>
    <w:rsid w:val="004368B4"/>
    <w:rsid w:val="00461DA6"/>
    <w:rsid w:val="004631ED"/>
    <w:rsid w:val="0048189C"/>
    <w:rsid w:val="004D3DF9"/>
    <w:rsid w:val="005005BD"/>
    <w:rsid w:val="00520CC8"/>
    <w:rsid w:val="00550BBC"/>
    <w:rsid w:val="00593781"/>
    <w:rsid w:val="005F0348"/>
    <w:rsid w:val="00653685"/>
    <w:rsid w:val="006B1429"/>
    <w:rsid w:val="00752271"/>
    <w:rsid w:val="00790A85"/>
    <w:rsid w:val="00831B7E"/>
    <w:rsid w:val="0085602E"/>
    <w:rsid w:val="009041FA"/>
    <w:rsid w:val="009639C5"/>
    <w:rsid w:val="00975DA6"/>
    <w:rsid w:val="009B3FDC"/>
    <w:rsid w:val="009D7763"/>
    <w:rsid w:val="009F5929"/>
    <w:rsid w:val="00A33272"/>
    <w:rsid w:val="00A37992"/>
    <w:rsid w:val="00A62CC7"/>
    <w:rsid w:val="00A70F35"/>
    <w:rsid w:val="00A90020"/>
    <w:rsid w:val="00A96FA1"/>
    <w:rsid w:val="00AA15E9"/>
    <w:rsid w:val="00AB4676"/>
    <w:rsid w:val="00AE01B4"/>
    <w:rsid w:val="00B7252C"/>
    <w:rsid w:val="00C0248A"/>
    <w:rsid w:val="00C22A3B"/>
    <w:rsid w:val="00C43F9A"/>
    <w:rsid w:val="00C61719"/>
    <w:rsid w:val="00C7052B"/>
    <w:rsid w:val="00CC6B57"/>
    <w:rsid w:val="00CE06F8"/>
    <w:rsid w:val="00D3147F"/>
    <w:rsid w:val="00DC5B66"/>
    <w:rsid w:val="00DD0570"/>
    <w:rsid w:val="00DE170C"/>
    <w:rsid w:val="00E0041B"/>
    <w:rsid w:val="00E74482"/>
    <w:rsid w:val="00E8465B"/>
    <w:rsid w:val="00E84A40"/>
    <w:rsid w:val="00F06786"/>
    <w:rsid w:val="00F179AA"/>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360AC1"/>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50A4CAD30A4C42EA999076BC444A2477">
    <w:name w:val="50A4CAD30A4C42EA999076BC444A2477"/>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 w:type="paragraph" w:customStyle="1" w:styleId="8E2DE0E8C16042A295B34582C6C3A105">
    <w:name w:val="8E2DE0E8C16042A295B34582C6C3A105"/>
    <w:rsid w:val="00DE170C"/>
    <w:rPr>
      <w:lang w:val="en-IE" w:eastAsia="en-IE"/>
    </w:rPr>
  </w:style>
  <w:style w:type="paragraph" w:customStyle="1" w:styleId="E6617148D32A41448C358393F13121C1">
    <w:name w:val="E6617148D32A41448C358393F13121C1"/>
    <w:rsid w:val="00DE170C"/>
    <w:rPr>
      <w:lang w:val="en-IE" w:eastAsia="en-IE"/>
    </w:rPr>
  </w:style>
  <w:style w:type="paragraph" w:customStyle="1" w:styleId="697CD6C16FCD446BAAA55384649159FD">
    <w:name w:val="697CD6C16FCD446BAAA55384649159FD"/>
    <w:rsid w:val="00DE170C"/>
    <w:rPr>
      <w:lang w:val="en-IE" w:eastAsia="en-IE"/>
    </w:rPr>
  </w:style>
  <w:style w:type="paragraph" w:customStyle="1" w:styleId="B6D55A9BA73B4CBBA43E6FF92E16CB7E">
    <w:name w:val="B6D55A9BA73B4CBBA43E6FF92E16CB7E"/>
    <w:rsid w:val="00DE170C"/>
    <w:rPr>
      <w:lang w:val="en-IE" w:eastAsia="en-IE"/>
    </w:rPr>
  </w:style>
  <w:style w:type="paragraph" w:customStyle="1" w:styleId="F9FA998FE2FC4A60AF5CB84FFE20301D">
    <w:name w:val="F9FA998FE2FC4A60AF5CB84FFE20301D"/>
    <w:rsid w:val="00360AC1"/>
    <w:rPr>
      <w:lang w:val="en-IE" w:eastAsia="en-IE"/>
    </w:rPr>
  </w:style>
  <w:style w:type="paragraph" w:customStyle="1" w:styleId="5AA3FB76B95E4B7093B5FB1493E4C192">
    <w:name w:val="5AA3FB76B95E4B7093B5FB1493E4C192"/>
    <w:rsid w:val="00360AC1"/>
    <w:rPr>
      <w:lang w:val="en-IE" w:eastAsia="en-IE"/>
    </w:rPr>
  </w:style>
  <w:style w:type="paragraph" w:customStyle="1" w:styleId="11FBA127B2924A8CBC1884F6ED76A0CC">
    <w:name w:val="11FBA127B2924A8CBC1884F6ED76A0CC"/>
    <w:rsid w:val="00360AC1"/>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The Department of Defence (Defence Forces)</Abstract>
  <CompanyAddress/>
  <CompanyPhone/>
  <CompanyFax>a Service for the Maintenance &amp; Mechanical Repairs of the Defence Forces Man Truck Fleet File Ref: RC/12/2026</CompanyFax>
  <CompanyEmail/>
</CoverPageProperties>
</file>

<file path=customXml/item2.xml><?xml version="1.0" encoding="utf-8"?>
<?mso-contentType ?>
<p:Policy xmlns:p="office.server.policy" id="" local="true">
  <p:Name>eDocument</p:Name>
  <p:Description/>
  <p:Statement/>
  <p:PolicyItems/>
</p:Policy>
</file>

<file path=customXml/item3.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16</Value>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OCRLastProcessed xmlns="http://schemas.microsoft.com/sharepoint/v3"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21" ma:contentTypeDescription="Create a new document for eDocs" ma:contentTypeScope="" ma:versionID="f0cc85506513ce39749722cb0bb7144f">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1f8add7cdf686748fef2908da1737233"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_vti_ItemHoldRecordStatus" ma:index="24" nillable="true" ma:displayName="Hold and Record Status" ma:decimals="0" ma:description="" ma:hidden="true" ma:indexed="true" ma:internalName="_vti_ItemHoldRecordStatus" ma:readOnly="true">
      <xsd:simpleType>
        <xsd:restriction base="dms:Unknown"/>
      </xsd:simpleType>
    </xsd:element>
    <xsd:element name="OCRLastProcessed" ma:index="27"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6"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2CB06F0-518B-45DE-9FDD-EEA9E7C2E416}">
  <ds:schemaRefs>
    <ds:schemaRef ds:uri="office.server.policy"/>
  </ds:schemaRefs>
</ds:datastoreItem>
</file>

<file path=customXml/itemProps3.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4.xml><?xml version="1.0" encoding="utf-8"?>
<ds:datastoreItem xmlns:ds="http://schemas.openxmlformats.org/officeDocument/2006/customXml" ds:itemID="{150FF90B-086E-4878-B208-0FADAFB2ACCF}">
  <ds:schemaRefs>
    <ds:schemaRef ds:uri="http://purl.org/dc/elements/1.1/"/>
    <ds:schemaRef ds:uri="http://schemas.microsoft.com/office/2006/metadata/properties"/>
    <ds:schemaRef ds:uri="54fd18f1-75ae-4964-87e4-663421a4bb30"/>
    <ds:schemaRef ds:uri="http://schemas.microsoft.com/sharepoint/v3"/>
    <ds:schemaRef ds:uri="http://schemas.microsoft.com/sharepoint/v4"/>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59311adf-83d4-46fd-80dc-206f27418ed8"/>
    <ds:schemaRef ds:uri="http://www.w3.org/XML/1998/namespace"/>
    <ds:schemaRef ds:uri="http://purl.org/dc/dcmitype/"/>
  </ds:schemaRefs>
</ds:datastoreItem>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6.xml><?xml version="1.0" encoding="utf-8"?>
<ds:datastoreItem xmlns:ds="http://schemas.openxmlformats.org/officeDocument/2006/customXml" ds:itemID="{F6F45543-8F3B-4D1F-AC87-4D930C04C1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7589277-839E-466D-8564-27314389B07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368</TotalTime>
  <Pages>77</Pages>
  <Words>22980</Words>
  <Characters>130987</Characters>
  <Application>Microsoft Office Word</Application>
  <DocSecurity>0</DocSecurity>
  <Lines>1091</Lines>
  <Paragraphs>307</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153660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Mark Greaney</cp:lastModifiedBy>
  <cp:revision>25</cp:revision>
  <dcterms:created xsi:type="dcterms:W3CDTF">2025-01-09T11:12:00Z</dcterms:created>
  <dcterms:modified xsi:type="dcterms:W3CDTF">2026-06-05T09:49:00Z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16;#Unclassified|f33d2cd0-30e5-4f10-8d2a-4027eb6837f4</vt:lpwstr>
  </property>
  <property fmtid="{D5CDD505-2E9C-101B-9397-08002B2CF9AE}" pid="12" name="eDocs_SecurityLevel">
    <vt:lpwstr>Unclassified</vt:lpwstr>
  </property>
</Properties>
</file>