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090FCC" w14:textId="50ABA00D" w:rsidR="00053819" w:rsidRPr="00F34D79" w:rsidRDefault="00CA3D73" w:rsidP="14247E8E">
      <w:pPr>
        <w:spacing w:after="180"/>
        <w:rPr>
          <w:rFonts w:asciiTheme="minorHAnsi" w:eastAsia="Times New Roman" w:hAnsiTheme="minorHAnsi"/>
          <w:color w:val="404040"/>
          <w:lang w:eastAsia="ja-JP"/>
        </w:rPr>
      </w:pPr>
      <w:r w:rsidRPr="0044689A">
        <w:rPr>
          <w:noProof/>
        </w:rPr>
        <w:drawing>
          <wp:anchor distT="0" distB="0" distL="114300" distR="114300" simplePos="0" relativeHeight="251658240" behindDoc="0" locked="0" layoutInCell="1" allowOverlap="1" wp14:anchorId="63280609" wp14:editId="31F6436D">
            <wp:simplePos x="0" y="0"/>
            <wp:positionH relativeFrom="margin">
              <wp:align>center</wp:align>
            </wp:positionH>
            <wp:positionV relativeFrom="margin">
              <wp:align>top</wp:align>
            </wp:positionV>
            <wp:extent cx="2002790" cy="882015"/>
            <wp:effectExtent l="0" t="0" r="0" b="0"/>
            <wp:wrapSquare wrapText="bothSides"/>
            <wp:docPr id="5" name="Picture 5" descr="C:\Users\EOLeary\Desktop\Logo CETB_Colou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EOLeary\Desktop\Logo CETB_Colour.jpg"/>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010788" cy="885989"/>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BB0052A" w14:textId="553CE7BE" w:rsidR="00053819" w:rsidRPr="00F34D79" w:rsidRDefault="00053819" w:rsidP="00053819">
      <w:pPr>
        <w:spacing w:after="180"/>
        <w:jc w:val="center"/>
        <w:rPr>
          <w:rFonts w:asciiTheme="minorHAnsi" w:eastAsia="Times New Roman" w:hAnsiTheme="minorHAnsi" w:cstheme="minorHAnsi"/>
          <w:color w:val="404040"/>
          <w:lang w:eastAsia="ja-JP"/>
        </w:rPr>
      </w:pPr>
    </w:p>
    <w:p w14:paraId="681FB592" w14:textId="77777777" w:rsidR="00F3760C" w:rsidRDefault="00F3760C" w:rsidP="004F58DD">
      <w:pPr>
        <w:spacing w:after="180"/>
        <w:rPr>
          <w:rFonts w:asciiTheme="minorHAnsi" w:eastAsia="Times New Roman" w:hAnsiTheme="minorHAnsi" w:cstheme="minorHAnsi"/>
          <w:b/>
          <w:color w:val="000000" w:themeColor="text1"/>
          <w:sz w:val="36"/>
          <w:szCs w:val="36"/>
          <w:lang w:eastAsia="ja-JP"/>
        </w:rPr>
      </w:pPr>
    </w:p>
    <w:p w14:paraId="7F1B35C1" w14:textId="61D37081" w:rsidR="00053819" w:rsidRPr="008455AC" w:rsidRDefault="00053819" w:rsidP="00326292">
      <w:pPr>
        <w:spacing w:after="180"/>
        <w:jc w:val="center"/>
        <w:rPr>
          <w:rFonts w:asciiTheme="minorHAnsi" w:eastAsia="Times New Roman" w:hAnsiTheme="minorHAnsi" w:cstheme="minorHAnsi"/>
          <w:b/>
          <w:color w:val="4F6228" w:themeColor="accent3" w:themeShade="80"/>
          <w:sz w:val="36"/>
          <w:szCs w:val="36"/>
          <w:lang w:eastAsia="ja-JP"/>
        </w:rPr>
      </w:pPr>
      <w:r w:rsidRPr="008455AC">
        <w:rPr>
          <w:rFonts w:asciiTheme="minorHAnsi" w:eastAsia="Times New Roman" w:hAnsiTheme="minorHAnsi" w:cstheme="minorHAnsi"/>
          <w:b/>
          <w:color w:val="4F6228" w:themeColor="accent3" w:themeShade="80"/>
          <w:sz w:val="36"/>
          <w:szCs w:val="36"/>
          <w:lang w:eastAsia="ja-JP"/>
        </w:rPr>
        <w:t>TENDER RESPONSE DOCUMENT</w:t>
      </w:r>
    </w:p>
    <w:tbl>
      <w:tblPr>
        <w:tblW w:w="10348" w:type="dxa"/>
        <w:tblCellSpacing w:w="20" w:type="dxa"/>
        <w:tblInd w:w="-7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395"/>
        <w:gridCol w:w="1984"/>
        <w:gridCol w:w="3969"/>
      </w:tblGrid>
      <w:tr w:rsidR="00053819" w:rsidRPr="00F34D79" w14:paraId="664175B5" w14:textId="77777777" w:rsidTr="51CD22F3">
        <w:trPr>
          <w:tblCellSpacing w:w="20" w:type="dxa"/>
        </w:trPr>
        <w:tc>
          <w:tcPr>
            <w:tcW w:w="4335" w:type="dxa"/>
            <w:shd w:val="clear" w:color="auto" w:fill="4F6228" w:themeFill="accent3" w:themeFillShade="80"/>
            <w:vAlign w:val="center"/>
          </w:tcPr>
          <w:p w14:paraId="412B5D03" w14:textId="77777777" w:rsidR="00053819" w:rsidRPr="00F34D79" w:rsidRDefault="00053819" w:rsidP="00053819">
            <w:pPr>
              <w:spacing w:after="180"/>
              <w:rPr>
                <w:rFonts w:asciiTheme="minorHAnsi" w:eastAsia="Times New Roman" w:hAnsiTheme="minorHAnsi" w:cstheme="minorHAnsi"/>
                <w:b/>
                <w:color w:val="E9E9E3"/>
                <w:lang w:eastAsia="ja-JP"/>
              </w:rPr>
            </w:pPr>
            <w:r w:rsidRPr="00BF592D">
              <w:rPr>
                <w:rFonts w:asciiTheme="minorHAnsi" w:eastAsia="Times New Roman" w:hAnsiTheme="minorHAnsi" w:cstheme="minorHAnsi"/>
                <w:b/>
                <w:color w:val="FFFFFF" w:themeColor="background1"/>
                <w:lang w:eastAsia="ja-JP"/>
              </w:rPr>
              <w:t>Establishment of a Multi-Party framework agreement for</w:t>
            </w:r>
          </w:p>
        </w:tc>
        <w:sdt>
          <w:sdtPr>
            <w:rPr>
              <w:rFonts w:asciiTheme="minorHAnsi" w:hAnsiTheme="minorHAnsi"/>
              <w:b/>
              <w:bCs/>
              <w:color w:val="000000" w:themeColor="text1"/>
            </w:rPr>
            <w:id w:val="1516730232"/>
            <w:placeholder>
              <w:docPart w:val="46AEF6D38651425BB9A37E48A9C7A9FD"/>
            </w:placeholder>
          </w:sdtPr>
          <w:sdtEndPr/>
          <w:sdtContent>
            <w:tc>
              <w:tcPr>
                <w:tcW w:w="5893" w:type="dxa"/>
                <w:gridSpan w:val="2"/>
                <w:shd w:val="clear" w:color="auto" w:fill="E9E9E3"/>
                <w:vAlign w:val="center"/>
              </w:tcPr>
              <w:p w14:paraId="0CA66370" w14:textId="25D19309" w:rsidR="00053819" w:rsidRPr="000D6094" w:rsidRDefault="00485DFA" w:rsidP="00053819">
                <w:pPr>
                  <w:spacing w:after="180"/>
                  <w:rPr>
                    <w:rFonts w:asciiTheme="minorHAnsi" w:hAnsiTheme="minorHAnsi" w:cstheme="minorHAnsi"/>
                    <w:b/>
                    <w:bCs/>
                    <w:color w:val="000000" w:themeColor="text1"/>
                  </w:rPr>
                </w:pPr>
                <w:sdt>
                  <w:sdtPr>
                    <w:rPr>
                      <w:rFonts w:asciiTheme="minorHAnsi" w:hAnsiTheme="minorHAnsi" w:cstheme="minorHAnsi"/>
                      <w:b/>
                      <w:bCs/>
                    </w:rPr>
                    <w:id w:val="-1412315923"/>
                    <w:placeholder>
                      <w:docPart w:val="68DD072C18264E58A5CBB17E13953506"/>
                    </w:placeholder>
                  </w:sdtPr>
                  <w:sdtEndPr/>
                  <w:sdtContent>
                    <w:r w:rsidR="008A610F">
                      <w:rPr>
                        <w:rFonts w:ascii="Calibri" w:hAnsi="Calibri" w:cs="Calibri"/>
                        <w:b/>
                        <w:bCs/>
                      </w:rPr>
                      <w:t xml:space="preserve">The Provision of Contracted Training Services for Cork Education and Training Board (Cork ETB) in </w:t>
                    </w:r>
                    <w:r w:rsidR="00E75DFE">
                      <w:rPr>
                        <w:rFonts w:ascii="Calibri" w:hAnsi="Calibri" w:cs="Calibri"/>
                        <w:b/>
                        <w:bCs/>
                      </w:rPr>
                      <w:t xml:space="preserve">Seven </w:t>
                    </w:r>
                    <w:r w:rsidR="00B47882">
                      <w:rPr>
                        <w:rFonts w:ascii="Calibri" w:hAnsi="Calibri" w:cs="Calibri"/>
                        <w:b/>
                        <w:bCs/>
                      </w:rPr>
                      <w:t>(</w:t>
                    </w:r>
                    <w:r w:rsidR="00E75DFE">
                      <w:rPr>
                        <w:rFonts w:ascii="Calibri" w:hAnsi="Calibri" w:cs="Calibri"/>
                        <w:b/>
                        <w:bCs/>
                      </w:rPr>
                      <w:t>7</w:t>
                    </w:r>
                    <w:r w:rsidR="00B47882">
                      <w:rPr>
                        <w:rFonts w:ascii="Calibri" w:hAnsi="Calibri" w:cs="Calibri"/>
                        <w:b/>
                        <w:bCs/>
                      </w:rPr>
                      <w:t xml:space="preserve">) </w:t>
                    </w:r>
                    <w:r w:rsidR="008A610F">
                      <w:rPr>
                        <w:rFonts w:ascii="Calibri" w:hAnsi="Calibri" w:cs="Calibri"/>
                        <w:b/>
                        <w:bCs/>
                      </w:rPr>
                      <w:t>Lots</w:t>
                    </w:r>
                  </w:sdtContent>
                </w:sdt>
              </w:p>
            </w:tc>
          </w:sdtContent>
        </w:sdt>
      </w:tr>
      <w:tr w:rsidR="00053819" w:rsidRPr="00F34D79" w14:paraId="4B2DF264" w14:textId="77777777" w:rsidTr="51CD22F3">
        <w:trPr>
          <w:trHeight w:val="640"/>
          <w:tblCellSpacing w:w="20" w:type="dxa"/>
        </w:trPr>
        <w:tc>
          <w:tcPr>
            <w:tcW w:w="4335" w:type="dxa"/>
            <w:shd w:val="clear" w:color="auto" w:fill="4F6228" w:themeFill="accent3" w:themeFillShade="80"/>
            <w:vAlign w:val="center"/>
          </w:tcPr>
          <w:p w14:paraId="784D9F88" w14:textId="77777777" w:rsidR="00053819" w:rsidRPr="00BF592D" w:rsidRDefault="00053819" w:rsidP="00053819">
            <w:pPr>
              <w:spacing w:after="0"/>
              <w:rPr>
                <w:rFonts w:asciiTheme="minorHAnsi" w:eastAsia="Times New Roman" w:hAnsiTheme="minorHAnsi" w:cstheme="minorHAnsi"/>
                <w:b/>
                <w:color w:val="FFFFFF" w:themeColor="background1"/>
                <w:lang w:eastAsia="ja-JP"/>
              </w:rPr>
            </w:pPr>
            <w:r w:rsidRPr="00BF592D">
              <w:rPr>
                <w:rFonts w:asciiTheme="minorHAnsi" w:eastAsia="Times New Roman" w:hAnsiTheme="minorHAnsi" w:cstheme="minorHAnsi"/>
                <w:b/>
                <w:color w:val="FFFFFF" w:themeColor="background1"/>
                <w:lang w:eastAsia="ja-JP"/>
              </w:rPr>
              <w:t xml:space="preserve">Procedure </w:t>
            </w:r>
          </w:p>
        </w:tc>
        <w:tc>
          <w:tcPr>
            <w:tcW w:w="5893" w:type="dxa"/>
            <w:gridSpan w:val="2"/>
            <w:shd w:val="clear" w:color="auto" w:fill="E9E9E3"/>
            <w:vAlign w:val="center"/>
          </w:tcPr>
          <w:p w14:paraId="54EE0B22" w14:textId="77777777" w:rsidR="00053819" w:rsidRPr="001C74B6" w:rsidRDefault="00053819" w:rsidP="00053819">
            <w:pPr>
              <w:spacing w:after="0"/>
              <w:rPr>
                <w:rFonts w:asciiTheme="minorHAnsi" w:eastAsia="Times New Roman" w:hAnsiTheme="minorHAnsi" w:cstheme="minorHAnsi"/>
                <w:b/>
                <w:color w:val="000000" w:themeColor="text1"/>
                <w:lang w:eastAsia="ja-JP"/>
              </w:rPr>
            </w:pPr>
            <w:r w:rsidRPr="001C74B6">
              <w:rPr>
                <w:rFonts w:asciiTheme="minorHAnsi" w:eastAsia="Times New Roman" w:hAnsiTheme="minorHAnsi" w:cstheme="minorHAnsi"/>
                <w:b/>
                <w:color w:val="000000" w:themeColor="text1"/>
                <w:lang w:eastAsia="ja-JP"/>
              </w:rPr>
              <w:t>OPEN</w:t>
            </w:r>
          </w:p>
        </w:tc>
      </w:tr>
      <w:tr w:rsidR="00053819" w:rsidRPr="00F34D79" w14:paraId="7EA93CCC" w14:textId="77777777" w:rsidTr="51CD22F3">
        <w:trPr>
          <w:trHeight w:val="495"/>
          <w:tblCellSpacing w:w="20" w:type="dxa"/>
        </w:trPr>
        <w:tc>
          <w:tcPr>
            <w:tcW w:w="4335" w:type="dxa"/>
            <w:shd w:val="clear" w:color="auto" w:fill="4F6228" w:themeFill="accent3" w:themeFillShade="80"/>
            <w:vAlign w:val="center"/>
          </w:tcPr>
          <w:p w14:paraId="3CB8B467" w14:textId="6AECDA00" w:rsidR="00053819" w:rsidRPr="00BF592D" w:rsidRDefault="2B59C2F3" w:rsidP="51CD22F3">
            <w:pPr>
              <w:spacing w:after="0"/>
              <w:rPr>
                <w:rFonts w:asciiTheme="minorHAnsi" w:eastAsia="Times New Roman" w:hAnsiTheme="minorHAnsi"/>
                <w:b/>
                <w:bCs/>
                <w:color w:val="FFFFFF" w:themeColor="background1"/>
                <w:lang w:eastAsia="ja-JP"/>
              </w:rPr>
            </w:pPr>
            <w:r w:rsidRPr="51CD22F3">
              <w:rPr>
                <w:rFonts w:asciiTheme="minorHAnsi" w:eastAsia="Times New Roman" w:hAnsiTheme="minorHAnsi"/>
                <w:b/>
                <w:bCs/>
                <w:color w:val="FFFFFF" w:themeColor="background1"/>
                <w:lang w:eastAsia="ja-JP"/>
              </w:rPr>
              <w:t>Cork ETB</w:t>
            </w:r>
          </w:p>
        </w:tc>
        <w:tc>
          <w:tcPr>
            <w:tcW w:w="5893" w:type="dxa"/>
            <w:gridSpan w:val="2"/>
            <w:shd w:val="clear" w:color="auto" w:fill="E9E9E3"/>
            <w:vAlign w:val="center"/>
          </w:tcPr>
          <w:p w14:paraId="14EDB79A" w14:textId="1168964B" w:rsidR="00053819" w:rsidRPr="001C74B6" w:rsidRDefault="00BF592D" w:rsidP="00053819">
            <w:pPr>
              <w:spacing w:after="0"/>
              <w:rPr>
                <w:rFonts w:asciiTheme="minorHAnsi" w:eastAsia="Times New Roman" w:hAnsiTheme="minorHAnsi" w:cstheme="minorHAnsi"/>
                <w:color w:val="000000" w:themeColor="text1"/>
                <w:lang w:eastAsia="ja-JP"/>
              </w:rPr>
            </w:pPr>
            <w:r w:rsidRPr="001C74B6">
              <w:rPr>
                <w:rFonts w:asciiTheme="minorHAnsi" w:eastAsia="Times New Roman" w:hAnsiTheme="minorHAnsi" w:cstheme="minorHAnsi"/>
                <w:color w:val="000000" w:themeColor="text1"/>
                <w:lang w:eastAsia="ja-JP"/>
              </w:rPr>
              <w:t>Cork</w:t>
            </w:r>
            <w:r w:rsidR="00053819" w:rsidRPr="001C74B6">
              <w:rPr>
                <w:rFonts w:asciiTheme="minorHAnsi" w:eastAsia="Times New Roman" w:hAnsiTheme="minorHAnsi" w:cstheme="minorHAnsi"/>
                <w:color w:val="000000" w:themeColor="text1"/>
                <w:lang w:eastAsia="ja-JP"/>
              </w:rPr>
              <w:t xml:space="preserve"> Education</w:t>
            </w:r>
            <w:r w:rsidRPr="001C74B6">
              <w:rPr>
                <w:rFonts w:asciiTheme="minorHAnsi" w:eastAsia="Times New Roman" w:hAnsiTheme="minorHAnsi" w:cstheme="minorHAnsi"/>
                <w:color w:val="000000" w:themeColor="text1"/>
                <w:lang w:eastAsia="ja-JP"/>
              </w:rPr>
              <w:t xml:space="preserve"> and</w:t>
            </w:r>
            <w:r w:rsidR="00053819" w:rsidRPr="001C74B6">
              <w:rPr>
                <w:rFonts w:asciiTheme="minorHAnsi" w:eastAsia="Times New Roman" w:hAnsiTheme="minorHAnsi" w:cstheme="minorHAnsi"/>
                <w:color w:val="000000" w:themeColor="text1"/>
                <w:lang w:eastAsia="ja-JP"/>
              </w:rPr>
              <w:t xml:space="preserve"> Training Board</w:t>
            </w:r>
            <w:r w:rsidR="008A610F">
              <w:rPr>
                <w:rFonts w:asciiTheme="minorHAnsi" w:eastAsia="Times New Roman" w:hAnsiTheme="minorHAnsi" w:cstheme="minorHAnsi"/>
                <w:color w:val="000000" w:themeColor="text1"/>
                <w:lang w:eastAsia="ja-JP"/>
              </w:rPr>
              <w:t xml:space="preserve"> (Cork ETB)</w:t>
            </w:r>
          </w:p>
        </w:tc>
      </w:tr>
      <w:tr w:rsidR="00053819" w:rsidRPr="00F34D79" w14:paraId="630B485F" w14:textId="77777777" w:rsidTr="51CD22F3">
        <w:trPr>
          <w:trHeight w:val="519"/>
          <w:tblCellSpacing w:w="20" w:type="dxa"/>
        </w:trPr>
        <w:tc>
          <w:tcPr>
            <w:tcW w:w="4335" w:type="dxa"/>
            <w:shd w:val="clear" w:color="auto" w:fill="4F6228" w:themeFill="accent3" w:themeFillShade="80"/>
            <w:vAlign w:val="center"/>
          </w:tcPr>
          <w:p w14:paraId="3D8E649B" w14:textId="77777777" w:rsidR="00053819" w:rsidRPr="009A7CEB" w:rsidRDefault="00053819" w:rsidP="00053819">
            <w:pPr>
              <w:spacing w:after="0"/>
              <w:rPr>
                <w:rFonts w:asciiTheme="minorHAnsi" w:eastAsia="Times New Roman" w:hAnsiTheme="minorHAnsi" w:cstheme="minorHAnsi"/>
                <w:b/>
                <w:bCs/>
                <w:color w:val="FFFFFF" w:themeColor="background1"/>
                <w:lang w:eastAsia="ja-JP"/>
              </w:rPr>
            </w:pPr>
            <w:r w:rsidRPr="009A7CEB">
              <w:rPr>
                <w:rFonts w:asciiTheme="minorHAnsi" w:eastAsia="Times New Roman" w:hAnsiTheme="minorHAnsi" w:cstheme="minorHAnsi"/>
                <w:b/>
                <w:bCs/>
                <w:color w:val="FFFFFF" w:themeColor="background1"/>
                <w:lang w:eastAsia="ja-JP"/>
              </w:rPr>
              <w:t>Name of Tenderer</w:t>
            </w:r>
          </w:p>
        </w:tc>
        <w:tc>
          <w:tcPr>
            <w:tcW w:w="5893" w:type="dxa"/>
            <w:gridSpan w:val="2"/>
            <w:shd w:val="clear" w:color="auto" w:fill="E9E9E3"/>
            <w:vAlign w:val="center"/>
          </w:tcPr>
          <w:p w14:paraId="1AB669F3" w14:textId="77777777" w:rsidR="00053819" w:rsidRPr="001A2BC3" w:rsidRDefault="00053819" w:rsidP="00053819">
            <w:pPr>
              <w:spacing w:after="0"/>
              <w:rPr>
                <w:rFonts w:asciiTheme="minorHAnsi" w:eastAsia="Times New Roman" w:hAnsiTheme="minorHAnsi" w:cstheme="minorHAnsi"/>
                <w:lang w:eastAsia="ja-JP"/>
              </w:rPr>
            </w:pPr>
          </w:p>
        </w:tc>
      </w:tr>
      <w:tr w:rsidR="00053819" w:rsidRPr="00F34D79" w14:paraId="19FAD094" w14:textId="77777777" w:rsidTr="51CD22F3">
        <w:trPr>
          <w:trHeight w:val="500"/>
          <w:tblCellSpacing w:w="20" w:type="dxa"/>
        </w:trPr>
        <w:tc>
          <w:tcPr>
            <w:tcW w:w="4335" w:type="dxa"/>
            <w:shd w:val="clear" w:color="auto" w:fill="4F6228" w:themeFill="accent3" w:themeFillShade="80"/>
            <w:vAlign w:val="center"/>
          </w:tcPr>
          <w:p w14:paraId="42E44E16" w14:textId="77777777" w:rsidR="00053819" w:rsidRPr="009A7CEB" w:rsidRDefault="00053819" w:rsidP="00053819">
            <w:pPr>
              <w:spacing w:after="0"/>
              <w:rPr>
                <w:rFonts w:asciiTheme="minorHAnsi" w:eastAsia="Times New Roman" w:hAnsiTheme="minorHAnsi" w:cstheme="minorHAnsi"/>
                <w:b/>
                <w:bCs/>
                <w:color w:val="FFFFFF" w:themeColor="background1"/>
                <w:lang w:eastAsia="ja-JP"/>
              </w:rPr>
            </w:pPr>
            <w:r w:rsidRPr="009A7CEB">
              <w:rPr>
                <w:rFonts w:asciiTheme="minorHAnsi" w:eastAsia="Times New Roman" w:hAnsiTheme="minorHAnsi" w:cstheme="minorHAnsi"/>
                <w:b/>
                <w:bCs/>
                <w:color w:val="FFFFFF" w:themeColor="background1"/>
                <w:lang w:eastAsia="ja-JP"/>
              </w:rPr>
              <w:t>Email</w:t>
            </w:r>
          </w:p>
        </w:tc>
        <w:tc>
          <w:tcPr>
            <w:tcW w:w="5893" w:type="dxa"/>
            <w:gridSpan w:val="2"/>
            <w:shd w:val="clear" w:color="auto" w:fill="E9E9E3"/>
            <w:vAlign w:val="center"/>
          </w:tcPr>
          <w:p w14:paraId="4B947935" w14:textId="77777777" w:rsidR="00053819" w:rsidRPr="001A2BC3" w:rsidRDefault="00053819" w:rsidP="00053819">
            <w:pPr>
              <w:spacing w:after="0"/>
              <w:rPr>
                <w:rFonts w:asciiTheme="minorHAnsi" w:eastAsia="Times New Roman" w:hAnsiTheme="minorHAnsi" w:cstheme="minorHAnsi"/>
                <w:lang w:eastAsia="ja-JP"/>
              </w:rPr>
            </w:pPr>
          </w:p>
        </w:tc>
      </w:tr>
      <w:tr w:rsidR="00053819" w:rsidRPr="00F34D79" w14:paraId="0782A8AE" w14:textId="77777777" w:rsidTr="008455AC">
        <w:trPr>
          <w:trHeight w:val="509"/>
          <w:tblCellSpacing w:w="20" w:type="dxa"/>
        </w:trPr>
        <w:tc>
          <w:tcPr>
            <w:tcW w:w="4335" w:type="dxa"/>
            <w:shd w:val="clear" w:color="auto" w:fill="4F6228" w:themeFill="accent3" w:themeFillShade="80"/>
            <w:vAlign w:val="center"/>
          </w:tcPr>
          <w:p w14:paraId="46208DF0" w14:textId="77777777" w:rsidR="00053819" w:rsidRPr="009A7CEB" w:rsidRDefault="00053819" w:rsidP="00053819">
            <w:pPr>
              <w:spacing w:after="0"/>
              <w:rPr>
                <w:rFonts w:asciiTheme="minorHAnsi" w:eastAsia="Times New Roman" w:hAnsiTheme="minorHAnsi" w:cstheme="minorHAnsi"/>
                <w:b/>
                <w:bCs/>
                <w:color w:val="FFFFFF" w:themeColor="background1"/>
                <w:lang w:eastAsia="ja-JP"/>
              </w:rPr>
            </w:pPr>
            <w:r w:rsidRPr="009A7CEB">
              <w:rPr>
                <w:rFonts w:asciiTheme="minorHAnsi" w:eastAsia="Times New Roman" w:hAnsiTheme="minorHAnsi" w:cstheme="minorHAnsi"/>
                <w:b/>
                <w:bCs/>
                <w:color w:val="FFFFFF" w:themeColor="background1"/>
                <w:lang w:eastAsia="ja-JP"/>
              </w:rPr>
              <w:t xml:space="preserve">Phone </w:t>
            </w:r>
          </w:p>
        </w:tc>
        <w:tc>
          <w:tcPr>
            <w:tcW w:w="5893" w:type="dxa"/>
            <w:gridSpan w:val="2"/>
            <w:shd w:val="clear" w:color="auto" w:fill="E9E9E3"/>
            <w:vAlign w:val="center"/>
          </w:tcPr>
          <w:p w14:paraId="69F217A9" w14:textId="77777777" w:rsidR="00053819" w:rsidRPr="001A2BC3" w:rsidRDefault="00053819" w:rsidP="00053819">
            <w:pPr>
              <w:spacing w:after="0"/>
              <w:rPr>
                <w:rFonts w:asciiTheme="minorHAnsi" w:eastAsia="Times New Roman" w:hAnsiTheme="minorHAnsi" w:cstheme="minorHAnsi"/>
                <w:lang w:eastAsia="ja-JP"/>
              </w:rPr>
            </w:pPr>
          </w:p>
        </w:tc>
      </w:tr>
      <w:tr w:rsidR="00E568A3" w:rsidRPr="00F34D79" w14:paraId="6AE0E038" w14:textId="77777777" w:rsidTr="00E568A3">
        <w:trPr>
          <w:trHeight w:val="509"/>
          <w:tblCellSpacing w:w="20" w:type="dxa"/>
        </w:trPr>
        <w:tc>
          <w:tcPr>
            <w:tcW w:w="10268" w:type="dxa"/>
            <w:gridSpan w:val="3"/>
            <w:shd w:val="clear" w:color="auto" w:fill="4F6228" w:themeFill="accent3" w:themeFillShade="80"/>
            <w:vAlign w:val="center"/>
          </w:tcPr>
          <w:p w14:paraId="7BF46C04" w14:textId="7B09C7B8" w:rsidR="00E568A3" w:rsidRPr="001A2BC3" w:rsidRDefault="00E568A3" w:rsidP="00053819">
            <w:pPr>
              <w:spacing w:after="0"/>
              <w:rPr>
                <w:rFonts w:asciiTheme="minorHAnsi" w:eastAsia="Times New Roman" w:hAnsiTheme="minorHAnsi" w:cstheme="minorHAnsi"/>
                <w:lang w:eastAsia="ja-JP"/>
              </w:rPr>
            </w:pPr>
            <w:r w:rsidRPr="00C27D37">
              <w:rPr>
                <w:rFonts w:asciiTheme="minorHAnsi" w:eastAsia="Times New Roman" w:hAnsiTheme="minorHAnsi" w:cstheme="minorHAnsi"/>
                <w:b/>
                <w:bCs/>
                <w:color w:val="FFFFFF" w:themeColor="background1"/>
                <w:lang w:eastAsia="ja-JP"/>
              </w:rPr>
              <w:t>I CONFIRM I AM TENDERING FOR – PLEASE SELECT THE RELEVANT LOT(S)</w:t>
            </w:r>
          </w:p>
        </w:tc>
      </w:tr>
      <w:tr w:rsidR="00B47882" w:rsidRPr="00F34D79" w14:paraId="7FE8628B" w14:textId="77777777" w:rsidTr="008455AC">
        <w:trPr>
          <w:trHeight w:val="509"/>
          <w:tblCellSpacing w:w="20" w:type="dxa"/>
        </w:trPr>
        <w:tc>
          <w:tcPr>
            <w:tcW w:w="6319" w:type="dxa"/>
            <w:gridSpan w:val="2"/>
            <w:shd w:val="clear" w:color="auto" w:fill="4F6228" w:themeFill="accent3" w:themeFillShade="80"/>
            <w:vAlign w:val="center"/>
          </w:tcPr>
          <w:p w14:paraId="6F172653" w14:textId="127395CB" w:rsidR="00B47882" w:rsidRPr="00B47882" w:rsidRDefault="00D01298" w:rsidP="00B47882">
            <w:pPr>
              <w:ind w:right="43"/>
              <w:rPr>
                <w:rFonts w:asciiTheme="minorHAnsi" w:hAnsiTheme="minorHAnsi" w:cstheme="minorHAnsi"/>
                <w:b/>
                <w:bCs/>
                <w:iCs/>
                <w:color w:val="FFFFFF" w:themeColor="background1"/>
                <w:highlight w:val="yellow"/>
              </w:rPr>
            </w:pPr>
            <w:r>
              <w:rPr>
                <w:rFonts w:asciiTheme="minorHAnsi" w:hAnsiTheme="minorHAnsi" w:cstheme="minorHAnsi"/>
                <w:bCs/>
                <w:color w:val="FFFFFF" w:themeColor="background1"/>
              </w:rPr>
              <w:t xml:space="preserve">Lot 1: </w:t>
            </w:r>
            <w:r w:rsidR="00B47882" w:rsidRPr="00B47882">
              <w:rPr>
                <w:rFonts w:asciiTheme="minorHAnsi" w:hAnsiTheme="minorHAnsi" w:cstheme="minorHAnsi"/>
                <w:bCs/>
                <w:color w:val="FFFFFF" w:themeColor="background1"/>
              </w:rPr>
              <w:t>Professional Driving: Heavy Goods Vehicle (HGV) – Artic</w:t>
            </w:r>
          </w:p>
        </w:tc>
        <w:tc>
          <w:tcPr>
            <w:tcW w:w="3909" w:type="dxa"/>
            <w:shd w:val="clear" w:color="auto" w:fill="E9E9E3"/>
            <w:vAlign w:val="center"/>
          </w:tcPr>
          <w:sdt>
            <w:sdtPr>
              <w:id w:val="-365529399"/>
              <w:placeholder>
                <w:docPart w:val="AD61D0C013F94032A6528F7053612E2C"/>
              </w:placeholder>
              <w:showingPlcHdr/>
              <w15:color w:val="993300"/>
              <w:dropDownList>
                <w:listItem w:displayText="Yes" w:value="Yes"/>
                <w:listItem w:displayText="No" w:value="No"/>
              </w:dropDownList>
            </w:sdtPr>
            <w:sdtEndPr/>
            <w:sdtContent>
              <w:p w14:paraId="6AF624A3" w14:textId="40F59080" w:rsidR="00B47882" w:rsidRPr="00C8394B" w:rsidRDefault="00B47882" w:rsidP="00B47882">
                <w:pPr>
                  <w:jc w:val="center"/>
                  <w:rPr>
                    <w:rFonts w:cstheme="minorHAnsi"/>
                  </w:rPr>
                </w:pPr>
                <w:r w:rsidRPr="006E3430">
                  <w:rPr>
                    <w:rStyle w:val="PlaceholderText"/>
                    <w:color w:val="C00000"/>
                  </w:rPr>
                  <w:t>Choose an item.</w:t>
                </w:r>
              </w:p>
            </w:sdtContent>
          </w:sdt>
        </w:tc>
      </w:tr>
      <w:tr w:rsidR="00B47882" w:rsidRPr="00F34D79" w14:paraId="7DDFCF77" w14:textId="77777777" w:rsidTr="005E06B9">
        <w:trPr>
          <w:trHeight w:val="509"/>
          <w:tblCellSpacing w:w="20" w:type="dxa"/>
        </w:trPr>
        <w:tc>
          <w:tcPr>
            <w:tcW w:w="6319" w:type="dxa"/>
            <w:gridSpan w:val="2"/>
            <w:shd w:val="clear" w:color="auto" w:fill="4F6228" w:themeFill="accent3" w:themeFillShade="80"/>
            <w:vAlign w:val="center"/>
          </w:tcPr>
          <w:p w14:paraId="638AA27B" w14:textId="6D4A5BA3" w:rsidR="00B47882" w:rsidRPr="00B47882" w:rsidRDefault="00D01298" w:rsidP="00B47882">
            <w:pPr>
              <w:ind w:right="43"/>
              <w:rPr>
                <w:rFonts w:asciiTheme="minorHAnsi" w:hAnsiTheme="minorHAnsi" w:cstheme="minorHAnsi"/>
                <w:b/>
                <w:bCs/>
                <w:iCs/>
                <w:color w:val="FFFFFF" w:themeColor="background1"/>
                <w:highlight w:val="yellow"/>
              </w:rPr>
            </w:pPr>
            <w:r>
              <w:rPr>
                <w:rFonts w:asciiTheme="minorHAnsi" w:hAnsiTheme="minorHAnsi" w:cstheme="minorHAnsi"/>
                <w:bCs/>
                <w:color w:val="FFFFFF" w:themeColor="background1"/>
              </w:rPr>
              <w:t xml:space="preserve">Lot 2: </w:t>
            </w:r>
            <w:r w:rsidR="00B47882" w:rsidRPr="00B47882">
              <w:rPr>
                <w:rFonts w:asciiTheme="minorHAnsi" w:hAnsiTheme="minorHAnsi" w:cstheme="minorHAnsi"/>
                <w:bCs/>
                <w:color w:val="FFFFFF" w:themeColor="background1"/>
              </w:rPr>
              <w:t>Professional Driving: Heavy Goods Vehicle (HGV) – Rigid</w:t>
            </w:r>
          </w:p>
        </w:tc>
        <w:tc>
          <w:tcPr>
            <w:tcW w:w="3909" w:type="dxa"/>
            <w:shd w:val="clear" w:color="auto" w:fill="E9E9E3"/>
            <w:vAlign w:val="center"/>
          </w:tcPr>
          <w:sdt>
            <w:sdtPr>
              <w:id w:val="519130877"/>
              <w:placeholder>
                <w:docPart w:val="7796E2DE49D04260A478DCF20E69A300"/>
              </w:placeholder>
              <w:showingPlcHdr/>
              <w15:color w:val="993300"/>
              <w:dropDownList>
                <w:listItem w:displayText="Yes" w:value="Yes"/>
                <w:listItem w:displayText="No" w:value="No"/>
              </w:dropDownList>
            </w:sdtPr>
            <w:sdtEndPr/>
            <w:sdtContent>
              <w:p w14:paraId="58883ED8" w14:textId="5C2C0E1B" w:rsidR="00B47882" w:rsidRDefault="00B47882" w:rsidP="00B47882">
                <w:pPr>
                  <w:jc w:val="center"/>
                </w:pPr>
                <w:r w:rsidRPr="006E3430">
                  <w:rPr>
                    <w:rStyle w:val="PlaceholderText"/>
                    <w:color w:val="C00000"/>
                  </w:rPr>
                  <w:t>Choose an item.</w:t>
                </w:r>
              </w:p>
            </w:sdtContent>
          </w:sdt>
        </w:tc>
      </w:tr>
      <w:tr w:rsidR="00B47882" w:rsidRPr="00F34D79" w14:paraId="1AE40F28" w14:textId="77777777" w:rsidTr="005E06B9">
        <w:trPr>
          <w:trHeight w:val="509"/>
          <w:tblCellSpacing w:w="20" w:type="dxa"/>
        </w:trPr>
        <w:tc>
          <w:tcPr>
            <w:tcW w:w="6319" w:type="dxa"/>
            <w:gridSpan w:val="2"/>
            <w:shd w:val="clear" w:color="auto" w:fill="4F6228" w:themeFill="accent3" w:themeFillShade="80"/>
            <w:vAlign w:val="center"/>
          </w:tcPr>
          <w:p w14:paraId="0FEA32F9" w14:textId="272C7BB2" w:rsidR="00B47882" w:rsidRPr="00B47882" w:rsidRDefault="00D01298" w:rsidP="00B47882">
            <w:pPr>
              <w:ind w:right="43"/>
              <w:rPr>
                <w:rFonts w:asciiTheme="minorHAnsi" w:hAnsiTheme="minorHAnsi" w:cstheme="minorHAnsi"/>
                <w:b/>
                <w:bCs/>
                <w:iCs/>
                <w:color w:val="FFFFFF" w:themeColor="background1"/>
                <w:highlight w:val="yellow"/>
              </w:rPr>
            </w:pPr>
            <w:r>
              <w:rPr>
                <w:rFonts w:asciiTheme="minorHAnsi" w:hAnsiTheme="minorHAnsi" w:cstheme="minorHAnsi"/>
                <w:bCs/>
                <w:color w:val="FFFFFF" w:themeColor="background1"/>
              </w:rPr>
              <w:t xml:space="preserve">Lot 3: </w:t>
            </w:r>
            <w:r w:rsidR="00B47882" w:rsidRPr="00B47882">
              <w:rPr>
                <w:rFonts w:asciiTheme="minorHAnsi" w:hAnsiTheme="minorHAnsi" w:cstheme="minorHAnsi"/>
                <w:bCs/>
                <w:color w:val="FFFFFF" w:themeColor="background1"/>
              </w:rPr>
              <w:t>Professional Driving: Bus D Licence</w:t>
            </w:r>
          </w:p>
        </w:tc>
        <w:tc>
          <w:tcPr>
            <w:tcW w:w="3909" w:type="dxa"/>
            <w:shd w:val="clear" w:color="auto" w:fill="E9E9E3"/>
            <w:vAlign w:val="center"/>
          </w:tcPr>
          <w:sdt>
            <w:sdtPr>
              <w:id w:val="1112249004"/>
              <w:placeholder>
                <w:docPart w:val="552E166CEA4941A3A7DDB713B1B2A817"/>
              </w:placeholder>
              <w:showingPlcHdr/>
              <w15:color w:val="993300"/>
              <w:dropDownList>
                <w:listItem w:displayText="Yes" w:value="Yes"/>
                <w:listItem w:displayText="No" w:value="No"/>
              </w:dropDownList>
            </w:sdtPr>
            <w:sdtEndPr/>
            <w:sdtContent>
              <w:p w14:paraId="26B2228C" w14:textId="19BAAF40" w:rsidR="00B47882" w:rsidRDefault="00B47882" w:rsidP="00B47882">
                <w:pPr>
                  <w:jc w:val="center"/>
                </w:pPr>
                <w:r w:rsidRPr="006E3430">
                  <w:rPr>
                    <w:rStyle w:val="PlaceholderText"/>
                    <w:color w:val="C00000"/>
                  </w:rPr>
                  <w:t>Choose an item.</w:t>
                </w:r>
              </w:p>
            </w:sdtContent>
          </w:sdt>
        </w:tc>
      </w:tr>
      <w:tr w:rsidR="00B47882" w:rsidRPr="00F34D79" w14:paraId="36474D6F" w14:textId="77777777" w:rsidTr="005E06B9">
        <w:trPr>
          <w:trHeight w:val="509"/>
          <w:tblCellSpacing w:w="20" w:type="dxa"/>
        </w:trPr>
        <w:tc>
          <w:tcPr>
            <w:tcW w:w="6319" w:type="dxa"/>
            <w:gridSpan w:val="2"/>
            <w:shd w:val="clear" w:color="auto" w:fill="4F6228" w:themeFill="accent3" w:themeFillShade="80"/>
            <w:vAlign w:val="center"/>
          </w:tcPr>
          <w:p w14:paraId="37B7E222" w14:textId="0E3A8136" w:rsidR="00B47882" w:rsidRPr="00B47882" w:rsidRDefault="00D01298" w:rsidP="00B47882">
            <w:pPr>
              <w:ind w:right="43"/>
              <w:rPr>
                <w:rFonts w:asciiTheme="minorHAnsi" w:hAnsiTheme="minorHAnsi" w:cstheme="minorHAnsi"/>
                <w:b/>
                <w:bCs/>
                <w:iCs/>
                <w:color w:val="FFFFFF" w:themeColor="background1"/>
                <w:highlight w:val="yellow"/>
              </w:rPr>
            </w:pPr>
            <w:r>
              <w:rPr>
                <w:rFonts w:asciiTheme="minorHAnsi" w:hAnsiTheme="minorHAnsi" w:cstheme="minorHAnsi"/>
                <w:bCs/>
                <w:color w:val="FFFFFF" w:themeColor="background1"/>
              </w:rPr>
              <w:t xml:space="preserve">Lot 4: </w:t>
            </w:r>
            <w:r w:rsidR="00B47882" w:rsidRPr="00B47882">
              <w:rPr>
                <w:rFonts w:asciiTheme="minorHAnsi" w:hAnsiTheme="minorHAnsi" w:cstheme="minorHAnsi"/>
                <w:bCs/>
                <w:color w:val="FFFFFF" w:themeColor="background1"/>
              </w:rPr>
              <w:t>Basic Welding</w:t>
            </w:r>
          </w:p>
        </w:tc>
        <w:tc>
          <w:tcPr>
            <w:tcW w:w="3909" w:type="dxa"/>
            <w:shd w:val="clear" w:color="auto" w:fill="E9E9E3"/>
            <w:vAlign w:val="center"/>
          </w:tcPr>
          <w:sdt>
            <w:sdtPr>
              <w:id w:val="1405334356"/>
              <w:placeholder>
                <w:docPart w:val="AA682FD90E1B4C02AC7B470AA4285107"/>
              </w:placeholder>
              <w:showingPlcHdr/>
              <w15:color w:val="993300"/>
              <w:dropDownList>
                <w:listItem w:displayText="Yes" w:value="Yes"/>
                <w:listItem w:displayText="No" w:value="No"/>
              </w:dropDownList>
            </w:sdtPr>
            <w:sdtEndPr/>
            <w:sdtContent>
              <w:p w14:paraId="246AF50A" w14:textId="2558ABDF" w:rsidR="00B47882" w:rsidRDefault="00B47882" w:rsidP="00B47882">
                <w:pPr>
                  <w:jc w:val="center"/>
                </w:pPr>
                <w:r w:rsidRPr="006E3430">
                  <w:rPr>
                    <w:rStyle w:val="PlaceholderText"/>
                    <w:color w:val="C00000"/>
                  </w:rPr>
                  <w:t>Choose an item.</w:t>
                </w:r>
              </w:p>
            </w:sdtContent>
          </w:sdt>
        </w:tc>
      </w:tr>
      <w:tr w:rsidR="00B47882" w:rsidRPr="00F34D79" w14:paraId="219C4D9C" w14:textId="77777777" w:rsidTr="005E06B9">
        <w:trPr>
          <w:trHeight w:val="509"/>
          <w:tblCellSpacing w:w="20" w:type="dxa"/>
        </w:trPr>
        <w:tc>
          <w:tcPr>
            <w:tcW w:w="6319" w:type="dxa"/>
            <w:gridSpan w:val="2"/>
            <w:shd w:val="clear" w:color="auto" w:fill="4F6228" w:themeFill="accent3" w:themeFillShade="80"/>
            <w:vAlign w:val="center"/>
          </w:tcPr>
          <w:p w14:paraId="078586EE" w14:textId="1DEC19DF" w:rsidR="00B47882" w:rsidRPr="00B47882" w:rsidRDefault="00D01298" w:rsidP="00B47882">
            <w:pPr>
              <w:ind w:right="43"/>
              <w:rPr>
                <w:rFonts w:asciiTheme="minorHAnsi" w:hAnsiTheme="minorHAnsi" w:cstheme="minorHAnsi"/>
                <w:b/>
                <w:bCs/>
                <w:iCs/>
                <w:color w:val="FFFFFF" w:themeColor="background1"/>
                <w:highlight w:val="yellow"/>
              </w:rPr>
            </w:pPr>
            <w:r>
              <w:rPr>
                <w:rFonts w:asciiTheme="minorHAnsi" w:hAnsiTheme="minorHAnsi" w:cstheme="minorHAnsi"/>
                <w:bCs/>
                <w:color w:val="FFFFFF" w:themeColor="background1"/>
              </w:rPr>
              <w:t xml:space="preserve">Lot 5: </w:t>
            </w:r>
            <w:r w:rsidR="00B47882" w:rsidRPr="00B47882">
              <w:rPr>
                <w:rFonts w:asciiTheme="minorHAnsi" w:hAnsiTheme="minorHAnsi" w:cstheme="minorHAnsi"/>
                <w:bCs/>
                <w:color w:val="FFFFFF" w:themeColor="background1"/>
              </w:rPr>
              <w:t>Coded Pipe Welding</w:t>
            </w:r>
          </w:p>
        </w:tc>
        <w:tc>
          <w:tcPr>
            <w:tcW w:w="3909" w:type="dxa"/>
            <w:shd w:val="clear" w:color="auto" w:fill="E9E9E3"/>
            <w:vAlign w:val="center"/>
          </w:tcPr>
          <w:sdt>
            <w:sdtPr>
              <w:id w:val="-1416927043"/>
              <w:placeholder>
                <w:docPart w:val="012F7CF7DBB1415491068344D5A37B02"/>
              </w:placeholder>
              <w:showingPlcHdr/>
              <w15:color w:val="993300"/>
              <w:dropDownList>
                <w:listItem w:displayText="Yes" w:value="Yes"/>
                <w:listItem w:displayText="No" w:value="No"/>
              </w:dropDownList>
            </w:sdtPr>
            <w:sdtEndPr/>
            <w:sdtContent>
              <w:p w14:paraId="28961B26" w14:textId="6093F7A5" w:rsidR="00B47882" w:rsidRDefault="00B47882" w:rsidP="00B47882">
                <w:pPr>
                  <w:jc w:val="center"/>
                </w:pPr>
                <w:r w:rsidRPr="006E3430">
                  <w:rPr>
                    <w:rStyle w:val="PlaceholderText"/>
                    <w:color w:val="C00000"/>
                  </w:rPr>
                  <w:t>Choose an item.</w:t>
                </w:r>
              </w:p>
            </w:sdtContent>
          </w:sdt>
        </w:tc>
      </w:tr>
      <w:tr w:rsidR="00B47882" w:rsidRPr="00F34D79" w14:paraId="4F54BA51" w14:textId="77777777" w:rsidTr="005E06B9">
        <w:trPr>
          <w:trHeight w:val="509"/>
          <w:tblCellSpacing w:w="20" w:type="dxa"/>
        </w:trPr>
        <w:tc>
          <w:tcPr>
            <w:tcW w:w="6319" w:type="dxa"/>
            <w:gridSpan w:val="2"/>
            <w:shd w:val="clear" w:color="auto" w:fill="4F6228" w:themeFill="accent3" w:themeFillShade="80"/>
            <w:vAlign w:val="center"/>
          </w:tcPr>
          <w:p w14:paraId="52CC3CE9" w14:textId="0F3B2379" w:rsidR="00D01298" w:rsidRPr="00D01298" w:rsidRDefault="00D01298" w:rsidP="00D01298">
            <w:pPr>
              <w:spacing w:after="0" w:line="240" w:lineRule="auto"/>
              <w:ind w:right="74"/>
              <w:rPr>
                <w:rFonts w:asciiTheme="minorHAnsi" w:hAnsiTheme="minorHAnsi" w:cstheme="minorHAnsi"/>
                <w:bCs/>
                <w:color w:val="FFFFFF" w:themeColor="background1"/>
              </w:rPr>
            </w:pPr>
            <w:r>
              <w:rPr>
                <w:rFonts w:asciiTheme="minorHAnsi" w:hAnsiTheme="minorHAnsi" w:cstheme="minorHAnsi"/>
                <w:bCs/>
                <w:color w:val="FFFFFF" w:themeColor="background1"/>
              </w:rPr>
              <w:t xml:space="preserve">Lot 6: </w:t>
            </w:r>
            <w:r w:rsidRPr="00D01298">
              <w:rPr>
                <w:rFonts w:asciiTheme="minorHAnsi" w:hAnsiTheme="minorHAnsi" w:cstheme="minorHAnsi"/>
                <w:bCs/>
                <w:color w:val="FFFFFF" w:themeColor="background1"/>
              </w:rPr>
              <w:t>Pre Paramedic Training Programme</w:t>
            </w:r>
          </w:p>
          <w:p w14:paraId="7CF26B9E" w14:textId="0049998E" w:rsidR="00B47882" w:rsidRPr="00B47882" w:rsidRDefault="00D01298" w:rsidP="00D01298">
            <w:pPr>
              <w:ind w:right="43"/>
              <w:rPr>
                <w:rFonts w:asciiTheme="minorHAnsi" w:hAnsiTheme="minorHAnsi" w:cstheme="minorHAnsi"/>
                <w:b/>
                <w:bCs/>
                <w:iCs/>
                <w:color w:val="FFFFFF" w:themeColor="background1"/>
                <w:highlight w:val="yellow"/>
              </w:rPr>
            </w:pPr>
            <w:r w:rsidRPr="00D01298">
              <w:rPr>
                <w:rFonts w:asciiTheme="minorHAnsi" w:hAnsiTheme="minorHAnsi" w:cstheme="minorHAnsi"/>
                <w:bCs/>
                <w:color w:val="FFFFFF" w:themeColor="background1"/>
              </w:rPr>
              <w:t>– CCFET Morrisons Island Campus &amp; Mallow Campus</w:t>
            </w:r>
          </w:p>
        </w:tc>
        <w:tc>
          <w:tcPr>
            <w:tcW w:w="3909" w:type="dxa"/>
            <w:shd w:val="clear" w:color="auto" w:fill="E9E9E3"/>
            <w:vAlign w:val="center"/>
          </w:tcPr>
          <w:sdt>
            <w:sdtPr>
              <w:id w:val="1327550721"/>
              <w:placeholder>
                <w:docPart w:val="730E1E990D074F73B40C602374BF59D1"/>
              </w:placeholder>
              <w:showingPlcHdr/>
              <w15:color w:val="993300"/>
              <w:dropDownList>
                <w:listItem w:displayText="Yes" w:value="Yes"/>
                <w:listItem w:displayText="No" w:value="No"/>
              </w:dropDownList>
            </w:sdtPr>
            <w:sdtEndPr/>
            <w:sdtContent>
              <w:p w14:paraId="7B177E49" w14:textId="66955895" w:rsidR="00B47882" w:rsidRDefault="00B47882" w:rsidP="00B47882">
                <w:pPr>
                  <w:jc w:val="center"/>
                </w:pPr>
                <w:r w:rsidRPr="006E3430">
                  <w:rPr>
                    <w:rStyle w:val="PlaceholderText"/>
                    <w:color w:val="C00000"/>
                  </w:rPr>
                  <w:t>Choose an item.</w:t>
                </w:r>
              </w:p>
            </w:sdtContent>
          </w:sdt>
        </w:tc>
      </w:tr>
      <w:tr w:rsidR="00B47882" w:rsidRPr="00F34D79" w14:paraId="4DE6AF82" w14:textId="77777777" w:rsidTr="005E06B9">
        <w:trPr>
          <w:trHeight w:val="509"/>
          <w:tblCellSpacing w:w="20" w:type="dxa"/>
        </w:trPr>
        <w:tc>
          <w:tcPr>
            <w:tcW w:w="6319" w:type="dxa"/>
            <w:gridSpan w:val="2"/>
            <w:shd w:val="clear" w:color="auto" w:fill="4F6228" w:themeFill="accent3" w:themeFillShade="80"/>
            <w:vAlign w:val="center"/>
          </w:tcPr>
          <w:p w14:paraId="0CE43168" w14:textId="73E89843" w:rsidR="00B47882" w:rsidRPr="00B47882" w:rsidRDefault="00D01298" w:rsidP="00B47882">
            <w:pPr>
              <w:ind w:right="43"/>
              <w:rPr>
                <w:rFonts w:asciiTheme="minorHAnsi" w:hAnsiTheme="minorHAnsi" w:cstheme="minorHAnsi"/>
                <w:b/>
                <w:bCs/>
                <w:iCs/>
                <w:color w:val="FFFFFF" w:themeColor="background1"/>
                <w:highlight w:val="yellow"/>
              </w:rPr>
            </w:pPr>
            <w:r>
              <w:rPr>
                <w:rFonts w:asciiTheme="minorHAnsi" w:hAnsiTheme="minorHAnsi" w:cstheme="minorHAnsi"/>
                <w:bCs/>
                <w:color w:val="FFFFFF" w:themeColor="background1"/>
              </w:rPr>
              <w:t xml:space="preserve">Lot 7: </w:t>
            </w:r>
            <w:r w:rsidR="00B47882" w:rsidRPr="00B47882">
              <w:rPr>
                <w:rFonts w:asciiTheme="minorHAnsi" w:hAnsiTheme="minorHAnsi" w:cstheme="minorHAnsi"/>
                <w:bCs/>
                <w:color w:val="FFFFFF" w:themeColor="background1"/>
              </w:rPr>
              <w:t>Intermediate Welding STC</w:t>
            </w:r>
          </w:p>
        </w:tc>
        <w:tc>
          <w:tcPr>
            <w:tcW w:w="3909" w:type="dxa"/>
            <w:shd w:val="clear" w:color="auto" w:fill="E9E9E3"/>
            <w:vAlign w:val="center"/>
          </w:tcPr>
          <w:sdt>
            <w:sdtPr>
              <w:id w:val="507338444"/>
              <w:placeholder>
                <w:docPart w:val="7228EAAF403642EDBC5E37305F20AF7A"/>
              </w:placeholder>
              <w:showingPlcHdr/>
              <w15:color w:val="993300"/>
              <w:dropDownList>
                <w:listItem w:displayText="Yes" w:value="Yes"/>
                <w:listItem w:displayText="No" w:value="No"/>
              </w:dropDownList>
            </w:sdtPr>
            <w:sdtEndPr/>
            <w:sdtContent>
              <w:p w14:paraId="294818A8" w14:textId="27AEBEFB" w:rsidR="00B47882" w:rsidRDefault="00B47882" w:rsidP="00B47882">
                <w:pPr>
                  <w:jc w:val="center"/>
                </w:pPr>
                <w:r w:rsidRPr="006E3430">
                  <w:rPr>
                    <w:rStyle w:val="PlaceholderText"/>
                    <w:color w:val="C00000"/>
                  </w:rPr>
                  <w:t>Choose an item.</w:t>
                </w:r>
              </w:p>
            </w:sdtContent>
          </w:sdt>
        </w:tc>
      </w:tr>
    </w:tbl>
    <w:p w14:paraId="6A0A5496" w14:textId="177C7739" w:rsidR="003C1C89" w:rsidRPr="00954703" w:rsidRDefault="003C1C89" w:rsidP="00FF7E78">
      <w:pPr>
        <w:tabs>
          <w:tab w:val="left" w:pos="1553"/>
        </w:tabs>
        <w:jc w:val="center"/>
        <w:rPr>
          <w:rFonts w:asciiTheme="minorHAnsi" w:hAnsiTheme="minorHAnsi" w:cstheme="minorHAnsi"/>
          <w:b/>
        </w:rPr>
      </w:pPr>
      <w:r w:rsidRPr="00954703">
        <w:rPr>
          <w:rFonts w:asciiTheme="minorHAnsi" w:hAnsiTheme="minorHAnsi" w:cstheme="minorHAnsi"/>
          <w:b/>
          <w:bCs/>
        </w:rPr>
        <w:t>THIS DOCUMENT AND THE ASSOCIATED APPENDICES PROVIDED BY CORK ETB MUST BE USED IN PREPARATION OF YOUR TENDER RESPONSE.</w:t>
      </w:r>
    </w:p>
    <w:p w14:paraId="295BEEBD" w14:textId="77777777" w:rsidR="003C1C89" w:rsidRPr="003C1C89" w:rsidRDefault="003C1C89" w:rsidP="00FF7E78">
      <w:pPr>
        <w:tabs>
          <w:tab w:val="left" w:pos="1553"/>
        </w:tabs>
        <w:jc w:val="center"/>
        <w:rPr>
          <w:rFonts w:asciiTheme="minorHAnsi" w:hAnsiTheme="minorHAnsi" w:cstheme="minorHAnsi"/>
          <w:b/>
        </w:rPr>
      </w:pPr>
      <w:r w:rsidRPr="003C1C89">
        <w:rPr>
          <w:rFonts w:asciiTheme="minorHAnsi" w:hAnsiTheme="minorHAnsi" w:cstheme="minorHAnsi"/>
          <w:b/>
          <w:bCs/>
        </w:rPr>
        <w:t>FAILURE TO COMPLY WILL RESULT IN YOUR ELIMINATION.</w:t>
      </w:r>
    </w:p>
    <w:p w14:paraId="376EB510" w14:textId="6F18AF72" w:rsidR="00386E70" w:rsidRDefault="003C1C89" w:rsidP="00F8324B">
      <w:pPr>
        <w:tabs>
          <w:tab w:val="left" w:pos="1553"/>
        </w:tabs>
        <w:jc w:val="center"/>
        <w:rPr>
          <w:rFonts w:asciiTheme="minorHAnsi" w:hAnsiTheme="minorHAnsi" w:cstheme="minorHAnsi"/>
          <w:b/>
          <w:bCs/>
        </w:rPr>
      </w:pPr>
      <w:r w:rsidRPr="00954703">
        <w:rPr>
          <w:rFonts w:asciiTheme="minorHAnsi" w:hAnsiTheme="minorHAnsi" w:cstheme="minorHAnsi"/>
          <w:b/>
          <w:bCs/>
        </w:rPr>
        <w:t xml:space="preserve">THE TENDER RESPONSE MUST BE UPLOADED AS </w:t>
      </w:r>
      <w:r w:rsidRPr="00954703">
        <w:rPr>
          <w:rFonts w:asciiTheme="minorHAnsi" w:hAnsiTheme="minorHAnsi" w:cstheme="minorHAnsi"/>
          <w:b/>
          <w:bCs/>
          <w:color w:val="4F6228" w:themeColor="accent3" w:themeShade="80"/>
        </w:rPr>
        <w:t xml:space="preserve">A ZIP FILE </w:t>
      </w:r>
      <w:r w:rsidRPr="00954703">
        <w:rPr>
          <w:rFonts w:asciiTheme="minorHAnsi" w:hAnsiTheme="minorHAnsi" w:cstheme="minorHAnsi"/>
          <w:b/>
          <w:bCs/>
        </w:rPr>
        <w:t>IN ORDER TO PROTECT THE INTEGRITY OF FILE NAMES</w:t>
      </w:r>
      <w:r w:rsidR="00386E70">
        <w:rPr>
          <w:rFonts w:asciiTheme="minorHAnsi" w:hAnsiTheme="minorHAnsi" w:cstheme="minorHAnsi"/>
          <w:b/>
          <w:bCs/>
        </w:rPr>
        <w:t>.</w:t>
      </w:r>
    </w:p>
    <w:p w14:paraId="267AEB4D" w14:textId="1C267030" w:rsidR="00386E70" w:rsidRPr="00553C4D" w:rsidRDefault="00386E70" w:rsidP="00553C4D">
      <w:pPr>
        <w:tabs>
          <w:tab w:val="left" w:pos="1553"/>
        </w:tabs>
        <w:jc w:val="center"/>
        <w:rPr>
          <w:rFonts w:asciiTheme="minorHAnsi" w:hAnsiTheme="minorHAnsi" w:cstheme="minorHAnsi"/>
          <w:b/>
          <w:bCs/>
        </w:rPr>
        <w:sectPr w:rsidR="00386E70" w:rsidRPr="00553C4D" w:rsidSect="00CE7D4A">
          <w:headerReference w:type="default" r:id="rId14"/>
          <w:pgSz w:w="11906" w:h="16838"/>
          <w:pgMar w:top="1440" w:right="1440" w:bottom="1440" w:left="1440" w:header="283" w:footer="708" w:gutter="0"/>
          <w:pgNumType w:start="1"/>
          <w:cols w:space="708"/>
          <w:docGrid w:linePitch="360"/>
        </w:sectPr>
      </w:pPr>
    </w:p>
    <w:sdt>
      <w:sdtPr>
        <w:rPr>
          <w:rFonts w:ascii="Arial" w:eastAsiaTheme="minorHAnsi" w:hAnsi="Arial" w:cstheme="minorBidi"/>
          <w:color w:val="auto"/>
          <w:sz w:val="22"/>
          <w:szCs w:val="22"/>
          <w:lang w:val="en-IE"/>
        </w:rPr>
        <w:id w:val="-1876068051"/>
        <w:docPartObj>
          <w:docPartGallery w:val="Table of Contents"/>
          <w:docPartUnique/>
        </w:docPartObj>
      </w:sdtPr>
      <w:sdtEndPr>
        <w:rPr>
          <w:rFonts w:eastAsiaTheme="minorEastAsia"/>
          <w:b/>
          <w:bCs/>
          <w:noProof/>
        </w:rPr>
      </w:sdtEndPr>
      <w:sdtContent>
        <w:p w14:paraId="7917F166" w14:textId="75548FA2" w:rsidR="00F508F9" w:rsidRPr="002C38CF" w:rsidRDefault="00F508F9">
          <w:pPr>
            <w:pStyle w:val="TOCHeading"/>
            <w:rPr>
              <w:rFonts w:asciiTheme="minorHAnsi" w:hAnsiTheme="minorHAnsi" w:cstheme="minorHAnsi"/>
              <w:b/>
              <w:bCs/>
              <w:color w:val="4F6228" w:themeColor="accent3" w:themeShade="80"/>
            </w:rPr>
          </w:pPr>
          <w:r w:rsidRPr="002C38CF">
            <w:rPr>
              <w:rFonts w:asciiTheme="minorHAnsi" w:hAnsiTheme="minorHAnsi" w:cstheme="minorHAnsi"/>
              <w:b/>
              <w:bCs/>
              <w:color w:val="4F6228" w:themeColor="accent3" w:themeShade="80"/>
            </w:rPr>
            <w:t>Contents</w:t>
          </w:r>
        </w:p>
        <w:p w14:paraId="010E2D0D" w14:textId="0C2935AB" w:rsidR="00C845E1" w:rsidRDefault="00F508F9">
          <w:pPr>
            <w:pStyle w:val="TOC1"/>
            <w:rPr>
              <w:rFonts w:eastAsiaTheme="minorEastAsia" w:cstheme="minorBidi"/>
              <w:kern w:val="2"/>
              <w:sz w:val="24"/>
              <w:szCs w:val="24"/>
              <w:lang w:eastAsia="en-IE"/>
              <w14:ligatures w14:val="standardContextual"/>
            </w:rPr>
          </w:pPr>
          <w:r w:rsidRPr="001A3F89">
            <w:fldChar w:fldCharType="begin"/>
          </w:r>
          <w:r w:rsidRPr="001A3F89">
            <w:instrText xml:space="preserve"> TOC \o "1-3" \h \z \u </w:instrText>
          </w:r>
          <w:r w:rsidRPr="001A3F89">
            <w:fldChar w:fldCharType="separate"/>
          </w:r>
          <w:hyperlink w:anchor="_Toc237619377" w:history="1">
            <w:r w:rsidR="00C845E1" w:rsidRPr="00A969CB">
              <w:rPr>
                <w:rStyle w:val="Hyperlink"/>
                <w:rFonts w:cstheme="minorHAnsi"/>
                <w:lang w:eastAsia="ja-JP"/>
              </w:rPr>
              <w:t>INSTRUCTIONS FOR COMPLETION</w:t>
            </w:r>
            <w:r w:rsidR="00C845E1">
              <w:rPr>
                <w:webHidden/>
              </w:rPr>
              <w:tab/>
            </w:r>
            <w:r w:rsidR="00C845E1">
              <w:rPr>
                <w:webHidden/>
              </w:rPr>
              <w:fldChar w:fldCharType="begin"/>
            </w:r>
            <w:r w:rsidR="00C845E1">
              <w:rPr>
                <w:webHidden/>
              </w:rPr>
              <w:instrText xml:space="preserve"> PAGEREF _Toc237619377 \h </w:instrText>
            </w:r>
            <w:r w:rsidR="00C845E1">
              <w:rPr>
                <w:webHidden/>
              </w:rPr>
            </w:r>
            <w:r w:rsidR="00C845E1">
              <w:rPr>
                <w:webHidden/>
              </w:rPr>
              <w:fldChar w:fldCharType="separate"/>
            </w:r>
            <w:r w:rsidR="00D274BE">
              <w:rPr>
                <w:webHidden/>
              </w:rPr>
              <w:t>1</w:t>
            </w:r>
            <w:r w:rsidR="00C845E1">
              <w:rPr>
                <w:webHidden/>
              </w:rPr>
              <w:fldChar w:fldCharType="end"/>
            </w:r>
          </w:hyperlink>
        </w:p>
        <w:p w14:paraId="17E30E56" w14:textId="21D243C1" w:rsidR="00C845E1" w:rsidRPr="00C845E1" w:rsidRDefault="00C845E1">
          <w:pPr>
            <w:pStyle w:val="TOC1"/>
            <w:rPr>
              <w:rFonts w:eastAsiaTheme="minorEastAsia"/>
              <w:kern w:val="2"/>
              <w:lang w:eastAsia="en-IE"/>
              <w14:ligatures w14:val="standardContextual"/>
            </w:rPr>
          </w:pPr>
          <w:hyperlink w:anchor="_Toc237619378" w:history="1">
            <w:r w:rsidRPr="00D274BE">
              <w:rPr>
                <w:rStyle w:val="Hyperlink"/>
                <w:rFonts w:cstheme="minorHAnsi"/>
                <w:lang w:eastAsia="ja-JP"/>
              </w:rPr>
              <w:t>COMPLIANCE</w:t>
            </w:r>
            <w:r w:rsidRPr="00C845E1">
              <w:rPr>
                <w:webHidden/>
              </w:rPr>
              <w:tab/>
            </w:r>
            <w:r w:rsidRPr="00C845E1">
              <w:rPr>
                <w:webHidden/>
              </w:rPr>
              <w:fldChar w:fldCharType="begin"/>
            </w:r>
            <w:r w:rsidRPr="00C845E1">
              <w:rPr>
                <w:webHidden/>
              </w:rPr>
              <w:instrText xml:space="preserve"> PAGEREF _Toc237619378 \h </w:instrText>
            </w:r>
            <w:r w:rsidRPr="00C845E1">
              <w:rPr>
                <w:webHidden/>
              </w:rPr>
            </w:r>
            <w:r w:rsidRPr="00C845E1">
              <w:rPr>
                <w:webHidden/>
              </w:rPr>
              <w:fldChar w:fldCharType="separate"/>
            </w:r>
            <w:r w:rsidR="00D274BE">
              <w:rPr>
                <w:webHidden/>
              </w:rPr>
              <w:t>2</w:t>
            </w:r>
            <w:r w:rsidRPr="00C845E1">
              <w:rPr>
                <w:webHidden/>
              </w:rPr>
              <w:fldChar w:fldCharType="end"/>
            </w:r>
          </w:hyperlink>
        </w:p>
        <w:p w14:paraId="7CA9BF13" w14:textId="1271B45A" w:rsidR="00C845E1" w:rsidRPr="00C845E1" w:rsidRDefault="00C845E1">
          <w:pPr>
            <w:pStyle w:val="TOC1"/>
            <w:rPr>
              <w:rFonts w:eastAsiaTheme="minorEastAsia"/>
              <w:kern w:val="2"/>
              <w:lang w:eastAsia="en-IE"/>
              <w14:ligatures w14:val="standardContextual"/>
            </w:rPr>
          </w:pPr>
          <w:hyperlink w:anchor="_Toc237619379" w:history="1">
            <w:r w:rsidRPr="00C845E1">
              <w:rPr>
                <w:rStyle w:val="Hyperlink"/>
                <w:rFonts w:cstheme="minorHAnsi"/>
                <w:lang w:eastAsia="ja-JP"/>
              </w:rPr>
              <w:t>FINANCIAL, TECHNICAL AND PROFESSIONAL CAPACITY</w:t>
            </w:r>
            <w:r w:rsidRPr="00C845E1">
              <w:rPr>
                <w:webHidden/>
              </w:rPr>
              <w:tab/>
            </w:r>
            <w:r w:rsidRPr="00C845E1">
              <w:rPr>
                <w:webHidden/>
              </w:rPr>
              <w:fldChar w:fldCharType="begin"/>
            </w:r>
            <w:r w:rsidRPr="00C845E1">
              <w:rPr>
                <w:webHidden/>
              </w:rPr>
              <w:instrText xml:space="preserve"> PAGEREF _Toc237619379 \h </w:instrText>
            </w:r>
            <w:r w:rsidRPr="00C845E1">
              <w:rPr>
                <w:webHidden/>
              </w:rPr>
            </w:r>
            <w:r w:rsidRPr="00C845E1">
              <w:rPr>
                <w:webHidden/>
              </w:rPr>
              <w:fldChar w:fldCharType="separate"/>
            </w:r>
            <w:r w:rsidR="00D274BE">
              <w:rPr>
                <w:webHidden/>
              </w:rPr>
              <w:t>6</w:t>
            </w:r>
            <w:r w:rsidRPr="00C845E1">
              <w:rPr>
                <w:webHidden/>
              </w:rPr>
              <w:fldChar w:fldCharType="end"/>
            </w:r>
          </w:hyperlink>
        </w:p>
        <w:p w14:paraId="17142C56" w14:textId="4B2659E3" w:rsidR="00C845E1" w:rsidRPr="00C845E1" w:rsidRDefault="001D6F08">
          <w:pPr>
            <w:pStyle w:val="TOC2"/>
            <w:tabs>
              <w:tab w:val="right" w:leader="dot" w:pos="9016"/>
            </w:tabs>
            <w:rPr>
              <w:rFonts w:asciiTheme="minorHAnsi" w:eastAsiaTheme="minorEastAsia" w:hAnsiTheme="minorHAnsi" w:cstheme="minorHAnsi"/>
              <w:noProof/>
              <w:kern w:val="2"/>
              <w:lang w:eastAsia="en-IE"/>
              <w14:ligatures w14:val="standardContextual"/>
            </w:rPr>
          </w:pPr>
          <w:hyperlink w:anchor="_Toc237619380" w:history="1">
            <w:r w:rsidRPr="00C845E1">
              <w:rPr>
                <w:rStyle w:val="Hyperlink"/>
                <w:rFonts w:asciiTheme="minorHAnsi" w:eastAsia="Times New Roman" w:hAnsiTheme="minorHAnsi" w:cstheme="minorHAnsi"/>
                <w:noProof/>
                <w:lang w:eastAsia="ja-JP"/>
              </w:rPr>
              <w:t>General Information Relating To The Tenderer</w:t>
            </w:r>
            <w:r w:rsidRPr="00C845E1">
              <w:rPr>
                <w:rFonts w:asciiTheme="minorHAnsi" w:hAnsiTheme="minorHAnsi" w:cstheme="minorHAnsi"/>
                <w:noProof/>
                <w:webHidden/>
              </w:rPr>
              <w:tab/>
            </w:r>
            <w:r w:rsidR="00C845E1" w:rsidRPr="00C845E1">
              <w:rPr>
                <w:rFonts w:asciiTheme="minorHAnsi" w:hAnsiTheme="minorHAnsi" w:cstheme="minorHAnsi"/>
                <w:noProof/>
                <w:webHidden/>
              </w:rPr>
              <w:fldChar w:fldCharType="begin"/>
            </w:r>
            <w:r w:rsidR="00C845E1" w:rsidRPr="00C845E1">
              <w:rPr>
                <w:rFonts w:asciiTheme="minorHAnsi" w:hAnsiTheme="minorHAnsi" w:cstheme="minorHAnsi"/>
                <w:noProof/>
                <w:webHidden/>
              </w:rPr>
              <w:instrText xml:space="preserve"> PAGEREF _Toc237619380 \h </w:instrText>
            </w:r>
            <w:r w:rsidR="00C845E1" w:rsidRPr="00C845E1">
              <w:rPr>
                <w:rFonts w:asciiTheme="minorHAnsi" w:hAnsiTheme="minorHAnsi" w:cstheme="minorHAnsi"/>
                <w:noProof/>
                <w:webHidden/>
              </w:rPr>
            </w:r>
            <w:r w:rsidR="00C845E1" w:rsidRPr="00C845E1">
              <w:rPr>
                <w:rFonts w:asciiTheme="minorHAnsi" w:hAnsiTheme="minorHAnsi" w:cstheme="minorHAnsi"/>
                <w:noProof/>
                <w:webHidden/>
              </w:rPr>
              <w:fldChar w:fldCharType="separate"/>
            </w:r>
            <w:r>
              <w:rPr>
                <w:rFonts w:asciiTheme="minorHAnsi" w:hAnsiTheme="minorHAnsi" w:cstheme="minorHAnsi"/>
                <w:noProof/>
                <w:webHidden/>
              </w:rPr>
              <w:t>6</w:t>
            </w:r>
            <w:r w:rsidR="00C845E1" w:rsidRPr="00C845E1">
              <w:rPr>
                <w:rFonts w:asciiTheme="minorHAnsi" w:hAnsiTheme="minorHAnsi" w:cstheme="minorHAnsi"/>
                <w:noProof/>
                <w:webHidden/>
              </w:rPr>
              <w:fldChar w:fldCharType="end"/>
            </w:r>
          </w:hyperlink>
        </w:p>
        <w:p w14:paraId="7BF594D0" w14:textId="0FB3AADC" w:rsidR="00C845E1" w:rsidRPr="00C845E1" w:rsidRDefault="00C845E1">
          <w:pPr>
            <w:pStyle w:val="TOC2"/>
            <w:tabs>
              <w:tab w:val="right" w:leader="dot" w:pos="9016"/>
            </w:tabs>
            <w:rPr>
              <w:rFonts w:asciiTheme="minorHAnsi" w:eastAsiaTheme="minorEastAsia" w:hAnsiTheme="minorHAnsi" w:cstheme="minorHAnsi"/>
              <w:noProof/>
              <w:kern w:val="2"/>
              <w:lang w:eastAsia="en-IE"/>
              <w14:ligatures w14:val="standardContextual"/>
            </w:rPr>
          </w:pPr>
          <w:hyperlink w:anchor="_Toc237619381" w:history="1">
            <w:r w:rsidRPr="00C845E1">
              <w:rPr>
                <w:rStyle w:val="Hyperlink"/>
                <w:rFonts w:asciiTheme="minorHAnsi" w:eastAsia="Times New Roman" w:hAnsiTheme="minorHAnsi" w:cstheme="minorHAnsi"/>
                <w:noProof/>
                <w:lang w:eastAsia="ja-JP"/>
              </w:rPr>
              <w:t>FINANCIAL CAPACITY INFORMATION</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_Toc237619381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8</w:t>
            </w:r>
            <w:r w:rsidRPr="00C845E1">
              <w:rPr>
                <w:rFonts w:asciiTheme="minorHAnsi" w:hAnsiTheme="minorHAnsi" w:cstheme="minorHAnsi"/>
                <w:noProof/>
                <w:webHidden/>
              </w:rPr>
              <w:fldChar w:fldCharType="end"/>
            </w:r>
          </w:hyperlink>
        </w:p>
        <w:p w14:paraId="175AEAE6" w14:textId="1CCDC7EC" w:rsidR="00C845E1" w:rsidRPr="00C845E1" w:rsidRDefault="00C845E1">
          <w:pPr>
            <w:pStyle w:val="TOC3"/>
            <w:rPr>
              <w:rFonts w:asciiTheme="minorHAnsi" w:eastAsiaTheme="minorEastAsia" w:hAnsiTheme="minorHAnsi" w:cstheme="minorHAnsi"/>
              <w:noProof/>
              <w:kern w:val="2"/>
              <w:lang w:eastAsia="en-IE"/>
              <w14:ligatures w14:val="standardContextual"/>
            </w:rPr>
          </w:pPr>
          <w:hyperlink w:anchor="_Toc237619382" w:history="1">
            <w:r w:rsidRPr="00C845E1">
              <w:rPr>
                <w:rStyle w:val="Hyperlink"/>
                <w:rFonts w:asciiTheme="minorHAnsi" w:eastAsia="Times New Roman" w:hAnsiTheme="minorHAnsi" w:cstheme="minorHAnsi"/>
                <w:noProof/>
                <w:lang w:eastAsia="ja-JP"/>
              </w:rPr>
              <w:t>PREVIOUS CONTRACTS</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_Toc237619382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10</w:t>
            </w:r>
            <w:r w:rsidRPr="00C845E1">
              <w:rPr>
                <w:rFonts w:asciiTheme="minorHAnsi" w:hAnsiTheme="minorHAnsi" w:cstheme="minorHAnsi"/>
                <w:noProof/>
                <w:webHidden/>
              </w:rPr>
              <w:fldChar w:fldCharType="end"/>
            </w:r>
          </w:hyperlink>
        </w:p>
        <w:p w14:paraId="15F22C6F" w14:textId="1D31FCC0" w:rsidR="00C845E1" w:rsidRPr="00C845E1" w:rsidRDefault="00C845E1">
          <w:pPr>
            <w:pStyle w:val="TOC3"/>
            <w:rPr>
              <w:rFonts w:asciiTheme="minorHAnsi" w:eastAsiaTheme="minorEastAsia" w:hAnsiTheme="minorHAnsi" w:cstheme="minorHAnsi"/>
              <w:noProof/>
              <w:kern w:val="2"/>
              <w:lang w:eastAsia="en-IE"/>
              <w14:ligatures w14:val="standardContextual"/>
            </w:rPr>
          </w:pPr>
          <w:hyperlink w:anchor="_Toc237619383" w:history="1">
            <w:r w:rsidRPr="00C845E1">
              <w:rPr>
                <w:rStyle w:val="Hyperlink"/>
                <w:rFonts w:asciiTheme="minorHAnsi" w:eastAsia="Times New Roman" w:hAnsiTheme="minorHAnsi" w:cstheme="minorHAnsi"/>
                <w:noProof/>
                <w:lang w:eastAsia="ja-JP"/>
              </w:rPr>
              <w:t>PERSONNEL AND SKILLS LEVELS</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_Toc237619383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12</w:t>
            </w:r>
            <w:r w:rsidRPr="00C845E1">
              <w:rPr>
                <w:rFonts w:asciiTheme="minorHAnsi" w:hAnsiTheme="minorHAnsi" w:cstheme="minorHAnsi"/>
                <w:noProof/>
                <w:webHidden/>
              </w:rPr>
              <w:fldChar w:fldCharType="end"/>
            </w:r>
          </w:hyperlink>
        </w:p>
        <w:p w14:paraId="069F5E9E" w14:textId="4869A439" w:rsidR="00C845E1" w:rsidRPr="00C845E1" w:rsidRDefault="00C845E1">
          <w:pPr>
            <w:pStyle w:val="TOC3"/>
            <w:rPr>
              <w:rFonts w:asciiTheme="minorHAnsi" w:eastAsiaTheme="minorEastAsia" w:hAnsiTheme="minorHAnsi" w:cstheme="minorHAnsi"/>
              <w:noProof/>
              <w:kern w:val="2"/>
              <w:lang w:eastAsia="en-IE"/>
              <w14:ligatures w14:val="standardContextual"/>
            </w:rPr>
          </w:pPr>
          <w:hyperlink w:anchor="_Toc237619384" w:history="1">
            <w:r w:rsidRPr="00C845E1">
              <w:rPr>
                <w:rStyle w:val="Hyperlink"/>
                <w:rFonts w:asciiTheme="minorHAnsi" w:eastAsia="Times New Roman" w:hAnsiTheme="minorHAnsi" w:cstheme="minorHAnsi"/>
                <w:noProof/>
                <w:lang w:eastAsia="ja-JP"/>
              </w:rPr>
              <w:t>QUALITY ASSURANCE SYSTEMS</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_Toc237619384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14</w:t>
            </w:r>
            <w:r w:rsidRPr="00C845E1">
              <w:rPr>
                <w:rFonts w:asciiTheme="minorHAnsi" w:hAnsiTheme="minorHAnsi" w:cstheme="minorHAnsi"/>
                <w:noProof/>
                <w:webHidden/>
              </w:rPr>
              <w:fldChar w:fldCharType="end"/>
            </w:r>
          </w:hyperlink>
        </w:p>
        <w:p w14:paraId="2AFD8108" w14:textId="6E9FAAFF" w:rsidR="00C845E1" w:rsidRPr="00C845E1" w:rsidRDefault="00C845E1">
          <w:pPr>
            <w:pStyle w:val="TOC3"/>
            <w:rPr>
              <w:rFonts w:asciiTheme="minorHAnsi" w:eastAsiaTheme="minorEastAsia" w:hAnsiTheme="minorHAnsi" w:cstheme="minorHAnsi"/>
              <w:noProof/>
              <w:kern w:val="2"/>
              <w:lang w:eastAsia="en-IE"/>
              <w14:ligatures w14:val="standardContextual"/>
            </w:rPr>
          </w:pPr>
          <w:hyperlink w:anchor="_Toc237619385" w:history="1">
            <w:r w:rsidRPr="00C845E1">
              <w:rPr>
                <w:rStyle w:val="Hyperlink"/>
                <w:rFonts w:asciiTheme="minorHAnsi" w:eastAsia="Times New Roman" w:hAnsiTheme="minorHAnsi" w:cstheme="minorHAnsi"/>
                <w:noProof/>
                <w:lang w:eastAsia="ja-JP"/>
              </w:rPr>
              <w:t>HEALTH AND SAFETY</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_Toc237619385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15</w:t>
            </w:r>
            <w:r w:rsidRPr="00C845E1">
              <w:rPr>
                <w:rFonts w:asciiTheme="minorHAnsi" w:hAnsiTheme="minorHAnsi" w:cstheme="minorHAnsi"/>
                <w:noProof/>
                <w:webHidden/>
              </w:rPr>
              <w:fldChar w:fldCharType="end"/>
            </w:r>
          </w:hyperlink>
        </w:p>
        <w:p w14:paraId="5A4BDB22" w14:textId="2A8101C6" w:rsidR="00C845E1" w:rsidRPr="00C845E1" w:rsidRDefault="00C845E1">
          <w:pPr>
            <w:pStyle w:val="TOC3"/>
            <w:rPr>
              <w:rFonts w:asciiTheme="minorHAnsi" w:eastAsiaTheme="minorEastAsia" w:hAnsiTheme="minorHAnsi" w:cstheme="minorHAnsi"/>
              <w:noProof/>
              <w:kern w:val="2"/>
              <w:lang w:eastAsia="en-IE"/>
              <w14:ligatures w14:val="standardContextual"/>
            </w:rPr>
          </w:pPr>
          <w:hyperlink w:anchor="_Toc237619386" w:history="1">
            <w:r w:rsidRPr="00C845E1">
              <w:rPr>
                <w:rStyle w:val="Hyperlink"/>
                <w:rFonts w:asciiTheme="minorHAnsi" w:eastAsia="Times New Roman" w:hAnsiTheme="minorHAnsi" w:cstheme="minorHAnsi"/>
                <w:noProof/>
                <w:lang w:eastAsia="ja-JP"/>
              </w:rPr>
              <w:t>ENVIRONMENTAL SYSTEMS</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_Toc237619386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16</w:t>
            </w:r>
            <w:r w:rsidRPr="00C845E1">
              <w:rPr>
                <w:rFonts w:asciiTheme="minorHAnsi" w:hAnsiTheme="minorHAnsi" w:cstheme="minorHAnsi"/>
                <w:noProof/>
                <w:webHidden/>
              </w:rPr>
              <w:fldChar w:fldCharType="end"/>
            </w:r>
          </w:hyperlink>
        </w:p>
        <w:p w14:paraId="2B228F47" w14:textId="09F9351A" w:rsidR="00C845E1" w:rsidRPr="00C845E1" w:rsidRDefault="00C845E1">
          <w:pPr>
            <w:pStyle w:val="TOC1"/>
            <w:rPr>
              <w:rFonts w:eastAsiaTheme="minorEastAsia"/>
              <w:kern w:val="2"/>
              <w:lang w:eastAsia="en-IE"/>
              <w14:ligatures w14:val="standardContextual"/>
            </w:rPr>
          </w:pPr>
          <w:hyperlink w:anchor="_Toc237619387" w:history="1">
            <w:r w:rsidRPr="00C845E1">
              <w:rPr>
                <w:rStyle w:val="Hyperlink"/>
                <w:rFonts w:cstheme="minorHAnsi"/>
                <w:lang w:eastAsia="ja-JP"/>
              </w:rPr>
              <w:t>AWARD CRITERIA</w:t>
            </w:r>
            <w:r w:rsidRPr="00C845E1">
              <w:rPr>
                <w:webHidden/>
              </w:rPr>
              <w:tab/>
            </w:r>
            <w:r w:rsidRPr="00C845E1">
              <w:rPr>
                <w:webHidden/>
              </w:rPr>
              <w:fldChar w:fldCharType="begin"/>
            </w:r>
            <w:r w:rsidRPr="00C845E1">
              <w:rPr>
                <w:webHidden/>
              </w:rPr>
              <w:instrText xml:space="preserve"> PAGEREF _Toc237619387 \h </w:instrText>
            </w:r>
            <w:r w:rsidRPr="00C845E1">
              <w:rPr>
                <w:webHidden/>
              </w:rPr>
            </w:r>
            <w:r w:rsidRPr="00C845E1">
              <w:rPr>
                <w:webHidden/>
              </w:rPr>
              <w:fldChar w:fldCharType="separate"/>
            </w:r>
            <w:r w:rsidR="00D274BE">
              <w:rPr>
                <w:webHidden/>
              </w:rPr>
              <w:t>18</w:t>
            </w:r>
            <w:r w:rsidRPr="00C845E1">
              <w:rPr>
                <w:webHidden/>
              </w:rPr>
              <w:fldChar w:fldCharType="end"/>
            </w:r>
          </w:hyperlink>
        </w:p>
        <w:p w14:paraId="67DF6E28" w14:textId="5748BB2E" w:rsidR="00C845E1" w:rsidRPr="00C845E1" w:rsidRDefault="00C845E1">
          <w:pPr>
            <w:pStyle w:val="TOC2"/>
            <w:tabs>
              <w:tab w:val="right" w:leader="dot" w:pos="9016"/>
            </w:tabs>
            <w:rPr>
              <w:rFonts w:asciiTheme="minorHAnsi" w:eastAsiaTheme="minorEastAsia" w:hAnsiTheme="minorHAnsi" w:cstheme="minorHAnsi"/>
              <w:noProof/>
              <w:kern w:val="2"/>
              <w:lang w:eastAsia="en-IE"/>
              <w14:ligatures w14:val="standardContextual"/>
            </w:rPr>
          </w:pPr>
          <w:hyperlink w:anchor="_Toc237619388" w:history="1">
            <w:r w:rsidRPr="00C845E1">
              <w:rPr>
                <w:rStyle w:val="Hyperlink"/>
                <w:rFonts w:asciiTheme="minorHAnsi" w:eastAsia="Times New Roman" w:hAnsiTheme="minorHAnsi" w:cstheme="minorHAnsi"/>
                <w:noProof/>
                <w:lang w:eastAsia="ja-JP"/>
              </w:rPr>
              <w:t>TENDERER’S STATEMENT/FORM OF TENDER</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_Toc237619388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18</w:t>
            </w:r>
            <w:r w:rsidRPr="00C845E1">
              <w:rPr>
                <w:rFonts w:asciiTheme="minorHAnsi" w:hAnsiTheme="minorHAnsi" w:cstheme="minorHAnsi"/>
                <w:noProof/>
                <w:webHidden/>
              </w:rPr>
              <w:fldChar w:fldCharType="end"/>
            </w:r>
          </w:hyperlink>
        </w:p>
        <w:p w14:paraId="0191ECCC" w14:textId="7C532088" w:rsidR="00C845E1" w:rsidRPr="00C845E1" w:rsidRDefault="00C845E1">
          <w:pPr>
            <w:pStyle w:val="TOC2"/>
            <w:tabs>
              <w:tab w:val="right" w:leader="dot" w:pos="9016"/>
            </w:tabs>
            <w:rPr>
              <w:rFonts w:asciiTheme="minorHAnsi" w:eastAsiaTheme="minorEastAsia" w:hAnsiTheme="minorHAnsi" w:cstheme="minorHAnsi"/>
              <w:noProof/>
              <w:kern w:val="2"/>
              <w:lang w:eastAsia="en-IE"/>
              <w14:ligatures w14:val="standardContextual"/>
            </w:rPr>
          </w:pPr>
          <w:hyperlink w:anchor="_Toc237619389" w:history="1">
            <w:r w:rsidRPr="00C845E1">
              <w:rPr>
                <w:rStyle w:val="Hyperlink"/>
                <w:rFonts w:asciiTheme="minorHAnsi" w:eastAsia="Times New Roman" w:hAnsiTheme="minorHAnsi" w:cstheme="minorHAnsi"/>
                <w:noProof/>
                <w:lang w:eastAsia="ja-JP"/>
              </w:rPr>
              <w:t>DECLARATION AS TO THE PERSONAL CIRCUMSTANCES OF TENDERER</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_Toc237619389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20</w:t>
            </w:r>
            <w:r w:rsidRPr="00C845E1">
              <w:rPr>
                <w:rFonts w:asciiTheme="minorHAnsi" w:hAnsiTheme="minorHAnsi" w:cstheme="minorHAnsi"/>
                <w:noProof/>
                <w:webHidden/>
              </w:rPr>
              <w:fldChar w:fldCharType="end"/>
            </w:r>
          </w:hyperlink>
        </w:p>
        <w:p w14:paraId="5635EFAD" w14:textId="68ECD32D" w:rsidR="00C845E1" w:rsidRPr="00C845E1" w:rsidRDefault="00C845E1">
          <w:pPr>
            <w:pStyle w:val="TOC2"/>
            <w:tabs>
              <w:tab w:val="right" w:leader="dot" w:pos="9016"/>
            </w:tabs>
            <w:rPr>
              <w:rFonts w:asciiTheme="minorHAnsi" w:eastAsiaTheme="minorEastAsia" w:hAnsiTheme="minorHAnsi" w:cstheme="minorHAnsi"/>
              <w:noProof/>
              <w:kern w:val="2"/>
              <w:lang w:eastAsia="en-IE"/>
              <w14:ligatures w14:val="standardContextual"/>
            </w:rPr>
          </w:pPr>
          <w:hyperlink w:anchor="_Toc237619390" w:history="1">
            <w:r w:rsidRPr="00C845E1">
              <w:rPr>
                <w:rStyle w:val="Hyperlink"/>
                <w:rFonts w:asciiTheme="minorHAnsi" w:eastAsia="Times New Roman" w:hAnsiTheme="minorHAnsi" w:cstheme="minorHAnsi"/>
                <w:noProof/>
                <w:lang w:eastAsia="ja-JP"/>
              </w:rPr>
              <w:t>QUALITATIVE AWARD CRITERIA</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_Toc237619390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22</w:t>
            </w:r>
            <w:r w:rsidRPr="00C845E1">
              <w:rPr>
                <w:rFonts w:asciiTheme="minorHAnsi" w:hAnsiTheme="minorHAnsi" w:cstheme="minorHAnsi"/>
                <w:noProof/>
                <w:webHidden/>
              </w:rPr>
              <w:fldChar w:fldCharType="end"/>
            </w:r>
          </w:hyperlink>
        </w:p>
        <w:p w14:paraId="6E38A812" w14:textId="7B32635A" w:rsidR="00C845E1" w:rsidRPr="00C845E1" w:rsidRDefault="00C845E1">
          <w:pPr>
            <w:pStyle w:val="TOC2"/>
            <w:tabs>
              <w:tab w:val="right" w:leader="dot" w:pos="9016"/>
            </w:tabs>
            <w:rPr>
              <w:rFonts w:asciiTheme="minorHAnsi" w:eastAsiaTheme="minorEastAsia" w:hAnsiTheme="minorHAnsi" w:cstheme="minorHAnsi"/>
              <w:noProof/>
              <w:kern w:val="2"/>
              <w:lang w:eastAsia="en-IE"/>
              <w14:ligatures w14:val="standardContextual"/>
            </w:rPr>
          </w:pPr>
          <w:hyperlink w:anchor="_Toc237619391" w:history="1">
            <w:r w:rsidRPr="00C845E1">
              <w:rPr>
                <w:rStyle w:val="Hyperlink"/>
                <w:rFonts w:asciiTheme="minorHAnsi" w:hAnsiTheme="minorHAnsi" w:cstheme="minorHAnsi"/>
                <w:noProof/>
              </w:rPr>
              <w:t>Confirmation Checklist</w:t>
            </w:r>
            <w:r w:rsidRPr="00C845E1">
              <w:rPr>
                <w:rFonts w:asciiTheme="minorHAnsi" w:hAnsiTheme="minorHAnsi" w:cstheme="minorHAnsi"/>
                <w:noProof/>
                <w:webHidden/>
              </w:rPr>
              <w:tab/>
            </w:r>
            <w:r w:rsidRPr="00C845E1">
              <w:rPr>
                <w:rFonts w:asciiTheme="minorHAnsi" w:hAnsiTheme="minorHAnsi" w:cstheme="minorHAnsi"/>
                <w:noProof/>
                <w:webHidden/>
              </w:rPr>
              <w:fldChar w:fldCharType="begin"/>
            </w:r>
            <w:r w:rsidRPr="00C845E1">
              <w:rPr>
                <w:rFonts w:asciiTheme="minorHAnsi" w:hAnsiTheme="minorHAnsi" w:cstheme="minorHAnsi"/>
                <w:noProof/>
                <w:webHidden/>
              </w:rPr>
              <w:instrText xml:space="preserve"> PAGEREF _Toc237619391 \h </w:instrText>
            </w:r>
            <w:r w:rsidRPr="00C845E1">
              <w:rPr>
                <w:rFonts w:asciiTheme="minorHAnsi" w:hAnsiTheme="minorHAnsi" w:cstheme="minorHAnsi"/>
                <w:noProof/>
                <w:webHidden/>
              </w:rPr>
            </w:r>
            <w:r w:rsidRPr="00C845E1">
              <w:rPr>
                <w:rFonts w:asciiTheme="minorHAnsi" w:hAnsiTheme="minorHAnsi" w:cstheme="minorHAnsi"/>
                <w:noProof/>
                <w:webHidden/>
              </w:rPr>
              <w:fldChar w:fldCharType="separate"/>
            </w:r>
            <w:r w:rsidR="00D274BE">
              <w:rPr>
                <w:rFonts w:asciiTheme="minorHAnsi" w:hAnsiTheme="minorHAnsi" w:cstheme="minorHAnsi"/>
                <w:noProof/>
                <w:webHidden/>
              </w:rPr>
              <w:t>30</w:t>
            </w:r>
            <w:r w:rsidRPr="00C845E1">
              <w:rPr>
                <w:rFonts w:asciiTheme="minorHAnsi" w:hAnsiTheme="minorHAnsi" w:cstheme="minorHAnsi"/>
                <w:noProof/>
                <w:webHidden/>
              </w:rPr>
              <w:fldChar w:fldCharType="end"/>
            </w:r>
          </w:hyperlink>
        </w:p>
        <w:p w14:paraId="2694CF37" w14:textId="0E94B93F" w:rsidR="00F508F9" w:rsidRDefault="00F508F9">
          <w:r w:rsidRPr="001A3F89">
            <w:rPr>
              <w:rFonts w:asciiTheme="minorHAnsi" w:hAnsiTheme="minorHAnsi" w:cstheme="minorHAnsi"/>
              <w:b/>
              <w:bCs/>
              <w:noProof/>
            </w:rPr>
            <w:fldChar w:fldCharType="end"/>
          </w:r>
        </w:p>
      </w:sdtContent>
    </w:sdt>
    <w:p w14:paraId="4FB2E531" w14:textId="77777777" w:rsidR="00A259A5" w:rsidRDefault="00A259A5" w:rsidP="001D0B3C">
      <w:pPr>
        <w:tabs>
          <w:tab w:val="left" w:pos="1100"/>
        </w:tabs>
        <w:rPr>
          <w:rFonts w:asciiTheme="minorHAnsi" w:hAnsiTheme="minorHAnsi" w:cstheme="minorHAnsi"/>
        </w:rPr>
      </w:pPr>
    </w:p>
    <w:p w14:paraId="0C9C66A6" w14:textId="77777777" w:rsidR="00A24914" w:rsidRDefault="00A24914" w:rsidP="001D0B3C">
      <w:pPr>
        <w:tabs>
          <w:tab w:val="left" w:pos="1100"/>
        </w:tabs>
        <w:rPr>
          <w:rFonts w:asciiTheme="minorHAnsi" w:hAnsiTheme="minorHAnsi" w:cstheme="minorHAnsi"/>
        </w:rPr>
      </w:pPr>
    </w:p>
    <w:p w14:paraId="01A0DFA5" w14:textId="77777777" w:rsidR="00A24914" w:rsidRDefault="00A24914" w:rsidP="001D0B3C">
      <w:pPr>
        <w:tabs>
          <w:tab w:val="left" w:pos="1100"/>
        </w:tabs>
        <w:rPr>
          <w:rFonts w:asciiTheme="minorHAnsi" w:hAnsiTheme="minorHAnsi" w:cstheme="minorHAnsi"/>
        </w:rPr>
      </w:pPr>
    </w:p>
    <w:p w14:paraId="73E3BE62" w14:textId="77777777" w:rsidR="00A24914" w:rsidRDefault="00A24914" w:rsidP="001D0B3C">
      <w:pPr>
        <w:tabs>
          <w:tab w:val="left" w:pos="1100"/>
        </w:tabs>
        <w:rPr>
          <w:rFonts w:asciiTheme="minorHAnsi" w:hAnsiTheme="minorHAnsi" w:cstheme="minorHAnsi"/>
        </w:rPr>
      </w:pPr>
    </w:p>
    <w:p w14:paraId="7462B502" w14:textId="77777777" w:rsidR="00A24914" w:rsidRDefault="00A24914" w:rsidP="001D0B3C">
      <w:pPr>
        <w:tabs>
          <w:tab w:val="left" w:pos="1100"/>
        </w:tabs>
        <w:rPr>
          <w:rFonts w:asciiTheme="minorHAnsi" w:hAnsiTheme="minorHAnsi" w:cstheme="minorHAnsi"/>
        </w:rPr>
      </w:pPr>
    </w:p>
    <w:p w14:paraId="3334FA4F" w14:textId="77777777" w:rsidR="00A24914" w:rsidRDefault="00A24914" w:rsidP="001D0B3C">
      <w:pPr>
        <w:tabs>
          <w:tab w:val="left" w:pos="1100"/>
        </w:tabs>
        <w:rPr>
          <w:rFonts w:asciiTheme="minorHAnsi" w:hAnsiTheme="minorHAnsi" w:cstheme="minorHAnsi"/>
        </w:rPr>
      </w:pPr>
    </w:p>
    <w:p w14:paraId="7255B178" w14:textId="77777777" w:rsidR="00A24914" w:rsidRDefault="00A24914" w:rsidP="001D0B3C">
      <w:pPr>
        <w:tabs>
          <w:tab w:val="left" w:pos="1100"/>
        </w:tabs>
        <w:rPr>
          <w:rFonts w:asciiTheme="minorHAnsi" w:hAnsiTheme="minorHAnsi" w:cstheme="minorHAnsi"/>
        </w:rPr>
      </w:pPr>
    </w:p>
    <w:p w14:paraId="249B4357" w14:textId="77777777" w:rsidR="00A24914" w:rsidRDefault="00A24914" w:rsidP="001D0B3C">
      <w:pPr>
        <w:tabs>
          <w:tab w:val="left" w:pos="1100"/>
        </w:tabs>
        <w:rPr>
          <w:rFonts w:asciiTheme="minorHAnsi" w:hAnsiTheme="minorHAnsi" w:cstheme="minorHAnsi"/>
        </w:rPr>
      </w:pPr>
    </w:p>
    <w:p w14:paraId="256826AB" w14:textId="77777777" w:rsidR="00A24914" w:rsidRDefault="00A24914" w:rsidP="001D0B3C">
      <w:pPr>
        <w:tabs>
          <w:tab w:val="left" w:pos="1100"/>
        </w:tabs>
        <w:rPr>
          <w:rFonts w:asciiTheme="minorHAnsi" w:hAnsiTheme="minorHAnsi" w:cstheme="minorHAnsi"/>
        </w:rPr>
      </w:pPr>
    </w:p>
    <w:p w14:paraId="46C26A68" w14:textId="77777777" w:rsidR="00A24914" w:rsidRDefault="00A24914" w:rsidP="001D0B3C">
      <w:pPr>
        <w:tabs>
          <w:tab w:val="left" w:pos="1100"/>
        </w:tabs>
        <w:rPr>
          <w:rFonts w:asciiTheme="minorHAnsi" w:hAnsiTheme="minorHAnsi" w:cstheme="minorHAnsi"/>
        </w:rPr>
      </w:pPr>
    </w:p>
    <w:p w14:paraId="5ACBA792" w14:textId="77777777" w:rsidR="00A24914" w:rsidRDefault="00A24914" w:rsidP="001D0B3C">
      <w:pPr>
        <w:tabs>
          <w:tab w:val="left" w:pos="1100"/>
        </w:tabs>
        <w:rPr>
          <w:rFonts w:asciiTheme="minorHAnsi" w:hAnsiTheme="minorHAnsi" w:cstheme="minorHAnsi"/>
        </w:rPr>
      </w:pPr>
    </w:p>
    <w:p w14:paraId="2455415F" w14:textId="77777777" w:rsidR="00A24914" w:rsidRDefault="00A24914" w:rsidP="001D0B3C">
      <w:pPr>
        <w:tabs>
          <w:tab w:val="left" w:pos="1100"/>
        </w:tabs>
        <w:rPr>
          <w:rFonts w:asciiTheme="minorHAnsi" w:hAnsiTheme="minorHAnsi" w:cstheme="minorHAnsi"/>
        </w:rPr>
      </w:pPr>
    </w:p>
    <w:p w14:paraId="6B095014" w14:textId="77777777" w:rsidR="00A24914" w:rsidRDefault="00A24914" w:rsidP="001D0B3C">
      <w:pPr>
        <w:tabs>
          <w:tab w:val="left" w:pos="1100"/>
        </w:tabs>
        <w:rPr>
          <w:rFonts w:asciiTheme="minorHAnsi" w:hAnsiTheme="minorHAnsi" w:cstheme="minorHAnsi"/>
        </w:rPr>
      </w:pPr>
    </w:p>
    <w:p w14:paraId="71A0B0E4" w14:textId="6C9D85C5" w:rsidR="00A24914" w:rsidRDefault="00A24914" w:rsidP="001D0B3C">
      <w:pPr>
        <w:tabs>
          <w:tab w:val="left" w:pos="1100"/>
        </w:tabs>
        <w:rPr>
          <w:rFonts w:asciiTheme="minorHAnsi" w:hAnsiTheme="minorHAnsi" w:cstheme="minorHAnsi"/>
        </w:rPr>
        <w:sectPr w:rsidR="00A24914" w:rsidSect="00CE7D4A">
          <w:footerReference w:type="default" r:id="rId15"/>
          <w:pgSz w:w="11906" w:h="16838"/>
          <w:pgMar w:top="1440" w:right="1440" w:bottom="1440" w:left="1440" w:header="283" w:footer="708" w:gutter="0"/>
          <w:pgNumType w:start="1"/>
          <w:cols w:space="708"/>
          <w:docGrid w:linePitch="360"/>
        </w:sectPr>
      </w:pPr>
    </w:p>
    <w:p w14:paraId="52B4891D" w14:textId="77777777" w:rsidR="00053819" w:rsidRPr="00F34D79" w:rsidRDefault="00053819" w:rsidP="00053819">
      <w:pPr>
        <w:pStyle w:val="Heading1"/>
        <w:numPr>
          <w:ilvl w:val="0"/>
          <w:numId w:val="0"/>
        </w:numPr>
        <w:ind w:left="432" w:hanging="432"/>
        <w:rPr>
          <w:rFonts w:asciiTheme="minorHAnsi" w:hAnsiTheme="minorHAnsi" w:cstheme="minorHAnsi"/>
          <w:lang w:eastAsia="ja-JP"/>
        </w:rPr>
      </w:pPr>
      <w:bookmarkStart w:id="0" w:name="_Toc487130158"/>
      <w:bookmarkStart w:id="1" w:name="_Toc50382439"/>
      <w:bookmarkStart w:id="2" w:name="_Toc237619377"/>
      <w:bookmarkStart w:id="3" w:name="_Toc491242324"/>
      <w:r w:rsidRPr="00F34D79">
        <w:rPr>
          <w:rFonts w:asciiTheme="minorHAnsi" w:hAnsiTheme="minorHAnsi" w:cstheme="minorHAnsi"/>
          <w:lang w:eastAsia="ja-JP"/>
        </w:rPr>
        <w:lastRenderedPageBreak/>
        <w:t>INSTRUCTIONS FOR COMPLETION</w:t>
      </w:r>
      <w:bookmarkEnd w:id="0"/>
      <w:bookmarkEnd w:id="1"/>
      <w:bookmarkEnd w:id="2"/>
    </w:p>
    <w:p w14:paraId="6D7A11BE" w14:textId="77777777" w:rsidR="0005381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Tenderers must ensure they complete this document in full.  </w:t>
      </w:r>
    </w:p>
    <w:p w14:paraId="48A67A04" w14:textId="66391BD6" w:rsidR="00F021E4" w:rsidRPr="00F021E4" w:rsidRDefault="00F021E4" w:rsidP="00F021E4">
      <w:pPr>
        <w:spacing w:after="0"/>
        <w:jc w:val="both"/>
        <w:rPr>
          <w:rFonts w:asciiTheme="minorHAnsi" w:hAnsiTheme="minorHAnsi" w:cstheme="minorHAnsi"/>
          <w:bCs/>
          <w:lang w:val="en-GB"/>
        </w:rPr>
      </w:pPr>
      <w:r w:rsidRPr="00025D9F">
        <w:rPr>
          <w:rFonts w:asciiTheme="minorHAnsi" w:hAnsiTheme="minorHAnsi" w:cstheme="minorHAnsi"/>
          <w:b/>
          <w:color w:val="C00000"/>
          <w:lang w:val="en-GB"/>
        </w:rPr>
        <w:t xml:space="preserve">Tenderers should be precise and brief in their submissions and shall be kept to a maximum of </w:t>
      </w:r>
      <w:r w:rsidRPr="00025D9F">
        <w:rPr>
          <w:rFonts w:asciiTheme="minorHAnsi" w:hAnsiTheme="minorHAnsi" w:cstheme="minorHAnsi"/>
          <w:b/>
          <w:i/>
          <w:color w:val="C00000"/>
          <w:u w:val="single"/>
        </w:rPr>
        <w:t>20</w:t>
      </w:r>
      <w:r w:rsidRPr="00025D9F">
        <w:rPr>
          <w:rFonts w:asciiTheme="minorHAnsi" w:hAnsiTheme="minorHAnsi" w:cstheme="minorHAnsi"/>
          <w:b/>
          <w:i/>
          <w:color w:val="C00000"/>
        </w:rPr>
        <w:t xml:space="preserve"> </w:t>
      </w:r>
      <w:r w:rsidRPr="00025D9F">
        <w:rPr>
          <w:rFonts w:asciiTheme="minorHAnsi" w:hAnsiTheme="minorHAnsi" w:cstheme="minorHAnsi"/>
          <w:b/>
          <w:color w:val="C00000"/>
          <w:lang w:val="en-GB"/>
        </w:rPr>
        <w:t xml:space="preserve">A4 pages in length in a font no smaller than </w:t>
      </w:r>
      <w:r w:rsidRPr="00025D9F">
        <w:rPr>
          <w:rFonts w:asciiTheme="minorHAnsi" w:hAnsiTheme="minorHAnsi" w:cstheme="minorHAnsi"/>
          <w:b/>
          <w:color w:val="C00000"/>
          <w:u w:val="single"/>
          <w:lang w:val="en-GB"/>
        </w:rPr>
        <w:t>Arial 10</w:t>
      </w:r>
      <w:r w:rsidRPr="00F021E4">
        <w:rPr>
          <w:rFonts w:asciiTheme="minorHAnsi" w:hAnsiTheme="minorHAnsi" w:cstheme="minorHAnsi"/>
          <w:bCs/>
          <w:lang w:val="en-GB"/>
        </w:rPr>
        <w:t xml:space="preserve">. This page limit applies to the response to the Quality element of the Award Criteria. The Authority will not consider pages beyond the specified limit. Any instructions issued by the Contracting Authority – including general tender instructions and those provided under each award criterion – shall not be included in the tenderer’s page count. Only tenderer’s written responses will be considered within the page count. </w:t>
      </w:r>
    </w:p>
    <w:p w14:paraId="37C524A9" w14:textId="77777777" w:rsidR="00F021E4" w:rsidRPr="00F021E4" w:rsidRDefault="00F021E4" w:rsidP="00F021E4">
      <w:pPr>
        <w:spacing w:after="0"/>
        <w:jc w:val="both"/>
        <w:rPr>
          <w:rFonts w:asciiTheme="minorHAnsi" w:hAnsiTheme="minorHAnsi" w:cstheme="minorHAnsi"/>
          <w:b/>
          <w:lang w:val="en-GB"/>
        </w:rPr>
      </w:pPr>
    </w:p>
    <w:p w14:paraId="2E588003" w14:textId="77777777" w:rsidR="006A2751" w:rsidRDefault="006A2751">
      <w:pPr>
        <w:spacing w:after="180"/>
        <w:jc w:val="both"/>
        <w:rPr>
          <w:kern w:val="2"/>
          <w:lang w:eastAsia="en-IE"/>
          <w14:ligatures w14:val="standardContextual"/>
        </w:rPr>
      </w:pPr>
      <w:r>
        <w:rPr>
          <w:rFonts w:ascii="Calibri" w:hAnsi="Calibri" w:cs="Calibri"/>
          <w:color w:val="404040"/>
          <w:lang w:val="en-GB"/>
        </w:rPr>
        <w:t>Any additional information, appendices, or references to other documents will not be evaluated unless requested by the Contracting Authority.</w:t>
      </w:r>
    </w:p>
    <w:p w14:paraId="6E30B539" w14:textId="77777777" w:rsidR="006A2751" w:rsidRDefault="006A2751">
      <w:pPr>
        <w:spacing w:after="180"/>
        <w:jc w:val="both"/>
        <w:rPr>
          <w:kern w:val="2"/>
          <w:lang w:eastAsia="en-IE"/>
          <w14:ligatures w14:val="standardContextual"/>
        </w:rPr>
      </w:pPr>
      <w:r>
        <w:rPr>
          <w:rFonts w:ascii="Calibri" w:hAnsi="Calibri" w:cs="Calibri"/>
          <w:color w:val="404040"/>
        </w:rPr>
        <w:t>Where there is a discrepancy between the contents or instructions in this document and the Invitation to Tender, the Invitation to Tender will take precedence. Please contact Cork ETB, which may decide to issue an updated Tender Response Document.</w:t>
      </w:r>
    </w:p>
    <w:p w14:paraId="62729CF9"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Tenderers must follow the instructions contained in this document in relation to attachments, word limits, etc. </w:t>
      </w:r>
    </w:p>
    <w:p w14:paraId="61FCE0A2"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Tenderers must refer to the Invitation to Tender document for the minimum rules of the competition. </w:t>
      </w:r>
    </w:p>
    <w:p w14:paraId="3D42A16F" w14:textId="192329BA" w:rsidR="00053819" w:rsidRPr="00F34D79" w:rsidRDefault="00053819" w:rsidP="51CD22F3">
      <w:pPr>
        <w:spacing w:after="180"/>
        <w:jc w:val="both"/>
        <w:rPr>
          <w:rFonts w:asciiTheme="minorHAnsi" w:eastAsia="Times New Roman" w:hAnsiTheme="minorHAnsi"/>
          <w:color w:val="404040"/>
          <w:lang w:eastAsia="ja-JP"/>
        </w:rPr>
      </w:pPr>
      <w:r w:rsidRPr="51CD22F3">
        <w:rPr>
          <w:rFonts w:asciiTheme="minorHAnsi" w:eastAsia="Times New Roman" w:hAnsiTheme="minorHAnsi"/>
          <w:color w:val="404040" w:themeColor="text1" w:themeTint="BF"/>
          <w:lang w:eastAsia="ja-JP"/>
        </w:rPr>
        <w:t xml:space="preserve">In relation to self-declared information, the tenderer must, when requested by the </w:t>
      </w:r>
      <w:r w:rsidR="2B59C2F3" w:rsidRPr="51CD22F3">
        <w:rPr>
          <w:rFonts w:asciiTheme="minorHAnsi" w:eastAsia="Times New Roman" w:hAnsiTheme="minorHAnsi"/>
          <w:color w:val="404040" w:themeColor="text1" w:themeTint="BF"/>
          <w:lang w:eastAsia="ja-JP"/>
        </w:rPr>
        <w:t>Cork ETB</w:t>
      </w:r>
      <w:r w:rsidRPr="51CD22F3">
        <w:rPr>
          <w:rFonts w:asciiTheme="minorHAnsi" w:eastAsia="Times New Roman" w:hAnsiTheme="minorHAnsi"/>
          <w:color w:val="404040" w:themeColor="text1" w:themeTint="BF"/>
          <w:lang w:eastAsia="ja-JP"/>
        </w:rPr>
        <w:t xml:space="preserve">, furnish the evidence of compliance within </w:t>
      </w:r>
      <w:r w:rsidRPr="51CD22F3">
        <w:rPr>
          <w:rFonts w:asciiTheme="minorHAnsi" w:eastAsia="Times New Roman" w:hAnsiTheme="minorHAnsi"/>
          <w:lang w:eastAsia="ja-JP"/>
        </w:rPr>
        <w:t xml:space="preserve">seven (7) days </w:t>
      </w:r>
      <w:r w:rsidRPr="51CD22F3">
        <w:rPr>
          <w:rFonts w:asciiTheme="minorHAnsi" w:eastAsia="Times New Roman" w:hAnsiTheme="minorHAnsi"/>
          <w:color w:val="404040" w:themeColor="text1" w:themeTint="BF"/>
          <w:lang w:eastAsia="ja-JP"/>
        </w:rPr>
        <w:t xml:space="preserve">of the request. </w:t>
      </w:r>
    </w:p>
    <w:p w14:paraId="4037FF75" w14:textId="77777777" w:rsidR="00053819" w:rsidRPr="00F34D79" w:rsidRDefault="00053819" w:rsidP="00053819">
      <w:pPr>
        <w:spacing w:after="180"/>
        <w:rPr>
          <w:rFonts w:asciiTheme="minorHAnsi" w:eastAsia="Times New Roman" w:hAnsiTheme="minorHAnsi" w:cstheme="minorHAnsi"/>
          <w:color w:val="404040"/>
          <w:lang w:eastAsia="ja-JP"/>
        </w:rPr>
      </w:pPr>
    </w:p>
    <w:p w14:paraId="3F500711" w14:textId="77777777" w:rsidR="00053819" w:rsidRPr="00F34D79" w:rsidRDefault="00053819" w:rsidP="00053819">
      <w:pPr>
        <w:spacing w:after="180"/>
        <w:rPr>
          <w:rFonts w:asciiTheme="minorHAnsi" w:eastAsia="Times New Roman" w:hAnsiTheme="minorHAnsi" w:cstheme="minorHAnsi"/>
          <w:color w:val="404040"/>
          <w:lang w:eastAsia="ja-JP"/>
        </w:rPr>
      </w:pPr>
    </w:p>
    <w:p w14:paraId="3C963A74" w14:textId="328182AE"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395D8A52" w14:textId="1E8777CF" w:rsidR="00053819" w:rsidRPr="00ED04DB" w:rsidRDefault="00053819" w:rsidP="00ED04DB">
      <w:pPr>
        <w:pStyle w:val="Heading1"/>
        <w:numPr>
          <w:ilvl w:val="0"/>
          <w:numId w:val="0"/>
        </w:numPr>
        <w:ind w:left="432" w:hanging="432"/>
        <w:rPr>
          <w:rFonts w:asciiTheme="minorHAnsi" w:hAnsiTheme="minorHAnsi" w:cstheme="minorHAnsi"/>
          <w:lang w:eastAsia="ja-JP"/>
        </w:rPr>
      </w:pPr>
      <w:bookmarkStart w:id="4" w:name="_Toc487130159"/>
      <w:bookmarkStart w:id="5" w:name="_Toc50382440"/>
      <w:bookmarkStart w:id="6" w:name="_Toc237619378"/>
      <w:r w:rsidRPr="00F34D79">
        <w:rPr>
          <w:rFonts w:asciiTheme="minorHAnsi" w:hAnsiTheme="minorHAnsi" w:cstheme="minorHAnsi"/>
          <w:lang w:eastAsia="ja-JP"/>
        </w:rPr>
        <w:lastRenderedPageBreak/>
        <w:t>COMPLIANCE</w:t>
      </w:r>
      <w:bookmarkEnd w:id="4"/>
      <w:bookmarkEnd w:id="5"/>
      <w:bookmarkEnd w:id="6"/>
    </w:p>
    <w:tbl>
      <w:tblPr>
        <w:tblW w:w="0" w:type="auto"/>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Layout w:type="fixed"/>
        <w:tblLook w:val="04A0" w:firstRow="1" w:lastRow="0" w:firstColumn="1" w:lastColumn="0" w:noHBand="0" w:noVBand="1"/>
      </w:tblPr>
      <w:tblGrid>
        <w:gridCol w:w="5237"/>
        <w:gridCol w:w="992"/>
        <w:gridCol w:w="993"/>
        <w:gridCol w:w="992"/>
        <w:gridCol w:w="922"/>
      </w:tblGrid>
      <w:tr w:rsidR="00053819" w:rsidRPr="00F34D79" w14:paraId="74ABEFBD" w14:textId="77777777" w:rsidTr="006A3CE5">
        <w:trPr>
          <w:tblCellSpacing w:w="20" w:type="dxa"/>
        </w:trPr>
        <w:tc>
          <w:tcPr>
            <w:tcW w:w="5177" w:type="dxa"/>
            <w:tcBorders>
              <w:top w:val="nil"/>
              <w:left w:val="nil"/>
              <w:bottom w:val="nil"/>
              <w:right w:val="nil"/>
            </w:tcBorders>
            <w:shd w:val="clear" w:color="auto" w:fill="4F6228" w:themeFill="accent3" w:themeFillShade="80"/>
            <w:vAlign w:val="center"/>
          </w:tcPr>
          <w:p w14:paraId="54905164" w14:textId="77777777" w:rsidR="00053819" w:rsidRPr="00F34D79" w:rsidRDefault="00053819" w:rsidP="00053819">
            <w:pPr>
              <w:spacing w:after="180"/>
              <w:rPr>
                <w:rFonts w:asciiTheme="minorHAnsi" w:eastAsia="Times New Roman" w:hAnsiTheme="minorHAnsi" w:cstheme="minorHAnsi"/>
                <w:color w:val="E9E9E3"/>
                <w:lang w:eastAsia="ja-JP"/>
              </w:rPr>
            </w:pPr>
          </w:p>
          <w:p w14:paraId="3F8F4EDB" w14:textId="26A8EA8C" w:rsidR="00053819" w:rsidRPr="00F34D79" w:rsidRDefault="00053819" w:rsidP="51CD22F3">
            <w:pPr>
              <w:spacing w:after="180"/>
              <w:rPr>
                <w:rFonts w:asciiTheme="minorHAnsi" w:eastAsia="Times New Roman" w:hAnsiTheme="minorHAnsi"/>
                <w:color w:val="E9E9E3"/>
                <w:lang w:eastAsia="ja-JP"/>
              </w:rPr>
            </w:pPr>
            <w:r w:rsidRPr="51CD22F3">
              <w:rPr>
                <w:rFonts w:asciiTheme="minorHAnsi" w:eastAsia="Times New Roman" w:hAnsiTheme="minorHAnsi"/>
                <w:color w:val="E9E9E3"/>
                <w:lang w:eastAsia="ja-JP"/>
              </w:rPr>
              <w:t xml:space="preserve">I confirm that I have completed the Art. 57 declaration contained in this section, and I acknowledge that any changes in the circumstances confirmed in this declaration will be notified immediately to the </w:t>
            </w:r>
            <w:r w:rsidR="2B59C2F3" w:rsidRPr="51CD22F3">
              <w:rPr>
                <w:rFonts w:asciiTheme="minorHAnsi" w:eastAsia="Times New Roman" w:hAnsiTheme="minorHAnsi"/>
                <w:color w:val="E9E9E3"/>
                <w:lang w:eastAsia="ja-JP"/>
              </w:rPr>
              <w:t>Cork ETB</w:t>
            </w:r>
          </w:p>
          <w:p w14:paraId="77D1061D" w14:textId="77777777" w:rsidR="00053819" w:rsidRPr="00F34D79" w:rsidRDefault="00053819" w:rsidP="00053819">
            <w:pPr>
              <w:spacing w:after="180"/>
              <w:rPr>
                <w:rFonts w:asciiTheme="minorHAnsi" w:eastAsia="Times New Roman" w:hAnsiTheme="minorHAnsi" w:cstheme="minorHAnsi"/>
                <w:color w:val="E9E9E3"/>
                <w:lang w:eastAsia="ja-JP"/>
              </w:rPr>
            </w:pPr>
          </w:p>
        </w:tc>
        <w:tc>
          <w:tcPr>
            <w:tcW w:w="952" w:type="dxa"/>
            <w:tcBorders>
              <w:top w:val="nil"/>
              <w:left w:val="nil"/>
              <w:bottom w:val="nil"/>
              <w:right w:val="outset" w:sz="2" w:space="0" w:color="auto"/>
            </w:tcBorders>
            <w:shd w:val="clear" w:color="auto" w:fill="C2D69B" w:themeFill="accent3" w:themeFillTint="99"/>
            <w:vAlign w:val="center"/>
          </w:tcPr>
          <w:p w14:paraId="28E48F95"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lang w:eastAsia="ja-JP"/>
            </w:rPr>
            <w:id w:val="-1468505785"/>
            <w14:checkbox>
              <w14:checked w14:val="0"/>
              <w14:checkedState w14:val="2612" w14:font="MS Gothic"/>
              <w14:uncheckedState w14:val="2610" w14:font="MS Gothic"/>
            </w14:checkbox>
          </w:sdtPr>
          <w:sdtEndPr>
            <w:rPr>
              <w:color w:val="404040" w:themeColor="text1" w:themeTint="BF"/>
            </w:rPr>
          </w:sdtEndPr>
          <w:sdtContent>
            <w:tc>
              <w:tcPr>
                <w:tcW w:w="953" w:type="dxa"/>
                <w:tcBorders>
                  <w:top w:val="nil"/>
                  <w:left w:val="nil"/>
                  <w:bottom w:val="nil"/>
                  <w:right w:val="outset" w:sz="2" w:space="0" w:color="auto"/>
                </w:tcBorders>
                <w:shd w:val="clear" w:color="auto" w:fill="E9E9E3"/>
                <w:vAlign w:val="center"/>
              </w:tcPr>
              <w:p w14:paraId="63650325" w14:textId="4DBA4EC9" w:rsidR="00053819" w:rsidRPr="008455AC" w:rsidRDefault="00F34D79" w:rsidP="00053819">
                <w:pPr>
                  <w:spacing w:after="180"/>
                  <w:jc w:val="center"/>
                  <w:rPr>
                    <w:rFonts w:asciiTheme="minorHAnsi" w:eastAsia="Times New Roman" w:hAnsiTheme="minorHAnsi" w:cstheme="minorHAnsi"/>
                    <w:b/>
                    <w:bCs/>
                    <w:color w:val="404040"/>
                    <w:lang w:eastAsia="ja-JP"/>
                  </w:rPr>
                </w:pPr>
                <w:r w:rsidRPr="008455AC">
                  <w:rPr>
                    <w:rFonts w:ascii="MS Gothic" w:eastAsia="MS Gothic" w:hAnsi="MS Gothic" w:cstheme="minorHAnsi" w:hint="eastAsia"/>
                    <w:b/>
                    <w:bCs/>
                    <w:color w:val="404040"/>
                    <w:lang w:eastAsia="ja-JP"/>
                  </w:rPr>
                  <w:t>☐</w:t>
                </w:r>
              </w:p>
            </w:tc>
          </w:sdtContent>
        </w:sdt>
        <w:tc>
          <w:tcPr>
            <w:tcW w:w="952" w:type="dxa"/>
            <w:shd w:val="clear" w:color="auto" w:fill="C2D69B" w:themeFill="accent3" w:themeFillTint="99"/>
            <w:vAlign w:val="center"/>
          </w:tcPr>
          <w:p w14:paraId="35368F3D"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791096109"/>
            <w14:checkbox>
              <w14:checked w14:val="0"/>
              <w14:checkedState w14:val="2612" w14:font="MS Gothic"/>
              <w14:uncheckedState w14:val="2610" w14:font="MS Gothic"/>
            </w14:checkbox>
          </w:sdtPr>
          <w:sdtEndPr>
            <w:rPr>
              <w:color w:val="404040" w:themeColor="text1" w:themeTint="BF"/>
            </w:rPr>
          </w:sdtEndPr>
          <w:sdtContent>
            <w:tc>
              <w:tcPr>
                <w:tcW w:w="862" w:type="dxa"/>
                <w:shd w:val="clear" w:color="auto" w:fill="E9E9E3"/>
                <w:vAlign w:val="center"/>
              </w:tcPr>
              <w:p w14:paraId="0921E71D" w14:textId="58E33E60" w:rsidR="00053819" w:rsidRPr="008455AC" w:rsidRDefault="00F34D79" w:rsidP="00053819">
                <w:pPr>
                  <w:spacing w:after="180"/>
                  <w:rPr>
                    <w:rFonts w:asciiTheme="minorHAnsi" w:eastAsia="Times New Roman" w:hAnsiTheme="minorHAnsi" w:cstheme="minorHAnsi"/>
                    <w:b/>
                    <w:bCs/>
                    <w:color w:val="404040"/>
                    <w:highlight w:val="yellow"/>
                    <w:lang w:eastAsia="ja-JP"/>
                  </w:rPr>
                </w:pPr>
                <w:r w:rsidRPr="008455AC">
                  <w:rPr>
                    <w:rFonts w:ascii="MS Gothic" w:eastAsia="MS Gothic" w:hAnsi="MS Gothic" w:cstheme="minorHAnsi" w:hint="eastAsia"/>
                    <w:b/>
                    <w:bCs/>
                    <w:color w:val="404040"/>
                    <w:lang w:eastAsia="ja-JP"/>
                  </w:rPr>
                  <w:t>☐</w:t>
                </w:r>
              </w:p>
            </w:tc>
          </w:sdtContent>
        </w:sdt>
      </w:tr>
      <w:tr w:rsidR="00A110BC" w:rsidRPr="00F34D79" w14:paraId="186CBEC1" w14:textId="77777777" w:rsidTr="006A3CE5">
        <w:trPr>
          <w:tblCellSpacing w:w="20" w:type="dxa"/>
        </w:trPr>
        <w:tc>
          <w:tcPr>
            <w:tcW w:w="5177" w:type="dxa"/>
            <w:tcBorders>
              <w:top w:val="nil"/>
              <w:left w:val="nil"/>
              <w:bottom w:val="nil"/>
              <w:right w:val="nil"/>
            </w:tcBorders>
            <w:shd w:val="clear" w:color="auto" w:fill="4F6228" w:themeFill="accent3" w:themeFillShade="80"/>
            <w:vAlign w:val="center"/>
          </w:tcPr>
          <w:p w14:paraId="2D5432A3" w14:textId="40865332" w:rsidR="00A110BC" w:rsidRPr="00F34D79" w:rsidRDefault="00A110BC"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 confirm that I have read and accept the Contract Terms and Conditions and the Framework Terms and Conditions</w:t>
            </w:r>
          </w:p>
        </w:tc>
        <w:tc>
          <w:tcPr>
            <w:tcW w:w="952" w:type="dxa"/>
            <w:tcBorders>
              <w:top w:val="nil"/>
              <w:left w:val="nil"/>
              <w:bottom w:val="nil"/>
              <w:right w:val="outset" w:sz="2" w:space="0" w:color="auto"/>
            </w:tcBorders>
            <w:shd w:val="clear" w:color="auto" w:fill="C2D69B" w:themeFill="accent3" w:themeFillTint="99"/>
            <w:vAlign w:val="center"/>
          </w:tcPr>
          <w:p w14:paraId="12276944" w14:textId="5B739313" w:rsidR="00A110BC" w:rsidRPr="00F34D79" w:rsidRDefault="00A110BC"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lang w:eastAsia="ja-JP"/>
            </w:rPr>
            <w:id w:val="1162746946"/>
            <w14:checkbox>
              <w14:checked w14:val="0"/>
              <w14:checkedState w14:val="2612" w14:font="MS Gothic"/>
              <w14:uncheckedState w14:val="2610" w14:font="MS Gothic"/>
            </w14:checkbox>
          </w:sdtPr>
          <w:sdtEndPr>
            <w:rPr>
              <w:color w:val="404040" w:themeColor="text1" w:themeTint="BF"/>
            </w:rPr>
          </w:sdtEndPr>
          <w:sdtContent>
            <w:tc>
              <w:tcPr>
                <w:tcW w:w="953" w:type="dxa"/>
                <w:tcBorders>
                  <w:top w:val="nil"/>
                  <w:left w:val="nil"/>
                  <w:bottom w:val="nil"/>
                  <w:right w:val="outset" w:sz="2" w:space="0" w:color="auto"/>
                </w:tcBorders>
                <w:shd w:val="clear" w:color="auto" w:fill="E9E9E3"/>
                <w:vAlign w:val="center"/>
              </w:tcPr>
              <w:p w14:paraId="0CFE0536" w14:textId="30EE5F3A" w:rsidR="00A110BC" w:rsidRPr="008455AC" w:rsidRDefault="00F34D79" w:rsidP="00053819">
                <w:pPr>
                  <w:spacing w:after="180"/>
                  <w:jc w:val="center"/>
                  <w:rPr>
                    <w:rFonts w:asciiTheme="minorHAnsi" w:eastAsia="Times New Roman" w:hAnsiTheme="minorHAnsi" w:cstheme="minorHAnsi"/>
                    <w:b/>
                    <w:bCs/>
                    <w:color w:val="404040"/>
                    <w:lang w:eastAsia="ja-JP"/>
                  </w:rPr>
                </w:pPr>
                <w:r w:rsidRPr="008455AC">
                  <w:rPr>
                    <w:rFonts w:ascii="MS Gothic" w:eastAsia="MS Gothic" w:hAnsi="MS Gothic" w:cstheme="minorHAnsi" w:hint="eastAsia"/>
                    <w:b/>
                    <w:bCs/>
                    <w:color w:val="404040"/>
                    <w:lang w:eastAsia="ja-JP"/>
                  </w:rPr>
                  <w:t>☐</w:t>
                </w:r>
              </w:p>
            </w:tc>
          </w:sdtContent>
        </w:sdt>
        <w:tc>
          <w:tcPr>
            <w:tcW w:w="952" w:type="dxa"/>
            <w:shd w:val="clear" w:color="auto" w:fill="C2D69B" w:themeFill="accent3" w:themeFillTint="99"/>
            <w:vAlign w:val="center"/>
          </w:tcPr>
          <w:p w14:paraId="081AA23E" w14:textId="13FE4F25" w:rsidR="00A110BC" w:rsidRPr="00F34D79" w:rsidRDefault="00A110BC"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1102683863"/>
            <w14:checkbox>
              <w14:checked w14:val="0"/>
              <w14:checkedState w14:val="2612" w14:font="MS Gothic"/>
              <w14:uncheckedState w14:val="2610" w14:font="MS Gothic"/>
            </w14:checkbox>
          </w:sdtPr>
          <w:sdtEndPr>
            <w:rPr>
              <w:color w:val="404040" w:themeColor="text1" w:themeTint="BF"/>
            </w:rPr>
          </w:sdtEndPr>
          <w:sdtContent>
            <w:tc>
              <w:tcPr>
                <w:tcW w:w="862" w:type="dxa"/>
                <w:shd w:val="clear" w:color="auto" w:fill="E9E9E3"/>
                <w:vAlign w:val="center"/>
              </w:tcPr>
              <w:p w14:paraId="00CECBCA" w14:textId="7892A6A9" w:rsidR="00A110BC" w:rsidRPr="008455AC" w:rsidRDefault="00F34D79" w:rsidP="00053819">
                <w:pPr>
                  <w:spacing w:after="180"/>
                  <w:rPr>
                    <w:rFonts w:asciiTheme="minorHAnsi" w:eastAsia="Times New Roman" w:hAnsiTheme="minorHAnsi" w:cstheme="minorHAnsi"/>
                    <w:b/>
                    <w:bCs/>
                    <w:color w:val="404040"/>
                    <w:highlight w:val="yellow"/>
                    <w:lang w:eastAsia="ja-JP"/>
                  </w:rPr>
                </w:pPr>
                <w:r w:rsidRPr="008455AC">
                  <w:rPr>
                    <w:rFonts w:ascii="MS Gothic" w:eastAsia="MS Gothic" w:hAnsi="MS Gothic" w:cstheme="minorHAnsi" w:hint="eastAsia"/>
                    <w:b/>
                    <w:bCs/>
                    <w:color w:val="404040"/>
                    <w:lang w:eastAsia="ja-JP"/>
                  </w:rPr>
                  <w:t>☐</w:t>
                </w:r>
              </w:p>
            </w:tc>
          </w:sdtContent>
        </w:sdt>
      </w:tr>
      <w:tr w:rsidR="00556823" w:rsidRPr="00F34D79" w14:paraId="4CB78906" w14:textId="77777777" w:rsidTr="006A3CE5">
        <w:trPr>
          <w:tblCellSpacing w:w="20" w:type="dxa"/>
        </w:trPr>
        <w:tc>
          <w:tcPr>
            <w:tcW w:w="5177" w:type="dxa"/>
            <w:tcBorders>
              <w:top w:val="nil"/>
              <w:left w:val="nil"/>
              <w:bottom w:val="nil"/>
              <w:right w:val="nil"/>
            </w:tcBorders>
            <w:shd w:val="clear" w:color="auto" w:fill="4F6228" w:themeFill="accent3" w:themeFillShade="80"/>
            <w:vAlign w:val="center"/>
          </w:tcPr>
          <w:p w14:paraId="167A6EDF" w14:textId="4D5343CE" w:rsidR="00556823" w:rsidRPr="006A2751" w:rsidRDefault="006A2751" w:rsidP="006A2751">
            <w:pPr>
              <w:spacing w:after="180"/>
              <w:rPr>
                <w:rFonts w:asciiTheme="minorHAnsi" w:eastAsia="Times New Roman" w:hAnsiTheme="minorHAnsi" w:cstheme="minorHAnsi"/>
                <w:color w:val="E9E9E3"/>
                <w:kern w:val="2"/>
                <w:lang w:eastAsia="en-IE"/>
                <w14:ligatures w14:val="standardContextual"/>
              </w:rPr>
            </w:pPr>
            <w:r>
              <w:rPr>
                <w:rFonts w:ascii="Calibri" w:hAnsi="Calibri" w:cs="Calibri"/>
                <w:color w:val="E9E9E3"/>
              </w:rPr>
              <w:t>I confirm that we have opted to submit a European Single Procurement Document (ESPD) via eTenders and confirm that we will provide self-declared information promptly on request.</w:t>
            </w:r>
          </w:p>
        </w:tc>
        <w:tc>
          <w:tcPr>
            <w:tcW w:w="952" w:type="dxa"/>
            <w:tcBorders>
              <w:top w:val="nil"/>
              <w:left w:val="nil"/>
              <w:bottom w:val="nil"/>
              <w:right w:val="outset" w:sz="2" w:space="0" w:color="auto"/>
            </w:tcBorders>
            <w:shd w:val="clear" w:color="auto" w:fill="C2D69B" w:themeFill="accent3" w:themeFillTint="99"/>
            <w:vAlign w:val="center"/>
          </w:tcPr>
          <w:p w14:paraId="71FC0CB1" w14:textId="6237D760" w:rsidR="00556823" w:rsidRPr="00F34D79" w:rsidRDefault="00556823"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lang w:eastAsia="ja-JP"/>
            </w:rPr>
            <w:id w:val="1848210447"/>
            <w14:checkbox>
              <w14:checked w14:val="0"/>
              <w14:checkedState w14:val="2612" w14:font="MS Gothic"/>
              <w14:uncheckedState w14:val="2610" w14:font="MS Gothic"/>
            </w14:checkbox>
          </w:sdtPr>
          <w:sdtEndPr>
            <w:rPr>
              <w:color w:val="404040" w:themeColor="text1" w:themeTint="BF"/>
            </w:rPr>
          </w:sdtEndPr>
          <w:sdtContent>
            <w:tc>
              <w:tcPr>
                <w:tcW w:w="953" w:type="dxa"/>
                <w:tcBorders>
                  <w:top w:val="nil"/>
                  <w:left w:val="nil"/>
                  <w:bottom w:val="nil"/>
                  <w:right w:val="outset" w:sz="2" w:space="0" w:color="auto"/>
                </w:tcBorders>
                <w:shd w:val="clear" w:color="auto" w:fill="E9E9E3"/>
                <w:vAlign w:val="center"/>
              </w:tcPr>
              <w:p w14:paraId="6D7FDE88" w14:textId="64B4E4ED" w:rsidR="00556823" w:rsidRPr="008455AC" w:rsidRDefault="00F34D79" w:rsidP="00053819">
                <w:pPr>
                  <w:spacing w:after="180"/>
                  <w:jc w:val="center"/>
                  <w:rPr>
                    <w:rFonts w:asciiTheme="minorHAnsi" w:eastAsia="Times New Roman" w:hAnsiTheme="minorHAnsi" w:cstheme="minorHAnsi"/>
                    <w:b/>
                    <w:bCs/>
                    <w:color w:val="404040"/>
                    <w:lang w:eastAsia="ja-JP"/>
                  </w:rPr>
                </w:pPr>
                <w:r w:rsidRPr="008455AC">
                  <w:rPr>
                    <w:rFonts w:ascii="MS Gothic" w:eastAsia="MS Gothic" w:hAnsi="MS Gothic" w:cstheme="minorHAnsi" w:hint="eastAsia"/>
                    <w:b/>
                    <w:bCs/>
                    <w:color w:val="404040"/>
                    <w:lang w:eastAsia="ja-JP"/>
                  </w:rPr>
                  <w:t>☐</w:t>
                </w:r>
              </w:p>
            </w:tc>
          </w:sdtContent>
        </w:sdt>
        <w:tc>
          <w:tcPr>
            <w:tcW w:w="952" w:type="dxa"/>
            <w:shd w:val="clear" w:color="auto" w:fill="C2D69B" w:themeFill="accent3" w:themeFillTint="99"/>
            <w:vAlign w:val="center"/>
          </w:tcPr>
          <w:p w14:paraId="5D88E78A" w14:textId="440E4509" w:rsidR="00556823" w:rsidRPr="00F34D79" w:rsidRDefault="00556823"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1512105183"/>
            <w14:checkbox>
              <w14:checked w14:val="0"/>
              <w14:checkedState w14:val="2612" w14:font="MS Gothic"/>
              <w14:uncheckedState w14:val="2610" w14:font="MS Gothic"/>
            </w14:checkbox>
          </w:sdtPr>
          <w:sdtEndPr>
            <w:rPr>
              <w:color w:val="404040" w:themeColor="text1" w:themeTint="BF"/>
            </w:rPr>
          </w:sdtEndPr>
          <w:sdtContent>
            <w:tc>
              <w:tcPr>
                <w:tcW w:w="862" w:type="dxa"/>
                <w:shd w:val="clear" w:color="auto" w:fill="E9E9E3"/>
                <w:vAlign w:val="center"/>
              </w:tcPr>
              <w:p w14:paraId="682774C5" w14:textId="56287F60" w:rsidR="00556823" w:rsidRPr="008455AC" w:rsidRDefault="00F34D79" w:rsidP="00053819">
                <w:pPr>
                  <w:spacing w:after="180"/>
                  <w:rPr>
                    <w:rFonts w:asciiTheme="minorHAnsi" w:eastAsia="Times New Roman" w:hAnsiTheme="minorHAnsi" w:cstheme="minorHAnsi"/>
                    <w:b/>
                    <w:bCs/>
                    <w:color w:val="404040"/>
                    <w:highlight w:val="yellow"/>
                    <w:lang w:eastAsia="ja-JP"/>
                  </w:rPr>
                </w:pPr>
                <w:r w:rsidRPr="008455AC">
                  <w:rPr>
                    <w:rFonts w:ascii="MS Gothic" w:eastAsia="MS Gothic" w:hAnsi="MS Gothic" w:cstheme="minorHAnsi" w:hint="eastAsia"/>
                    <w:b/>
                    <w:bCs/>
                    <w:color w:val="404040"/>
                    <w:lang w:eastAsia="ja-JP"/>
                  </w:rPr>
                  <w:t>☐</w:t>
                </w:r>
              </w:p>
            </w:tc>
          </w:sdtContent>
        </w:sdt>
      </w:tr>
      <w:tr w:rsidR="00053819" w:rsidRPr="00F34D79" w14:paraId="6057C0EE" w14:textId="77777777" w:rsidTr="006A3CE5">
        <w:trPr>
          <w:tblCellSpacing w:w="20" w:type="dxa"/>
        </w:trPr>
        <w:tc>
          <w:tcPr>
            <w:tcW w:w="5177" w:type="dxa"/>
            <w:tcBorders>
              <w:top w:val="nil"/>
              <w:left w:val="nil"/>
              <w:bottom w:val="nil"/>
              <w:right w:val="nil"/>
            </w:tcBorders>
            <w:shd w:val="clear" w:color="auto" w:fill="4F6228" w:themeFill="accent3" w:themeFillShade="80"/>
            <w:vAlign w:val="center"/>
          </w:tcPr>
          <w:p w14:paraId="03192C4F" w14:textId="77777777" w:rsidR="00053819" w:rsidRPr="00F34D79" w:rsidRDefault="00053819" w:rsidP="00053819">
            <w:pPr>
              <w:spacing w:after="180"/>
              <w:rPr>
                <w:rFonts w:asciiTheme="minorHAnsi" w:eastAsia="Times New Roman" w:hAnsiTheme="minorHAnsi" w:cstheme="minorHAnsi"/>
                <w:color w:val="E9E9E3"/>
                <w:lang w:eastAsia="ja-JP"/>
              </w:rPr>
            </w:pPr>
          </w:p>
          <w:p w14:paraId="28009236" w14:textId="77777777" w:rsidR="006A2751" w:rsidRDefault="006A2751">
            <w:pPr>
              <w:spacing w:after="180"/>
              <w:rPr>
                <w:kern w:val="2"/>
                <w:lang w:eastAsia="en-IE"/>
                <w14:ligatures w14:val="standardContextual"/>
              </w:rPr>
            </w:pPr>
            <w:r>
              <w:rPr>
                <w:rFonts w:ascii="Calibri" w:hAnsi="Calibri" w:cs="Calibri"/>
                <w:color w:val="E9E9E3"/>
              </w:rPr>
              <w:t>I confirm that, by completing this Tender Response Document, any information self-declared is true and accurate and that evidence will be supplied promptly on request.</w:t>
            </w:r>
          </w:p>
          <w:p w14:paraId="7214E2DC" w14:textId="77777777" w:rsidR="00053819" w:rsidRPr="00F34D79" w:rsidRDefault="00053819" w:rsidP="00053819">
            <w:pPr>
              <w:spacing w:after="180"/>
              <w:rPr>
                <w:rFonts w:asciiTheme="minorHAnsi" w:eastAsia="Times New Roman" w:hAnsiTheme="minorHAnsi" w:cstheme="minorHAnsi"/>
                <w:color w:val="E9E9E3"/>
                <w:lang w:eastAsia="ja-JP"/>
              </w:rPr>
            </w:pPr>
          </w:p>
        </w:tc>
        <w:tc>
          <w:tcPr>
            <w:tcW w:w="952" w:type="dxa"/>
            <w:tcBorders>
              <w:top w:val="nil"/>
              <w:left w:val="nil"/>
              <w:bottom w:val="nil"/>
              <w:right w:val="outset" w:sz="2" w:space="0" w:color="auto"/>
            </w:tcBorders>
            <w:shd w:val="clear" w:color="auto" w:fill="C2D69B" w:themeFill="accent3" w:themeFillTint="99"/>
            <w:vAlign w:val="center"/>
          </w:tcPr>
          <w:p w14:paraId="26501353"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themeColor="text1" w:themeTint="BF"/>
              <w:lang w:eastAsia="ja-JP"/>
            </w:rPr>
            <w:id w:val="360631017"/>
            <w14:checkbox>
              <w14:checked w14:val="0"/>
              <w14:checkedState w14:val="2612" w14:font="MS Gothic"/>
              <w14:uncheckedState w14:val="2610" w14:font="MS Gothic"/>
            </w14:checkbox>
          </w:sdtPr>
          <w:sdtEndPr/>
          <w:sdtContent>
            <w:tc>
              <w:tcPr>
                <w:tcW w:w="953" w:type="dxa"/>
                <w:tcBorders>
                  <w:top w:val="nil"/>
                  <w:left w:val="nil"/>
                  <w:bottom w:val="nil"/>
                  <w:right w:val="outset" w:sz="2" w:space="0" w:color="auto"/>
                </w:tcBorders>
                <w:shd w:val="clear" w:color="auto" w:fill="E9E9E3"/>
                <w:vAlign w:val="center"/>
              </w:tcPr>
              <w:p w14:paraId="6902254D" w14:textId="00105352" w:rsidR="00053819" w:rsidRPr="008455AC" w:rsidRDefault="008455AC" w:rsidP="00053819">
                <w:pPr>
                  <w:spacing w:after="180"/>
                  <w:jc w:val="center"/>
                  <w:rPr>
                    <w:rFonts w:asciiTheme="minorHAnsi" w:eastAsia="Times New Roman" w:hAnsiTheme="minorHAnsi" w:cstheme="minorHAnsi"/>
                    <w:b/>
                    <w:bCs/>
                    <w:color w:val="404040"/>
                    <w:lang w:eastAsia="ja-JP"/>
                  </w:rPr>
                </w:pPr>
                <w:r>
                  <w:rPr>
                    <w:rFonts w:ascii="MS Gothic" w:eastAsia="MS Gothic" w:hAnsi="MS Gothic" w:hint="eastAsia"/>
                    <w:b/>
                    <w:bCs/>
                    <w:color w:val="404040" w:themeColor="text1" w:themeTint="BF"/>
                    <w:lang w:eastAsia="ja-JP"/>
                  </w:rPr>
                  <w:t>☐</w:t>
                </w:r>
              </w:p>
            </w:tc>
          </w:sdtContent>
        </w:sdt>
        <w:tc>
          <w:tcPr>
            <w:tcW w:w="952" w:type="dxa"/>
            <w:shd w:val="clear" w:color="auto" w:fill="C2D69B" w:themeFill="accent3" w:themeFillTint="99"/>
            <w:vAlign w:val="center"/>
          </w:tcPr>
          <w:p w14:paraId="125DE620"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715811342"/>
            <w14:checkbox>
              <w14:checked w14:val="0"/>
              <w14:checkedState w14:val="2612" w14:font="MS Gothic"/>
              <w14:uncheckedState w14:val="2610" w14:font="MS Gothic"/>
            </w14:checkbox>
          </w:sdtPr>
          <w:sdtEndPr>
            <w:rPr>
              <w:color w:val="404040" w:themeColor="text1" w:themeTint="BF"/>
            </w:rPr>
          </w:sdtEndPr>
          <w:sdtContent>
            <w:tc>
              <w:tcPr>
                <w:tcW w:w="862" w:type="dxa"/>
                <w:shd w:val="clear" w:color="auto" w:fill="E9E9E3"/>
                <w:vAlign w:val="center"/>
              </w:tcPr>
              <w:p w14:paraId="3752035C" w14:textId="6B61F3CE" w:rsidR="00053819" w:rsidRPr="008455AC" w:rsidRDefault="00F34D79" w:rsidP="00053819">
                <w:pPr>
                  <w:spacing w:after="180"/>
                  <w:rPr>
                    <w:rFonts w:asciiTheme="minorHAnsi" w:eastAsia="Times New Roman" w:hAnsiTheme="minorHAnsi" w:cstheme="minorHAnsi"/>
                    <w:b/>
                    <w:bCs/>
                    <w:color w:val="404040"/>
                    <w:highlight w:val="yellow"/>
                    <w:lang w:eastAsia="ja-JP"/>
                  </w:rPr>
                </w:pPr>
                <w:r w:rsidRPr="008455AC">
                  <w:rPr>
                    <w:rFonts w:ascii="MS Gothic" w:eastAsia="MS Gothic" w:hAnsi="MS Gothic" w:cstheme="minorHAnsi" w:hint="eastAsia"/>
                    <w:b/>
                    <w:bCs/>
                    <w:color w:val="404040"/>
                    <w:lang w:eastAsia="ja-JP"/>
                  </w:rPr>
                  <w:t>☐</w:t>
                </w:r>
              </w:p>
            </w:tc>
          </w:sdtContent>
        </w:sdt>
      </w:tr>
      <w:tr w:rsidR="00053819" w:rsidRPr="00F34D79" w14:paraId="102918F5" w14:textId="77777777" w:rsidTr="00AA7310">
        <w:trPr>
          <w:trHeight w:val="495"/>
          <w:tblCellSpacing w:w="20" w:type="dxa"/>
        </w:trPr>
        <w:tc>
          <w:tcPr>
            <w:tcW w:w="5177" w:type="dxa"/>
            <w:tcBorders>
              <w:top w:val="nil"/>
              <w:left w:val="nil"/>
              <w:bottom w:val="nil"/>
              <w:right w:val="nil"/>
            </w:tcBorders>
            <w:shd w:val="clear" w:color="auto" w:fill="4F6228" w:themeFill="accent3" w:themeFillShade="80"/>
            <w:vAlign w:val="center"/>
          </w:tcPr>
          <w:p w14:paraId="21914281"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SIGNED: </w:t>
            </w:r>
          </w:p>
        </w:tc>
        <w:tc>
          <w:tcPr>
            <w:tcW w:w="3839" w:type="dxa"/>
            <w:gridSpan w:val="4"/>
            <w:tcBorders>
              <w:top w:val="nil"/>
              <w:left w:val="nil"/>
              <w:bottom w:val="nil"/>
              <w:right w:val="nil"/>
            </w:tcBorders>
            <w:shd w:val="clear" w:color="auto" w:fill="E9E9E3"/>
            <w:vAlign w:val="center"/>
          </w:tcPr>
          <w:p w14:paraId="5CB112BF" w14:textId="77777777" w:rsidR="00053819" w:rsidRPr="00F34D79" w:rsidRDefault="00053819" w:rsidP="00053819">
            <w:pPr>
              <w:spacing w:after="0"/>
              <w:rPr>
                <w:rFonts w:asciiTheme="minorHAnsi" w:eastAsia="Times New Roman" w:hAnsiTheme="minorHAnsi" w:cstheme="minorHAnsi"/>
                <w:color w:val="404040"/>
                <w:highlight w:val="yellow"/>
                <w:lang w:eastAsia="ja-JP"/>
              </w:rPr>
            </w:pPr>
          </w:p>
        </w:tc>
      </w:tr>
      <w:tr w:rsidR="00053819" w:rsidRPr="00F34D79" w14:paraId="4EC07689" w14:textId="77777777" w:rsidTr="00AA7310">
        <w:trPr>
          <w:trHeight w:val="503"/>
          <w:tblCellSpacing w:w="20" w:type="dxa"/>
        </w:trPr>
        <w:tc>
          <w:tcPr>
            <w:tcW w:w="5177" w:type="dxa"/>
            <w:tcBorders>
              <w:top w:val="nil"/>
              <w:left w:val="nil"/>
              <w:bottom w:val="nil"/>
              <w:right w:val="nil"/>
            </w:tcBorders>
            <w:shd w:val="clear" w:color="auto" w:fill="4F6228" w:themeFill="accent3" w:themeFillShade="80"/>
            <w:vAlign w:val="center"/>
          </w:tcPr>
          <w:p w14:paraId="13AF343E"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w:t>
            </w:r>
          </w:p>
        </w:tc>
        <w:tc>
          <w:tcPr>
            <w:tcW w:w="3839" w:type="dxa"/>
            <w:gridSpan w:val="4"/>
            <w:tcBorders>
              <w:top w:val="nil"/>
              <w:left w:val="nil"/>
              <w:bottom w:val="nil"/>
              <w:right w:val="nil"/>
            </w:tcBorders>
            <w:shd w:val="clear" w:color="auto" w:fill="E9E9E3"/>
            <w:vAlign w:val="center"/>
          </w:tcPr>
          <w:p w14:paraId="4373DBB5" w14:textId="77777777" w:rsidR="00053819" w:rsidRPr="00F34D79" w:rsidRDefault="00053819" w:rsidP="00053819">
            <w:pPr>
              <w:spacing w:after="0"/>
              <w:rPr>
                <w:rFonts w:asciiTheme="minorHAnsi" w:eastAsia="Times New Roman" w:hAnsiTheme="minorHAnsi" w:cstheme="minorHAnsi"/>
                <w:color w:val="404040"/>
                <w:highlight w:val="yellow"/>
                <w:lang w:eastAsia="ja-JP"/>
              </w:rPr>
            </w:pPr>
          </w:p>
        </w:tc>
      </w:tr>
    </w:tbl>
    <w:p w14:paraId="7F2B1A7C" w14:textId="77777777" w:rsidR="00053819" w:rsidRPr="00F34D79" w:rsidRDefault="00053819" w:rsidP="00053819">
      <w:pPr>
        <w:spacing w:after="180"/>
        <w:rPr>
          <w:rFonts w:asciiTheme="minorHAnsi" w:eastAsia="Times New Roman" w:hAnsiTheme="minorHAnsi" w:cstheme="minorHAnsi"/>
          <w:color w:val="000000"/>
          <w:lang w:eastAsia="ja-JP"/>
        </w:rPr>
      </w:pPr>
    </w:p>
    <w:p w14:paraId="0941C977" w14:textId="77777777" w:rsidR="00053819" w:rsidRPr="00F34D79" w:rsidRDefault="00053819" w:rsidP="00053819">
      <w:pPr>
        <w:spacing w:after="0"/>
        <w:rPr>
          <w:rFonts w:asciiTheme="minorHAnsi" w:eastAsia="Times New Roman" w:hAnsiTheme="minorHAnsi" w:cstheme="minorHAnsi"/>
          <w:b/>
          <w:color w:val="404040"/>
          <w:lang w:eastAsia="ja-JP"/>
        </w:rPr>
      </w:pPr>
      <w:r w:rsidRPr="00F34D79">
        <w:rPr>
          <w:rFonts w:asciiTheme="minorHAnsi" w:eastAsia="Times New Roman" w:hAnsiTheme="minorHAnsi" w:cstheme="minorHAnsi"/>
          <w:b/>
          <w:color w:val="404040"/>
          <w:lang w:eastAsia="ja-JP"/>
        </w:rPr>
        <w:br w:type="page"/>
      </w:r>
    </w:p>
    <w:tbl>
      <w:tblPr>
        <w:tblStyle w:val="TableGrid"/>
        <w:tblW w:w="0" w:type="auto"/>
        <w:tblLayout w:type="fixed"/>
        <w:tblCellMar>
          <w:top w:w="28" w:type="dxa"/>
          <w:bottom w:w="28" w:type="dxa"/>
        </w:tblCellMar>
        <w:tblLook w:val="04A0" w:firstRow="1" w:lastRow="0" w:firstColumn="1" w:lastColumn="0" w:noHBand="0" w:noVBand="1"/>
      </w:tblPr>
      <w:tblGrid>
        <w:gridCol w:w="704"/>
        <w:gridCol w:w="6095"/>
        <w:gridCol w:w="1090"/>
        <w:gridCol w:w="44"/>
        <w:gridCol w:w="1083"/>
      </w:tblGrid>
      <w:tr w:rsidR="00053819" w:rsidRPr="00F34D79" w14:paraId="12305AC3" w14:textId="77777777" w:rsidTr="00F34D79">
        <w:tc>
          <w:tcPr>
            <w:tcW w:w="9016" w:type="dxa"/>
            <w:gridSpan w:val="5"/>
            <w:shd w:val="clear" w:color="auto" w:fill="4F6228" w:themeFill="accent3" w:themeFillShade="80"/>
            <w:tcMar>
              <w:top w:w="28" w:type="dxa"/>
              <w:bottom w:w="28" w:type="dxa"/>
            </w:tcMar>
          </w:tcPr>
          <w:p w14:paraId="19A482D9" w14:textId="115F9046" w:rsidR="00AF34A3" w:rsidRPr="00F34D79" w:rsidRDefault="00AF34A3" w:rsidP="00053819">
            <w:pPr>
              <w:rPr>
                <w:rFonts w:asciiTheme="minorHAnsi" w:eastAsia="Calibri" w:hAnsiTheme="minorHAnsi" w:cstheme="minorHAnsi"/>
                <w:color w:val="FFFFFF" w:themeColor="background1"/>
              </w:rPr>
            </w:pPr>
            <w:r w:rsidRPr="00F34D79">
              <w:rPr>
                <w:rFonts w:asciiTheme="minorHAnsi" w:eastAsia="Calibri" w:hAnsiTheme="minorHAnsi" w:cstheme="minorHAnsi"/>
                <w:b/>
                <w:bCs/>
                <w:color w:val="FFFFFF" w:themeColor="background1"/>
                <w:sz w:val="24"/>
                <w:szCs w:val="24"/>
              </w:rPr>
              <w:lastRenderedPageBreak/>
              <w:t>Declaration of Bona Fides &amp; Statutory Obligations</w:t>
            </w:r>
            <w:r w:rsidRPr="00F34D79">
              <w:rPr>
                <w:rFonts w:asciiTheme="minorHAnsi" w:eastAsia="Calibri" w:hAnsiTheme="minorHAnsi" w:cstheme="minorHAnsi"/>
                <w:color w:val="FFFFFF" w:themeColor="background1"/>
                <w:sz w:val="24"/>
                <w:szCs w:val="24"/>
              </w:rPr>
              <w:t xml:space="preserve"> </w:t>
            </w:r>
            <w:r w:rsidRPr="00F34D79">
              <w:rPr>
                <w:rFonts w:asciiTheme="minorHAnsi" w:eastAsia="Calibri" w:hAnsiTheme="minorHAnsi" w:cstheme="minorHAnsi"/>
                <w:color w:val="FFFFFF" w:themeColor="background1"/>
              </w:rPr>
              <w:t>(Under Public Sector Directive 2014/24/EU - Article 57)</w:t>
            </w:r>
          </w:p>
          <w:p w14:paraId="447B9810" w14:textId="77777777" w:rsidR="00AF34A3" w:rsidRPr="00F34D79" w:rsidRDefault="00AF34A3" w:rsidP="00053819">
            <w:pPr>
              <w:rPr>
                <w:rFonts w:asciiTheme="minorHAnsi" w:eastAsia="Calibri" w:hAnsiTheme="minorHAnsi" w:cstheme="minorHAnsi"/>
                <w:color w:val="FFFFFF" w:themeColor="background1"/>
              </w:rPr>
            </w:pPr>
          </w:p>
          <w:p w14:paraId="37033C62" w14:textId="5E91C7A2" w:rsidR="00053819" w:rsidRPr="00F34D79" w:rsidRDefault="00053819" w:rsidP="00053819">
            <w:pPr>
              <w:rPr>
                <w:rFonts w:asciiTheme="minorHAnsi" w:eastAsia="Calibri" w:hAnsiTheme="minorHAnsi" w:cstheme="minorHAnsi"/>
                <w:color w:val="FFFFFF" w:themeColor="background1"/>
              </w:rPr>
            </w:pPr>
            <w:r w:rsidRPr="00F34D79">
              <w:rPr>
                <w:rFonts w:asciiTheme="minorHAnsi" w:eastAsia="Calibri" w:hAnsiTheme="minorHAnsi" w:cstheme="minorHAnsi"/>
                <w:color w:val="FFFFFF" w:themeColor="background1"/>
              </w:rPr>
              <w:t>Economic Operators will be excluded from the procurement process if, within the past five (5) years, there is evidence of a conviction relating to a specific criminal offence listed below (see 1.1) or if they have been the subject of a binding legal decision which found a breach of legal obligations to pay tax or social security contributions (see 1.2) (except where this is disproportionate e.g. where only minor amounts are involved).</w:t>
            </w:r>
          </w:p>
        </w:tc>
      </w:tr>
      <w:tr w:rsidR="00053819" w:rsidRPr="00F34D79" w14:paraId="0B0498FB" w14:textId="77777777" w:rsidTr="008455AC">
        <w:trPr>
          <w:trHeight w:val="491"/>
        </w:trPr>
        <w:tc>
          <w:tcPr>
            <w:tcW w:w="704" w:type="dxa"/>
            <w:vMerge w:val="restart"/>
            <w:shd w:val="clear" w:color="auto" w:fill="C2D69B" w:themeFill="accent3" w:themeFillTint="99"/>
            <w:tcMar>
              <w:top w:w="28" w:type="dxa"/>
              <w:bottom w:w="28" w:type="dxa"/>
            </w:tcMar>
            <w:vAlign w:val="center"/>
          </w:tcPr>
          <w:p w14:paraId="6416B88A"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w:t>
            </w:r>
          </w:p>
        </w:tc>
        <w:tc>
          <w:tcPr>
            <w:tcW w:w="6095" w:type="dxa"/>
            <w:vMerge w:val="restart"/>
            <w:shd w:val="clear" w:color="auto" w:fill="C2D69B" w:themeFill="accent3" w:themeFillTint="99"/>
            <w:tcMar>
              <w:top w:w="28" w:type="dxa"/>
              <w:bottom w:w="28" w:type="dxa"/>
            </w:tcMar>
            <w:vAlign w:val="center"/>
          </w:tcPr>
          <w:p w14:paraId="56B26DD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Has the Economic Operator or a member of their proposed consortium, (if applicable), Director, or Partner or any other person who has powers of representation, decision or control, been convicted of any of the following offences?</w:t>
            </w:r>
          </w:p>
        </w:tc>
        <w:tc>
          <w:tcPr>
            <w:tcW w:w="1090" w:type="dxa"/>
            <w:shd w:val="clear" w:color="auto" w:fill="E9E9E3"/>
            <w:tcMar>
              <w:top w:w="28" w:type="dxa"/>
              <w:bottom w:w="28" w:type="dxa"/>
            </w:tcMar>
            <w:vAlign w:val="center"/>
          </w:tcPr>
          <w:p w14:paraId="162C6D35"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Yes</w:t>
            </w:r>
          </w:p>
        </w:tc>
        <w:tc>
          <w:tcPr>
            <w:tcW w:w="1127" w:type="dxa"/>
            <w:gridSpan w:val="2"/>
            <w:shd w:val="clear" w:color="auto" w:fill="E9E9E3"/>
            <w:tcMar>
              <w:top w:w="28" w:type="dxa"/>
              <w:bottom w:w="28" w:type="dxa"/>
            </w:tcMar>
            <w:vAlign w:val="center"/>
          </w:tcPr>
          <w:p w14:paraId="41664227"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No</w:t>
            </w:r>
          </w:p>
        </w:tc>
      </w:tr>
      <w:tr w:rsidR="00053819" w:rsidRPr="00F34D79" w14:paraId="1E03DA9C" w14:textId="77777777" w:rsidTr="008455AC">
        <w:trPr>
          <w:trHeight w:val="491"/>
        </w:trPr>
        <w:tc>
          <w:tcPr>
            <w:tcW w:w="704" w:type="dxa"/>
            <w:vMerge/>
            <w:shd w:val="clear" w:color="auto" w:fill="C2D69B" w:themeFill="accent3" w:themeFillTint="99"/>
            <w:tcMar>
              <w:top w:w="28" w:type="dxa"/>
              <w:bottom w:w="28" w:type="dxa"/>
            </w:tcMar>
            <w:vAlign w:val="center"/>
          </w:tcPr>
          <w:p w14:paraId="4A6D7B3F" w14:textId="77777777" w:rsidR="00053819" w:rsidRPr="00F34D79" w:rsidRDefault="00053819" w:rsidP="00053819">
            <w:pPr>
              <w:jc w:val="center"/>
              <w:rPr>
                <w:rFonts w:asciiTheme="minorHAnsi" w:eastAsia="Calibri" w:hAnsiTheme="minorHAnsi" w:cstheme="minorHAnsi"/>
              </w:rPr>
            </w:pPr>
          </w:p>
        </w:tc>
        <w:tc>
          <w:tcPr>
            <w:tcW w:w="6095" w:type="dxa"/>
            <w:vMerge/>
            <w:shd w:val="clear" w:color="auto" w:fill="C2D69B" w:themeFill="accent3" w:themeFillTint="99"/>
            <w:tcMar>
              <w:top w:w="28" w:type="dxa"/>
              <w:bottom w:w="28" w:type="dxa"/>
            </w:tcMar>
            <w:vAlign w:val="center"/>
          </w:tcPr>
          <w:p w14:paraId="651E0437" w14:textId="77777777" w:rsidR="00053819" w:rsidRPr="00F34D79" w:rsidRDefault="00053819" w:rsidP="00053819">
            <w:pPr>
              <w:rPr>
                <w:rFonts w:asciiTheme="minorHAnsi" w:eastAsia="Calibri" w:hAnsiTheme="minorHAnsi" w:cstheme="minorHAnsi"/>
              </w:rPr>
            </w:pPr>
          </w:p>
        </w:tc>
        <w:tc>
          <w:tcPr>
            <w:tcW w:w="2217" w:type="dxa"/>
            <w:gridSpan w:val="3"/>
            <w:shd w:val="clear" w:color="auto" w:fill="C2D69B" w:themeFill="accent3" w:themeFillTint="99"/>
            <w:tcMar>
              <w:top w:w="28" w:type="dxa"/>
              <w:bottom w:w="28" w:type="dxa"/>
            </w:tcMar>
          </w:tcPr>
          <w:p w14:paraId="4B949423"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Please indicate your answer by marking ‘X’ in the relevant box</w:t>
            </w:r>
          </w:p>
        </w:tc>
      </w:tr>
      <w:tr w:rsidR="00053819" w:rsidRPr="00F34D79" w14:paraId="1908A0E7" w14:textId="77777777" w:rsidTr="008455AC">
        <w:tc>
          <w:tcPr>
            <w:tcW w:w="704" w:type="dxa"/>
            <w:shd w:val="clear" w:color="auto" w:fill="C2D69B" w:themeFill="accent3" w:themeFillTint="99"/>
            <w:tcMar>
              <w:top w:w="28" w:type="dxa"/>
              <w:bottom w:w="28" w:type="dxa"/>
            </w:tcMar>
            <w:vAlign w:val="center"/>
          </w:tcPr>
          <w:p w14:paraId="14E648A0"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1.1a</w:t>
            </w:r>
          </w:p>
        </w:tc>
        <w:tc>
          <w:tcPr>
            <w:tcW w:w="6095" w:type="dxa"/>
            <w:shd w:val="clear" w:color="auto" w:fill="C2D69B" w:themeFill="accent3" w:themeFillTint="99"/>
            <w:tcMar>
              <w:top w:w="28" w:type="dxa"/>
              <w:bottom w:w="28" w:type="dxa"/>
            </w:tcMar>
            <w:vAlign w:val="center"/>
          </w:tcPr>
          <w:p w14:paraId="617CCD3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participation in a criminal organisation, as defined in Article 2 of Council Framework decision 2008/841/JHA;</w:t>
            </w:r>
          </w:p>
        </w:tc>
        <w:sdt>
          <w:sdtPr>
            <w:rPr>
              <w:rFonts w:asciiTheme="minorHAnsi" w:eastAsia="Calibri" w:hAnsiTheme="minorHAnsi" w:cstheme="minorHAnsi"/>
              <w:b/>
              <w:bCs/>
            </w:rPr>
            <w:id w:val="133461039"/>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0BD9551B" w14:textId="45347997"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14762102"/>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2BA2A109" w14:textId="5976E1F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2E3954DA" w14:textId="77777777" w:rsidTr="008455AC">
        <w:tc>
          <w:tcPr>
            <w:tcW w:w="704" w:type="dxa"/>
            <w:shd w:val="clear" w:color="auto" w:fill="C2D69B" w:themeFill="accent3" w:themeFillTint="99"/>
            <w:tcMar>
              <w:top w:w="28" w:type="dxa"/>
              <w:bottom w:w="28" w:type="dxa"/>
            </w:tcMar>
            <w:vAlign w:val="center"/>
          </w:tcPr>
          <w:p w14:paraId="7B116E18"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1.1b</w:t>
            </w:r>
          </w:p>
        </w:tc>
        <w:tc>
          <w:tcPr>
            <w:tcW w:w="6095" w:type="dxa"/>
            <w:shd w:val="clear" w:color="auto" w:fill="C2D69B" w:themeFill="accent3" w:themeFillTint="99"/>
            <w:tcMar>
              <w:top w:w="28" w:type="dxa"/>
              <w:bottom w:w="28" w:type="dxa"/>
            </w:tcMar>
            <w:vAlign w:val="center"/>
          </w:tcPr>
          <w:p w14:paraId="66B9870D"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corruption, as defined in Article 3 of the Convention on the fight against corruption involving officials of the European Communities or officials of Member States of the European Union and Article 2(1) of Council Framework Decision 2003/568/JHA as well as corruption as defined in Irish Law or the jurisdiction in which the Economic Operator is established;</w:t>
            </w:r>
          </w:p>
        </w:tc>
        <w:sdt>
          <w:sdtPr>
            <w:rPr>
              <w:rFonts w:asciiTheme="minorHAnsi" w:eastAsia="Calibri" w:hAnsiTheme="minorHAnsi" w:cstheme="minorHAnsi"/>
              <w:b/>
              <w:bCs/>
            </w:rPr>
            <w:id w:val="1333178444"/>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767EF322" w14:textId="60DC7A7E"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2121214490"/>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7F425164" w14:textId="2A60FD24"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0CD33D1B" w14:textId="77777777" w:rsidTr="008455AC">
        <w:tc>
          <w:tcPr>
            <w:tcW w:w="704" w:type="dxa"/>
            <w:shd w:val="clear" w:color="auto" w:fill="C2D69B" w:themeFill="accent3" w:themeFillTint="99"/>
            <w:tcMar>
              <w:top w:w="28" w:type="dxa"/>
              <w:bottom w:w="28" w:type="dxa"/>
            </w:tcMar>
            <w:vAlign w:val="center"/>
          </w:tcPr>
          <w:p w14:paraId="6878FBD8"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1.1c</w:t>
            </w:r>
          </w:p>
        </w:tc>
        <w:tc>
          <w:tcPr>
            <w:tcW w:w="6095" w:type="dxa"/>
            <w:shd w:val="clear" w:color="auto" w:fill="C2D69B" w:themeFill="accent3" w:themeFillTint="99"/>
            <w:tcMar>
              <w:top w:w="28" w:type="dxa"/>
              <w:bottom w:w="28" w:type="dxa"/>
            </w:tcMar>
            <w:vAlign w:val="center"/>
          </w:tcPr>
          <w:p w14:paraId="046286B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fraud within the meaning of Article 1 of the Convention on the protection of the European Communities’ financial interests;</w:t>
            </w:r>
          </w:p>
        </w:tc>
        <w:sdt>
          <w:sdtPr>
            <w:rPr>
              <w:rFonts w:asciiTheme="minorHAnsi" w:eastAsia="Calibri" w:hAnsiTheme="minorHAnsi" w:cstheme="minorHAnsi"/>
              <w:b/>
              <w:bCs/>
            </w:rPr>
            <w:id w:val="178786009"/>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52D67D2F" w14:textId="6B0CF8B3"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877164038"/>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098D4D18" w14:textId="52EA8FB6"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129B8267" w14:textId="77777777" w:rsidTr="008455AC">
        <w:tc>
          <w:tcPr>
            <w:tcW w:w="704" w:type="dxa"/>
            <w:shd w:val="clear" w:color="auto" w:fill="C2D69B" w:themeFill="accent3" w:themeFillTint="99"/>
            <w:tcMar>
              <w:top w:w="28" w:type="dxa"/>
              <w:bottom w:w="28" w:type="dxa"/>
            </w:tcMar>
            <w:vAlign w:val="center"/>
          </w:tcPr>
          <w:p w14:paraId="1EDBEECE"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1.1d</w:t>
            </w:r>
          </w:p>
        </w:tc>
        <w:tc>
          <w:tcPr>
            <w:tcW w:w="6095" w:type="dxa"/>
            <w:shd w:val="clear" w:color="auto" w:fill="C2D69B" w:themeFill="accent3" w:themeFillTint="99"/>
            <w:tcMar>
              <w:top w:w="28" w:type="dxa"/>
              <w:bottom w:w="28" w:type="dxa"/>
            </w:tcMar>
            <w:vAlign w:val="center"/>
          </w:tcPr>
          <w:p w14:paraId="76651EF0"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the subject of a conviction for terrorist offences or offences linked to terrorist activities or for inciting or aiding or abetting or attempting to commit an offence;</w:t>
            </w:r>
          </w:p>
        </w:tc>
        <w:sdt>
          <w:sdtPr>
            <w:rPr>
              <w:rFonts w:asciiTheme="minorHAnsi" w:eastAsia="Calibri" w:hAnsiTheme="minorHAnsi" w:cstheme="minorHAnsi"/>
              <w:b/>
              <w:bCs/>
            </w:rPr>
            <w:id w:val="-681964927"/>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2060CFAE" w14:textId="202854D1"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389074072"/>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3D0C0EAB" w14:textId="23A7F8EB"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73FF95AE" w14:textId="77777777" w:rsidTr="008455AC">
        <w:tc>
          <w:tcPr>
            <w:tcW w:w="704" w:type="dxa"/>
            <w:shd w:val="clear" w:color="auto" w:fill="C2D69B" w:themeFill="accent3" w:themeFillTint="99"/>
            <w:tcMar>
              <w:top w:w="28" w:type="dxa"/>
              <w:bottom w:w="28" w:type="dxa"/>
            </w:tcMar>
            <w:vAlign w:val="center"/>
          </w:tcPr>
          <w:p w14:paraId="72E65972"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1.1e</w:t>
            </w:r>
          </w:p>
        </w:tc>
        <w:tc>
          <w:tcPr>
            <w:tcW w:w="6095" w:type="dxa"/>
            <w:shd w:val="clear" w:color="auto" w:fill="C2D69B" w:themeFill="accent3" w:themeFillTint="99"/>
            <w:tcMar>
              <w:top w:w="28" w:type="dxa"/>
              <w:bottom w:w="28" w:type="dxa"/>
            </w:tcMar>
            <w:vAlign w:val="center"/>
          </w:tcPr>
          <w:p w14:paraId="0A0254D1"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the subject of a conviction for money laundering or terrorist financing;</w:t>
            </w:r>
          </w:p>
        </w:tc>
        <w:sdt>
          <w:sdtPr>
            <w:rPr>
              <w:rFonts w:asciiTheme="minorHAnsi" w:eastAsia="Calibri" w:hAnsiTheme="minorHAnsi" w:cstheme="minorHAnsi"/>
              <w:b/>
              <w:bCs/>
            </w:rPr>
            <w:id w:val="-1936429325"/>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167C86B5" w14:textId="5EFB42F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66500224"/>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42488ABF" w14:textId="047C64BB"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44D9EAA0" w14:textId="77777777" w:rsidTr="008455AC">
        <w:tc>
          <w:tcPr>
            <w:tcW w:w="704" w:type="dxa"/>
            <w:shd w:val="clear" w:color="auto" w:fill="C2D69B" w:themeFill="accent3" w:themeFillTint="99"/>
            <w:tcMar>
              <w:top w:w="28" w:type="dxa"/>
              <w:bottom w:w="28" w:type="dxa"/>
            </w:tcMar>
            <w:vAlign w:val="center"/>
          </w:tcPr>
          <w:p w14:paraId="2F1E1B50"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1.1f</w:t>
            </w:r>
          </w:p>
        </w:tc>
        <w:tc>
          <w:tcPr>
            <w:tcW w:w="6095" w:type="dxa"/>
            <w:shd w:val="clear" w:color="auto" w:fill="C2D69B" w:themeFill="accent3" w:themeFillTint="99"/>
            <w:tcMar>
              <w:top w:w="28" w:type="dxa"/>
              <w:bottom w:w="28" w:type="dxa"/>
            </w:tcMar>
            <w:vAlign w:val="center"/>
          </w:tcPr>
          <w:p w14:paraId="310AA381"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the subject of a conviction of child labour and other forms of trafficking in human beings;</w:t>
            </w:r>
          </w:p>
        </w:tc>
        <w:sdt>
          <w:sdtPr>
            <w:rPr>
              <w:rFonts w:asciiTheme="minorHAnsi" w:eastAsia="Calibri" w:hAnsiTheme="minorHAnsi" w:cstheme="minorHAnsi"/>
              <w:b/>
              <w:bCs/>
            </w:rPr>
            <w:id w:val="-796217305"/>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002F64BC" w14:textId="195589C2"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717696640"/>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35381DBF" w14:textId="6036137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315697FC" w14:textId="77777777" w:rsidTr="008455AC">
        <w:tc>
          <w:tcPr>
            <w:tcW w:w="704" w:type="dxa"/>
            <w:shd w:val="clear" w:color="auto" w:fill="C2D69B" w:themeFill="accent3" w:themeFillTint="99"/>
            <w:tcMar>
              <w:top w:w="28" w:type="dxa"/>
              <w:bottom w:w="28" w:type="dxa"/>
            </w:tcMar>
            <w:vAlign w:val="center"/>
          </w:tcPr>
          <w:p w14:paraId="770AD3DD"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1.2</w:t>
            </w:r>
          </w:p>
        </w:tc>
        <w:tc>
          <w:tcPr>
            <w:tcW w:w="6095" w:type="dxa"/>
            <w:shd w:val="clear" w:color="auto" w:fill="C2D69B" w:themeFill="accent3" w:themeFillTint="99"/>
            <w:tcMar>
              <w:top w:w="28" w:type="dxa"/>
              <w:bottom w:w="28" w:type="dxa"/>
            </w:tcMar>
            <w:vAlign w:val="center"/>
          </w:tcPr>
          <w:p w14:paraId="756EBA05" w14:textId="77777777" w:rsidR="00053819" w:rsidRPr="00F34D79" w:rsidRDefault="00053819" w:rsidP="00053819">
            <w:pPr>
              <w:rPr>
                <w:rFonts w:asciiTheme="minorHAnsi" w:eastAsia="Calibri" w:hAnsiTheme="minorHAnsi" w:cstheme="minorHAnsi"/>
                <w:b/>
                <w:bCs/>
              </w:rPr>
            </w:pPr>
            <w:r w:rsidRPr="00F34D79">
              <w:rPr>
                <w:rFonts w:asciiTheme="minorHAnsi" w:eastAsia="Calibri" w:hAnsiTheme="minorHAnsi" w:cstheme="minorHAnsi"/>
                <w:b/>
                <w:bCs/>
              </w:rPr>
              <w:t>Non-payment of taxes or social security obligations</w:t>
            </w:r>
          </w:p>
          <w:p w14:paraId="33E3520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Has it been established by a judicial or administrative decision having final and binding effect in accordance with Irish law or the legal provisions of the country in which the Economic Operator is established (if outside Ireland), that the Economic Operator is in breach of obligations related to the payment of tax and social security contributions?</w:t>
            </w:r>
          </w:p>
          <w:p w14:paraId="32CE5B90"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If the response to 1.2 above is in the affirmative, please provide further information on the decision and the amounts involved.</w:t>
            </w:r>
          </w:p>
        </w:tc>
        <w:sdt>
          <w:sdtPr>
            <w:rPr>
              <w:rFonts w:asciiTheme="minorHAnsi" w:eastAsia="Calibri" w:hAnsiTheme="minorHAnsi" w:cstheme="minorHAnsi"/>
              <w:b/>
              <w:bCs/>
            </w:rPr>
            <w:id w:val="52812828"/>
            <w14:checkbox>
              <w14:checked w14:val="0"/>
              <w14:checkedState w14:val="2612" w14:font="MS Gothic"/>
              <w14:uncheckedState w14:val="2610" w14:font="MS Gothic"/>
            </w14:checkbox>
          </w:sdtPr>
          <w:sdtEndPr/>
          <w:sdtContent>
            <w:tc>
              <w:tcPr>
                <w:tcW w:w="1090" w:type="dxa"/>
                <w:shd w:val="clear" w:color="auto" w:fill="E9E9E3"/>
                <w:tcMar>
                  <w:top w:w="28" w:type="dxa"/>
                  <w:bottom w:w="28" w:type="dxa"/>
                </w:tcMar>
                <w:vAlign w:val="center"/>
              </w:tcPr>
              <w:p w14:paraId="319B83AC" w14:textId="4C192B08"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724341445"/>
            <w14:checkbox>
              <w14:checked w14:val="0"/>
              <w14:checkedState w14:val="2612" w14:font="MS Gothic"/>
              <w14:uncheckedState w14:val="2610" w14:font="MS Gothic"/>
            </w14:checkbox>
          </w:sdtPr>
          <w:sdtEndPr/>
          <w:sdtContent>
            <w:tc>
              <w:tcPr>
                <w:tcW w:w="1127" w:type="dxa"/>
                <w:gridSpan w:val="2"/>
                <w:shd w:val="clear" w:color="auto" w:fill="E9E9E3"/>
                <w:tcMar>
                  <w:top w:w="28" w:type="dxa"/>
                  <w:bottom w:w="28" w:type="dxa"/>
                </w:tcMar>
                <w:vAlign w:val="center"/>
              </w:tcPr>
              <w:p w14:paraId="36172797" w14:textId="531C2136" w:rsidR="00053819" w:rsidRPr="00F34D79" w:rsidRDefault="00060508"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50A95DA4" w14:textId="77777777" w:rsidTr="00F34D79">
        <w:tc>
          <w:tcPr>
            <w:tcW w:w="9016" w:type="dxa"/>
            <w:gridSpan w:val="5"/>
            <w:shd w:val="clear" w:color="auto" w:fill="4F6228" w:themeFill="accent3" w:themeFillShade="80"/>
            <w:tcMar>
              <w:top w:w="28" w:type="dxa"/>
              <w:bottom w:w="28" w:type="dxa"/>
            </w:tcMar>
          </w:tcPr>
          <w:p w14:paraId="62116700" w14:textId="77777777" w:rsidR="00053819" w:rsidRPr="00F34D79" w:rsidRDefault="00053819" w:rsidP="00053819">
            <w:pPr>
              <w:rPr>
                <w:rFonts w:asciiTheme="minorHAnsi" w:eastAsia="Calibri" w:hAnsiTheme="minorHAnsi" w:cstheme="minorHAnsi"/>
                <w:b/>
                <w:bCs/>
                <w:color w:val="FFFFFF" w:themeColor="background1"/>
              </w:rPr>
            </w:pPr>
            <w:r w:rsidRPr="00F34D79">
              <w:rPr>
                <w:rFonts w:asciiTheme="minorHAnsi" w:eastAsia="Calibri" w:hAnsiTheme="minorHAnsi" w:cstheme="minorHAnsi"/>
                <w:noProof/>
                <w:color w:val="FFFFFF" w:themeColor="background1"/>
              </w:rPr>
              <w:t>An Economic Operator who answers ‘Yes’ in any of the situations set out in paragraphs 2.1.a to 2.1.i will be excluded.</w:t>
            </w:r>
          </w:p>
        </w:tc>
      </w:tr>
      <w:tr w:rsidR="00053819" w:rsidRPr="00F34D79" w14:paraId="1BD5C198" w14:textId="77777777" w:rsidTr="008455AC">
        <w:trPr>
          <w:trHeight w:val="672"/>
        </w:trPr>
        <w:tc>
          <w:tcPr>
            <w:tcW w:w="704" w:type="dxa"/>
            <w:vMerge w:val="restart"/>
            <w:shd w:val="clear" w:color="auto" w:fill="C2D69B" w:themeFill="accent3" w:themeFillTint="99"/>
            <w:tcMar>
              <w:top w:w="28" w:type="dxa"/>
              <w:bottom w:w="28" w:type="dxa"/>
            </w:tcMar>
            <w:vAlign w:val="center"/>
          </w:tcPr>
          <w:p w14:paraId="0C7A32F9"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w:t>
            </w:r>
          </w:p>
        </w:tc>
        <w:tc>
          <w:tcPr>
            <w:tcW w:w="6095" w:type="dxa"/>
            <w:vMerge w:val="restart"/>
            <w:shd w:val="clear" w:color="auto" w:fill="C2D69B" w:themeFill="accent3" w:themeFillTint="99"/>
            <w:tcMar>
              <w:top w:w="28" w:type="dxa"/>
              <w:bottom w:w="28" w:type="dxa"/>
            </w:tcMar>
          </w:tcPr>
          <w:p w14:paraId="47023E7E" w14:textId="77777777" w:rsidR="00053819" w:rsidRPr="00F34D79" w:rsidRDefault="00053819" w:rsidP="00053819">
            <w:pPr>
              <w:rPr>
                <w:rFonts w:asciiTheme="minorHAnsi" w:eastAsia="Calibri" w:hAnsiTheme="minorHAnsi" w:cstheme="minorHAnsi"/>
                <w:noProof/>
              </w:rPr>
            </w:pPr>
            <w:r w:rsidRPr="00F34D79">
              <w:rPr>
                <w:rFonts w:asciiTheme="minorHAnsi" w:eastAsia="Calibri" w:hAnsiTheme="minorHAnsi" w:cstheme="minorHAnsi"/>
                <w:noProof/>
              </w:rPr>
              <w:t>Please indicate if any of the following situations have applied, within the past three (3) years, or currently apply, to your organisation.</w:t>
            </w:r>
          </w:p>
          <w:p w14:paraId="3C243EEA" w14:textId="77777777" w:rsidR="00053819" w:rsidRPr="00F34D79" w:rsidRDefault="00053819" w:rsidP="00053819">
            <w:pPr>
              <w:rPr>
                <w:rFonts w:asciiTheme="minorHAnsi" w:eastAsia="Calibri" w:hAnsiTheme="minorHAnsi" w:cstheme="minorHAnsi"/>
                <w:noProof/>
              </w:rPr>
            </w:pPr>
          </w:p>
          <w:p w14:paraId="558E7A5D" w14:textId="77777777" w:rsidR="00053819" w:rsidRPr="00F34D79" w:rsidRDefault="00053819" w:rsidP="00053819">
            <w:pPr>
              <w:rPr>
                <w:rFonts w:asciiTheme="minorHAnsi" w:eastAsia="Calibri" w:hAnsiTheme="minorHAnsi" w:cstheme="minorHAnsi"/>
                <w:b/>
                <w:bCs/>
              </w:rPr>
            </w:pPr>
            <w:r w:rsidRPr="00F34D79">
              <w:rPr>
                <w:rFonts w:asciiTheme="minorHAnsi" w:eastAsia="Calibri" w:hAnsiTheme="minorHAnsi" w:cstheme="minorHAnsi"/>
                <w:noProof/>
              </w:rPr>
              <w:t>The Economic Operator:</w:t>
            </w:r>
          </w:p>
        </w:tc>
        <w:tc>
          <w:tcPr>
            <w:tcW w:w="1090" w:type="dxa"/>
            <w:shd w:val="clear" w:color="auto" w:fill="E9E9E3"/>
            <w:tcMar>
              <w:top w:w="28" w:type="dxa"/>
              <w:bottom w:w="28" w:type="dxa"/>
            </w:tcMar>
            <w:vAlign w:val="center"/>
          </w:tcPr>
          <w:p w14:paraId="55F91614"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noProof/>
              </w:rPr>
              <w:t>Yes</w:t>
            </w:r>
          </w:p>
        </w:tc>
        <w:tc>
          <w:tcPr>
            <w:tcW w:w="1127" w:type="dxa"/>
            <w:gridSpan w:val="2"/>
            <w:shd w:val="clear" w:color="auto" w:fill="E9E9E3"/>
            <w:tcMar>
              <w:top w:w="28" w:type="dxa"/>
              <w:bottom w:w="28" w:type="dxa"/>
            </w:tcMar>
            <w:vAlign w:val="center"/>
          </w:tcPr>
          <w:p w14:paraId="4FD0E45E"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noProof/>
              </w:rPr>
              <w:t>No</w:t>
            </w:r>
          </w:p>
        </w:tc>
      </w:tr>
      <w:tr w:rsidR="00053819" w:rsidRPr="00F34D79" w14:paraId="3DBC0F50" w14:textId="77777777" w:rsidTr="008455AC">
        <w:trPr>
          <w:trHeight w:val="672"/>
        </w:trPr>
        <w:tc>
          <w:tcPr>
            <w:tcW w:w="704" w:type="dxa"/>
            <w:vMerge/>
            <w:shd w:val="clear" w:color="auto" w:fill="C2D69B" w:themeFill="accent3" w:themeFillTint="99"/>
            <w:tcMar>
              <w:top w:w="28" w:type="dxa"/>
              <w:bottom w:w="28" w:type="dxa"/>
            </w:tcMar>
            <w:vAlign w:val="center"/>
          </w:tcPr>
          <w:p w14:paraId="727096B8" w14:textId="77777777" w:rsidR="00053819" w:rsidRPr="00F34D79" w:rsidRDefault="00053819" w:rsidP="00053819">
            <w:pPr>
              <w:jc w:val="center"/>
              <w:rPr>
                <w:rFonts w:asciiTheme="minorHAnsi" w:eastAsia="Calibri" w:hAnsiTheme="minorHAnsi" w:cstheme="minorHAnsi"/>
                <w:noProof/>
              </w:rPr>
            </w:pPr>
          </w:p>
        </w:tc>
        <w:tc>
          <w:tcPr>
            <w:tcW w:w="6095" w:type="dxa"/>
            <w:vMerge/>
            <w:shd w:val="clear" w:color="auto" w:fill="C2D69B" w:themeFill="accent3" w:themeFillTint="99"/>
            <w:tcMar>
              <w:top w:w="28" w:type="dxa"/>
              <w:bottom w:w="28" w:type="dxa"/>
            </w:tcMar>
          </w:tcPr>
          <w:p w14:paraId="6452FB04" w14:textId="77777777" w:rsidR="00053819" w:rsidRPr="00F34D79" w:rsidRDefault="00053819" w:rsidP="00053819">
            <w:pPr>
              <w:rPr>
                <w:rFonts w:asciiTheme="minorHAnsi" w:eastAsia="Calibri" w:hAnsiTheme="minorHAnsi" w:cstheme="minorHAnsi"/>
                <w:noProof/>
              </w:rPr>
            </w:pPr>
          </w:p>
        </w:tc>
        <w:tc>
          <w:tcPr>
            <w:tcW w:w="2217" w:type="dxa"/>
            <w:gridSpan w:val="3"/>
            <w:shd w:val="clear" w:color="auto" w:fill="C2D69B" w:themeFill="accent3" w:themeFillTint="99"/>
            <w:tcMar>
              <w:top w:w="28" w:type="dxa"/>
              <w:bottom w:w="28" w:type="dxa"/>
            </w:tcMar>
            <w:vAlign w:val="center"/>
          </w:tcPr>
          <w:p w14:paraId="5E74B120" w14:textId="77777777" w:rsidR="00053819" w:rsidRPr="00F34D79" w:rsidRDefault="00053819" w:rsidP="00053819">
            <w:pPr>
              <w:jc w:val="center"/>
              <w:rPr>
                <w:rFonts w:asciiTheme="minorHAnsi" w:eastAsia="Calibri" w:hAnsiTheme="minorHAnsi" w:cstheme="minorHAnsi"/>
                <w:noProof/>
              </w:rPr>
            </w:pPr>
            <w:r w:rsidRPr="00F34D79">
              <w:rPr>
                <w:rFonts w:asciiTheme="minorHAnsi" w:eastAsia="Calibri" w:hAnsiTheme="minorHAnsi" w:cstheme="minorHAnsi"/>
                <w:noProof/>
              </w:rPr>
              <w:t>Please indicate your answer by marking ‘X’ in the relevant box</w:t>
            </w:r>
          </w:p>
        </w:tc>
      </w:tr>
      <w:tr w:rsidR="00053819" w:rsidRPr="00F34D79" w14:paraId="4CA443EF" w14:textId="77777777" w:rsidTr="008455AC">
        <w:tc>
          <w:tcPr>
            <w:tcW w:w="704" w:type="dxa"/>
            <w:shd w:val="clear" w:color="auto" w:fill="C2D69B" w:themeFill="accent3" w:themeFillTint="99"/>
            <w:tcMar>
              <w:top w:w="28" w:type="dxa"/>
              <w:bottom w:w="28" w:type="dxa"/>
            </w:tcMar>
            <w:vAlign w:val="center"/>
          </w:tcPr>
          <w:p w14:paraId="72A43F1C"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2.1a</w:t>
            </w:r>
          </w:p>
        </w:tc>
        <w:tc>
          <w:tcPr>
            <w:tcW w:w="6095" w:type="dxa"/>
            <w:shd w:val="clear" w:color="auto" w:fill="C2D69B" w:themeFill="accent3" w:themeFillTint="99"/>
            <w:tcMar>
              <w:top w:w="28" w:type="dxa"/>
              <w:bottom w:w="28" w:type="dxa"/>
            </w:tcMar>
          </w:tcPr>
          <w:p w14:paraId="22160737"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 xml:space="preserve">has, in the performance of any public contract, failed to comply with applicable obligations in the field of environmental, social </w:t>
            </w:r>
            <w:r w:rsidRPr="00F34D79">
              <w:rPr>
                <w:rFonts w:asciiTheme="minorHAnsi" w:eastAsia="Calibri" w:hAnsiTheme="minorHAnsi" w:cstheme="minorHAnsi"/>
                <w:noProof/>
              </w:rPr>
              <w:lastRenderedPageBreak/>
              <w:t>and labour law applying at the place where the works were carried out or the services provided, as established by EU law, national law, collective agreements or by international, environmental, social and labour law listed in Annex X of Directive 2014/24/EU;</w:t>
            </w:r>
          </w:p>
        </w:tc>
        <w:sdt>
          <w:sdtPr>
            <w:rPr>
              <w:rFonts w:asciiTheme="minorHAnsi" w:eastAsia="Calibri" w:hAnsiTheme="minorHAnsi" w:cstheme="minorHAnsi"/>
              <w:b/>
              <w:bCs/>
            </w:rPr>
            <w:id w:val="-70585989"/>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421F8E24" w14:textId="38693676"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857386053"/>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4F9CC7A7" w14:textId="459996B9"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27E0E7DC" w14:textId="77777777" w:rsidTr="008455AC">
        <w:tc>
          <w:tcPr>
            <w:tcW w:w="704" w:type="dxa"/>
            <w:shd w:val="clear" w:color="auto" w:fill="C2D69B" w:themeFill="accent3" w:themeFillTint="99"/>
            <w:tcMar>
              <w:top w:w="28" w:type="dxa"/>
              <w:bottom w:w="28" w:type="dxa"/>
            </w:tcMar>
            <w:vAlign w:val="center"/>
          </w:tcPr>
          <w:p w14:paraId="54CF01BD"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2.1b</w:t>
            </w:r>
          </w:p>
        </w:tc>
        <w:tc>
          <w:tcPr>
            <w:tcW w:w="6095" w:type="dxa"/>
            <w:shd w:val="clear" w:color="auto" w:fill="C2D69B" w:themeFill="accent3" w:themeFillTint="99"/>
            <w:tcMar>
              <w:top w:w="28" w:type="dxa"/>
              <w:bottom w:w="28" w:type="dxa"/>
            </w:tcMar>
          </w:tcPr>
          <w:p w14:paraId="2482884D"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 xml:space="preserve">is bankrupt or the subject of insolvency or winding-up proceedings, its assets are being administered by a liquidator or by the court, or has entered into an arrangement with creditors, suspended its business activities or is in any analogous situation arising from a similar procedure under national laws and regulations;  </w:t>
            </w:r>
          </w:p>
        </w:tc>
        <w:sdt>
          <w:sdtPr>
            <w:rPr>
              <w:rFonts w:asciiTheme="minorHAnsi" w:eastAsia="Calibri" w:hAnsiTheme="minorHAnsi" w:cstheme="minorHAnsi"/>
              <w:b/>
              <w:bCs/>
            </w:rPr>
            <w:id w:val="1617946797"/>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3EB3C73E" w14:textId="4AF9E602"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623463086"/>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11EF6420" w14:textId="33A8DF27"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2C6894D0" w14:textId="77777777" w:rsidTr="008455AC">
        <w:tc>
          <w:tcPr>
            <w:tcW w:w="704" w:type="dxa"/>
            <w:shd w:val="clear" w:color="auto" w:fill="C2D69B" w:themeFill="accent3" w:themeFillTint="99"/>
            <w:tcMar>
              <w:top w:w="28" w:type="dxa"/>
              <w:bottom w:w="28" w:type="dxa"/>
            </w:tcMar>
            <w:vAlign w:val="center"/>
          </w:tcPr>
          <w:p w14:paraId="7A2B9A4A"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2.1c</w:t>
            </w:r>
          </w:p>
        </w:tc>
        <w:tc>
          <w:tcPr>
            <w:tcW w:w="6095" w:type="dxa"/>
            <w:shd w:val="clear" w:color="auto" w:fill="C2D69B" w:themeFill="accent3" w:themeFillTint="99"/>
            <w:tcMar>
              <w:top w:w="28" w:type="dxa"/>
              <w:bottom w:w="28" w:type="dxa"/>
            </w:tcMar>
          </w:tcPr>
          <w:p w14:paraId="75CB1200"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is guilty of grave professional misconduct which renders its integrity questionable;</w:t>
            </w:r>
          </w:p>
        </w:tc>
        <w:sdt>
          <w:sdtPr>
            <w:rPr>
              <w:rFonts w:asciiTheme="minorHAnsi" w:eastAsia="Calibri" w:hAnsiTheme="minorHAnsi" w:cstheme="minorHAnsi"/>
              <w:b/>
              <w:bCs/>
            </w:rPr>
            <w:id w:val="-537743203"/>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0A7E736D" w14:textId="69930C1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519395934"/>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301EE5F4" w14:textId="4CF483CF"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096F04D8" w14:textId="77777777" w:rsidTr="008455AC">
        <w:tc>
          <w:tcPr>
            <w:tcW w:w="704" w:type="dxa"/>
            <w:shd w:val="clear" w:color="auto" w:fill="C2D69B" w:themeFill="accent3" w:themeFillTint="99"/>
            <w:tcMar>
              <w:top w:w="28" w:type="dxa"/>
              <w:bottom w:w="28" w:type="dxa"/>
            </w:tcMar>
            <w:vAlign w:val="center"/>
          </w:tcPr>
          <w:p w14:paraId="4321BADE"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2.1d</w:t>
            </w:r>
          </w:p>
        </w:tc>
        <w:tc>
          <w:tcPr>
            <w:tcW w:w="6095" w:type="dxa"/>
            <w:shd w:val="clear" w:color="auto" w:fill="C2D69B" w:themeFill="accent3" w:themeFillTint="99"/>
            <w:tcMar>
              <w:top w:w="28" w:type="dxa"/>
              <w:bottom w:w="28" w:type="dxa"/>
            </w:tcMar>
          </w:tcPr>
          <w:p w14:paraId="000A9F2F"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has entered into agreements with other economic operators aimed at distorting competition;</w:t>
            </w:r>
          </w:p>
        </w:tc>
        <w:sdt>
          <w:sdtPr>
            <w:rPr>
              <w:rFonts w:asciiTheme="minorHAnsi" w:eastAsia="Calibri" w:hAnsiTheme="minorHAnsi" w:cstheme="minorHAnsi"/>
              <w:b/>
              <w:bCs/>
            </w:rPr>
            <w:id w:val="-1836525750"/>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32897AF5" w14:textId="4D8BF620"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226679693"/>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5F3EDB46" w14:textId="23355F00"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78748D25" w14:textId="77777777" w:rsidTr="008455AC">
        <w:tc>
          <w:tcPr>
            <w:tcW w:w="704" w:type="dxa"/>
            <w:shd w:val="clear" w:color="auto" w:fill="C2D69B" w:themeFill="accent3" w:themeFillTint="99"/>
            <w:tcMar>
              <w:top w:w="28" w:type="dxa"/>
              <w:bottom w:w="28" w:type="dxa"/>
            </w:tcMar>
            <w:vAlign w:val="center"/>
          </w:tcPr>
          <w:p w14:paraId="031981FA"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2.1e</w:t>
            </w:r>
          </w:p>
        </w:tc>
        <w:tc>
          <w:tcPr>
            <w:tcW w:w="6095" w:type="dxa"/>
            <w:shd w:val="clear" w:color="auto" w:fill="C2D69B" w:themeFill="accent3" w:themeFillTint="99"/>
            <w:tcMar>
              <w:top w:w="28" w:type="dxa"/>
              <w:bottom w:w="28" w:type="dxa"/>
            </w:tcMar>
          </w:tcPr>
          <w:p w14:paraId="049C0D72"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has a conflict of interest within the meaning of Article 24 of 2014/24/EU that cannot be effectively remedied by other, less intrusive, measures;</w:t>
            </w:r>
          </w:p>
        </w:tc>
        <w:sdt>
          <w:sdtPr>
            <w:rPr>
              <w:rFonts w:asciiTheme="minorHAnsi" w:eastAsia="Calibri" w:hAnsiTheme="minorHAnsi" w:cstheme="minorHAnsi"/>
              <w:b/>
              <w:bCs/>
            </w:rPr>
            <w:id w:val="450668330"/>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71BC75AD" w14:textId="2D5DA292"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558936045"/>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65FB6592" w14:textId="7B904AF5"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6C3FC6A2" w14:textId="77777777" w:rsidTr="008455AC">
        <w:tc>
          <w:tcPr>
            <w:tcW w:w="704" w:type="dxa"/>
            <w:shd w:val="clear" w:color="auto" w:fill="C2D69B" w:themeFill="accent3" w:themeFillTint="99"/>
            <w:tcMar>
              <w:top w:w="28" w:type="dxa"/>
              <w:bottom w:w="28" w:type="dxa"/>
            </w:tcMar>
            <w:vAlign w:val="center"/>
          </w:tcPr>
          <w:p w14:paraId="2A57AEFE"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2.1f</w:t>
            </w:r>
          </w:p>
        </w:tc>
        <w:tc>
          <w:tcPr>
            <w:tcW w:w="6095" w:type="dxa"/>
            <w:shd w:val="clear" w:color="auto" w:fill="C2D69B" w:themeFill="accent3" w:themeFillTint="99"/>
            <w:tcMar>
              <w:top w:w="28" w:type="dxa"/>
              <w:bottom w:w="28" w:type="dxa"/>
            </w:tcMar>
          </w:tcPr>
          <w:p w14:paraId="00E10524"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confirms that it has had prior involvement in the preparation of the procurement procedure which has resulted in a distortion of competition, as referred to in Article 41 of 2014/24/EU, that cannot be remedied by other, less intrusive, measures;</w:t>
            </w:r>
          </w:p>
        </w:tc>
        <w:sdt>
          <w:sdtPr>
            <w:rPr>
              <w:rFonts w:asciiTheme="minorHAnsi" w:eastAsia="Calibri" w:hAnsiTheme="minorHAnsi" w:cstheme="minorHAnsi"/>
              <w:b/>
              <w:bCs/>
            </w:rPr>
            <w:id w:val="-127701091"/>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538EF8C3" w14:textId="1549A4C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751814166"/>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2EEA4402" w14:textId="123CFA96"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1E484422" w14:textId="77777777" w:rsidTr="008455AC">
        <w:tc>
          <w:tcPr>
            <w:tcW w:w="704" w:type="dxa"/>
            <w:shd w:val="clear" w:color="auto" w:fill="C2D69B" w:themeFill="accent3" w:themeFillTint="99"/>
            <w:tcMar>
              <w:top w:w="28" w:type="dxa"/>
              <w:bottom w:w="28" w:type="dxa"/>
            </w:tcMar>
            <w:vAlign w:val="center"/>
          </w:tcPr>
          <w:p w14:paraId="65B420BF"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2.1g</w:t>
            </w:r>
          </w:p>
        </w:tc>
        <w:tc>
          <w:tcPr>
            <w:tcW w:w="6095" w:type="dxa"/>
            <w:shd w:val="clear" w:color="auto" w:fill="C2D69B" w:themeFill="accent3" w:themeFillTint="99"/>
            <w:tcMar>
              <w:top w:w="28" w:type="dxa"/>
              <w:bottom w:w="28" w:type="dxa"/>
            </w:tcMar>
          </w:tcPr>
          <w:p w14:paraId="4A592ECE"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has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tc>
        <w:sdt>
          <w:sdtPr>
            <w:rPr>
              <w:rFonts w:asciiTheme="minorHAnsi" w:eastAsia="Calibri" w:hAnsiTheme="minorHAnsi" w:cstheme="minorHAnsi"/>
              <w:b/>
              <w:bCs/>
            </w:rPr>
            <w:id w:val="-1970814741"/>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5A65727F" w14:textId="3686D37A"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865737074"/>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00E64DEE" w14:textId="5F48DD61"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5CA919F4" w14:textId="77777777" w:rsidTr="008455AC">
        <w:trPr>
          <w:trHeight w:val="868"/>
        </w:trPr>
        <w:tc>
          <w:tcPr>
            <w:tcW w:w="704" w:type="dxa"/>
            <w:shd w:val="clear" w:color="auto" w:fill="C2D69B" w:themeFill="accent3" w:themeFillTint="99"/>
            <w:tcMar>
              <w:top w:w="28" w:type="dxa"/>
              <w:bottom w:w="28" w:type="dxa"/>
            </w:tcMar>
            <w:vAlign w:val="center"/>
          </w:tcPr>
          <w:p w14:paraId="556A8752"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2.1h</w:t>
            </w:r>
          </w:p>
        </w:tc>
        <w:tc>
          <w:tcPr>
            <w:tcW w:w="6095" w:type="dxa"/>
            <w:shd w:val="clear" w:color="auto" w:fill="C2D69B" w:themeFill="accent3" w:themeFillTint="99"/>
            <w:tcMar>
              <w:top w:w="28" w:type="dxa"/>
              <w:bottom w:w="28" w:type="dxa"/>
            </w:tcMar>
          </w:tcPr>
          <w:p w14:paraId="72D63841" w14:textId="77777777" w:rsidR="00053819" w:rsidRPr="00F34D79" w:rsidRDefault="00053819" w:rsidP="002108AD">
            <w:pPr>
              <w:numPr>
                <w:ilvl w:val="0"/>
                <w:numId w:val="6"/>
              </w:numPr>
              <w:contextualSpacing/>
              <w:rPr>
                <w:rFonts w:asciiTheme="minorHAnsi" w:eastAsia="Calibri" w:hAnsiTheme="minorHAnsi" w:cstheme="minorHAnsi"/>
                <w:noProof/>
              </w:rPr>
            </w:pPr>
            <w:r w:rsidRPr="00F34D79">
              <w:rPr>
                <w:rFonts w:asciiTheme="minorHAnsi" w:eastAsia="Calibri" w:hAnsiTheme="minorHAnsi" w:cstheme="minorHAnsi"/>
                <w:noProof/>
              </w:rPr>
              <w:t>is guilty of serious misrepresentation in supplying the information required for the verification of the absence of grounds for exclusion or the fulfilment of the selection criteria; or</w:t>
            </w:r>
          </w:p>
          <w:p w14:paraId="1F390782" w14:textId="77777777" w:rsidR="00053819" w:rsidRPr="00F34D79" w:rsidRDefault="00053819" w:rsidP="002108AD">
            <w:pPr>
              <w:numPr>
                <w:ilvl w:val="0"/>
                <w:numId w:val="8"/>
              </w:numPr>
              <w:contextualSpacing/>
              <w:rPr>
                <w:rFonts w:asciiTheme="minorHAnsi" w:eastAsia="Calibri" w:hAnsiTheme="minorHAnsi" w:cstheme="minorHAnsi"/>
              </w:rPr>
            </w:pPr>
            <w:r w:rsidRPr="00F34D79">
              <w:rPr>
                <w:rFonts w:asciiTheme="minorHAnsi" w:eastAsia="Calibri" w:hAnsiTheme="minorHAnsi" w:cstheme="minorHAnsi"/>
                <w:noProof/>
              </w:rPr>
              <w:t>has withheld such information or is not able to submit supporting documents required under Article 59 of Directive 2014/24/EU; or</w:t>
            </w:r>
          </w:p>
        </w:tc>
        <w:sdt>
          <w:sdtPr>
            <w:rPr>
              <w:rFonts w:asciiTheme="minorHAnsi" w:eastAsia="Calibri" w:hAnsiTheme="minorHAnsi" w:cstheme="minorHAnsi"/>
              <w:b/>
              <w:bCs/>
            </w:rPr>
            <w:id w:val="314772724"/>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69E1BD4C" w14:textId="1BD2C173"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22563752"/>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1427F9DC" w14:textId="01C82453"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5601E1D4" w14:textId="77777777" w:rsidTr="008455AC">
        <w:tc>
          <w:tcPr>
            <w:tcW w:w="704" w:type="dxa"/>
            <w:shd w:val="clear" w:color="auto" w:fill="C2D69B" w:themeFill="accent3" w:themeFillTint="99"/>
            <w:tcMar>
              <w:top w:w="28" w:type="dxa"/>
              <w:bottom w:w="28" w:type="dxa"/>
            </w:tcMar>
            <w:vAlign w:val="center"/>
          </w:tcPr>
          <w:p w14:paraId="5E5585D9"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2.1i</w:t>
            </w:r>
          </w:p>
        </w:tc>
        <w:tc>
          <w:tcPr>
            <w:tcW w:w="6095" w:type="dxa"/>
            <w:shd w:val="clear" w:color="auto" w:fill="C2D69B" w:themeFill="accent3" w:themeFillTint="99"/>
            <w:tcMar>
              <w:top w:w="28" w:type="dxa"/>
              <w:bottom w:w="28" w:type="dxa"/>
            </w:tcMar>
          </w:tcPr>
          <w:p w14:paraId="11FCB85E" w14:textId="77777777" w:rsidR="00053819" w:rsidRPr="00F34D79" w:rsidRDefault="00053819" w:rsidP="00053819">
            <w:pPr>
              <w:rPr>
                <w:rFonts w:asciiTheme="minorHAnsi" w:eastAsia="Calibri" w:hAnsiTheme="minorHAnsi" w:cstheme="minorHAnsi"/>
                <w:noProof/>
              </w:rPr>
            </w:pPr>
            <w:r w:rsidRPr="00F34D79">
              <w:rPr>
                <w:rFonts w:asciiTheme="minorHAnsi" w:eastAsia="Calibri" w:hAnsiTheme="minorHAnsi" w:cstheme="minorHAnsi"/>
                <w:noProof/>
              </w:rPr>
              <w:t>has undertaken to:</w:t>
            </w:r>
          </w:p>
          <w:p w14:paraId="27399C28" w14:textId="77777777" w:rsidR="00053819" w:rsidRPr="00F34D79" w:rsidRDefault="00053819" w:rsidP="002108AD">
            <w:pPr>
              <w:numPr>
                <w:ilvl w:val="0"/>
                <w:numId w:val="7"/>
              </w:numPr>
              <w:contextualSpacing/>
              <w:rPr>
                <w:rFonts w:asciiTheme="minorHAnsi" w:eastAsia="Calibri" w:hAnsiTheme="minorHAnsi" w:cstheme="minorHAnsi"/>
                <w:noProof/>
              </w:rPr>
            </w:pPr>
            <w:r w:rsidRPr="00F34D79">
              <w:rPr>
                <w:rFonts w:asciiTheme="minorHAnsi" w:eastAsia="Calibri" w:hAnsiTheme="minorHAnsi" w:cstheme="minorHAnsi"/>
                <w:noProof/>
              </w:rPr>
              <w:t>unduly influence the decision-making process of the contracting entity, or</w:t>
            </w:r>
          </w:p>
          <w:p w14:paraId="6828723C" w14:textId="77777777" w:rsidR="00053819" w:rsidRPr="00F34D79" w:rsidRDefault="00053819" w:rsidP="002108AD">
            <w:pPr>
              <w:numPr>
                <w:ilvl w:val="0"/>
                <w:numId w:val="7"/>
              </w:numPr>
              <w:contextualSpacing/>
              <w:rPr>
                <w:rFonts w:asciiTheme="minorHAnsi" w:eastAsia="Calibri" w:hAnsiTheme="minorHAnsi" w:cstheme="minorHAnsi"/>
                <w:noProof/>
              </w:rPr>
            </w:pPr>
            <w:r w:rsidRPr="00F34D79">
              <w:rPr>
                <w:rFonts w:asciiTheme="minorHAnsi" w:eastAsia="Calibri" w:hAnsiTheme="minorHAnsi" w:cstheme="minorHAnsi"/>
                <w:noProof/>
              </w:rPr>
              <w:t>obtain confidential information that may confer upon the Tenderer undue advantages in the procurement procedure; or</w:t>
            </w:r>
          </w:p>
          <w:p w14:paraId="72B3617A" w14:textId="77777777" w:rsidR="00053819" w:rsidRPr="00F34D79" w:rsidRDefault="00053819" w:rsidP="002108AD">
            <w:pPr>
              <w:numPr>
                <w:ilvl w:val="0"/>
                <w:numId w:val="7"/>
              </w:numPr>
              <w:contextualSpacing/>
              <w:rPr>
                <w:rFonts w:asciiTheme="minorHAnsi" w:eastAsia="Calibri" w:hAnsiTheme="minorHAnsi" w:cstheme="minorHAnsi"/>
                <w:noProof/>
              </w:rPr>
            </w:pPr>
            <w:r w:rsidRPr="00F34D79">
              <w:rPr>
                <w:rFonts w:asciiTheme="minorHAnsi" w:eastAsia="Calibri" w:hAnsiTheme="minorHAnsi" w:cstheme="minorHAnsi"/>
                <w:noProof/>
              </w:rPr>
              <w:t>negligently provide misleading information that may have a material influence on decisions concerning exclusion, selection or award.</w:t>
            </w:r>
          </w:p>
        </w:tc>
        <w:sdt>
          <w:sdtPr>
            <w:rPr>
              <w:rFonts w:asciiTheme="minorHAnsi" w:eastAsia="Calibri" w:hAnsiTheme="minorHAnsi" w:cstheme="minorHAnsi"/>
              <w:b/>
              <w:bCs/>
            </w:rPr>
            <w:id w:val="-330601905"/>
            <w14:checkbox>
              <w14:checked w14:val="0"/>
              <w14:checkedState w14:val="2612" w14:font="MS Gothic"/>
              <w14:uncheckedState w14:val="2610" w14:font="MS Gothic"/>
            </w14:checkbox>
          </w:sdtPr>
          <w:sdtEndPr/>
          <w:sdtContent>
            <w:tc>
              <w:tcPr>
                <w:tcW w:w="1134" w:type="dxa"/>
                <w:gridSpan w:val="2"/>
                <w:shd w:val="clear" w:color="auto" w:fill="E9E9E3"/>
                <w:tcMar>
                  <w:top w:w="28" w:type="dxa"/>
                  <w:bottom w:w="28" w:type="dxa"/>
                </w:tcMar>
                <w:vAlign w:val="center"/>
              </w:tcPr>
              <w:p w14:paraId="66AF84EC" w14:textId="59299127"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432629723"/>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768B3875" w14:textId="72719BEE"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bl>
    <w:p w14:paraId="3167F2BB" w14:textId="77777777" w:rsidR="00B617EB" w:rsidRPr="00F34D79" w:rsidRDefault="00B617EB">
      <w:pPr>
        <w:rPr>
          <w:rFonts w:asciiTheme="minorHAnsi" w:hAnsiTheme="minorHAnsi" w:cstheme="minorHAnsi"/>
        </w:rPr>
      </w:pPr>
      <w:r w:rsidRPr="00F34D79">
        <w:rPr>
          <w:rFonts w:asciiTheme="minorHAnsi" w:hAnsiTheme="minorHAnsi" w:cstheme="minorHAnsi"/>
        </w:rPr>
        <w:br w:type="page"/>
      </w:r>
    </w:p>
    <w:tbl>
      <w:tblPr>
        <w:tblStyle w:val="TableGrid"/>
        <w:tblW w:w="0" w:type="auto"/>
        <w:tblLayout w:type="fixed"/>
        <w:tblCellMar>
          <w:top w:w="28" w:type="dxa"/>
          <w:bottom w:w="28" w:type="dxa"/>
        </w:tblCellMar>
        <w:tblLook w:val="04A0" w:firstRow="1" w:lastRow="0" w:firstColumn="1" w:lastColumn="0" w:noHBand="0" w:noVBand="1"/>
      </w:tblPr>
      <w:tblGrid>
        <w:gridCol w:w="704"/>
        <w:gridCol w:w="2301"/>
        <w:gridCol w:w="3794"/>
        <w:gridCol w:w="1134"/>
        <w:gridCol w:w="1083"/>
      </w:tblGrid>
      <w:tr w:rsidR="00053819" w:rsidRPr="00F34D79" w14:paraId="66649016" w14:textId="77777777" w:rsidTr="00334EEA">
        <w:tc>
          <w:tcPr>
            <w:tcW w:w="9016" w:type="dxa"/>
            <w:gridSpan w:val="5"/>
            <w:shd w:val="clear" w:color="auto" w:fill="293315"/>
            <w:tcMar>
              <w:top w:w="28" w:type="dxa"/>
              <w:bottom w:w="28" w:type="dxa"/>
            </w:tcMar>
            <w:vAlign w:val="center"/>
          </w:tcPr>
          <w:p w14:paraId="21416FA3" w14:textId="12CF2FC2" w:rsidR="00053819" w:rsidRPr="00F34D79" w:rsidRDefault="00053819" w:rsidP="00053819">
            <w:pPr>
              <w:rPr>
                <w:rFonts w:asciiTheme="minorHAnsi" w:eastAsia="Calibri" w:hAnsiTheme="minorHAnsi" w:cstheme="minorHAnsi"/>
                <w:b/>
                <w:bCs/>
                <w:color w:val="FFFFFF" w:themeColor="background1"/>
              </w:rPr>
            </w:pPr>
            <w:r w:rsidRPr="00F34D79">
              <w:rPr>
                <w:rFonts w:asciiTheme="minorHAnsi" w:eastAsia="Calibri" w:hAnsiTheme="minorHAnsi" w:cstheme="minorHAnsi"/>
                <w:b/>
                <w:bCs/>
                <w:color w:val="FFFFFF" w:themeColor="background1"/>
              </w:rPr>
              <w:lastRenderedPageBreak/>
              <w:t>Declaration re Statutory Obligations</w:t>
            </w:r>
          </w:p>
        </w:tc>
      </w:tr>
      <w:tr w:rsidR="00053819" w:rsidRPr="00F34D79" w14:paraId="59A1D220" w14:textId="77777777" w:rsidTr="008455AC">
        <w:tc>
          <w:tcPr>
            <w:tcW w:w="6799" w:type="dxa"/>
            <w:gridSpan w:val="3"/>
            <w:shd w:val="clear" w:color="auto" w:fill="C2D69B" w:themeFill="accent3" w:themeFillTint="99"/>
            <w:tcMar>
              <w:top w:w="28" w:type="dxa"/>
              <w:bottom w:w="28" w:type="dxa"/>
            </w:tcMar>
            <w:vAlign w:val="center"/>
          </w:tcPr>
          <w:p w14:paraId="3AF88DF5" w14:textId="6E0B945C" w:rsidR="00053819" w:rsidRPr="00F34D79" w:rsidRDefault="00053819" w:rsidP="00053819">
            <w:pPr>
              <w:rPr>
                <w:rFonts w:asciiTheme="minorHAnsi" w:eastAsia="Calibri" w:hAnsiTheme="minorHAnsi" w:cstheme="minorHAnsi"/>
              </w:rPr>
            </w:pPr>
          </w:p>
        </w:tc>
        <w:tc>
          <w:tcPr>
            <w:tcW w:w="1134" w:type="dxa"/>
            <w:shd w:val="clear" w:color="auto" w:fill="C2D69B" w:themeFill="accent3" w:themeFillTint="99"/>
            <w:tcMar>
              <w:top w:w="28" w:type="dxa"/>
              <w:bottom w:w="28" w:type="dxa"/>
            </w:tcMar>
            <w:vAlign w:val="center"/>
          </w:tcPr>
          <w:p w14:paraId="6C6AD468"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Yes</w:t>
            </w:r>
          </w:p>
        </w:tc>
        <w:tc>
          <w:tcPr>
            <w:tcW w:w="1083" w:type="dxa"/>
            <w:shd w:val="clear" w:color="auto" w:fill="C2D69B" w:themeFill="accent3" w:themeFillTint="99"/>
            <w:tcMar>
              <w:top w:w="28" w:type="dxa"/>
              <w:bottom w:w="28" w:type="dxa"/>
            </w:tcMar>
            <w:vAlign w:val="center"/>
          </w:tcPr>
          <w:p w14:paraId="596382E8"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No</w:t>
            </w:r>
          </w:p>
        </w:tc>
      </w:tr>
      <w:tr w:rsidR="00B617EB" w:rsidRPr="00F34D79" w14:paraId="65197A7C" w14:textId="77777777" w:rsidTr="008455AC">
        <w:tc>
          <w:tcPr>
            <w:tcW w:w="6799" w:type="dxa"/>
            <w:gridSpan w:val="3"/>
            <w:shd w:val="clear" w:color="auto" w:fill="C2D69B" w:themeFill="accent3" w:themeFillTint="99"/>
            <w:tcMar>
              <w:top w:w="28" w:type="dxa"/>
              <w:bottom w:w="28" w:type="dxa"/>
            </w:tcMar>
            <w:vAlign w:val="center"/>
          </w:tcPr>
          <w:p w14:paraId="1F0AE0B5" w14:textId="2BDE3BF3" w:rsidR="00B617EB" w:rsidRPr="006A2751" w:rsidRDefault="006A2751" w:rsidP="006A2751">
            <w:pPr>
              <w:rPr>
                <w:rFonts w:asciiTheme="minorHAnsi" w:eastAsia="Calibri" w:hAnsiTheme="minorHAnsi" w:cstheme="minorHAnsi"/>
                <w:kern w:val="2"/>
                <w:lang w:eastAsia="en-IE"/>
                <w14:ligatures w14:val="standardContextual"/>
              </w:rPr>
            </w:pPr>
            <w:r>
              <w:rPr>
                <w:rFonts w:ascii="Calibri" w:hAnsi="Calibri" w:cs="Calibri"/>
                <w:color w:val="000000"/>
              </w:rPr>
              <w:t>We confirm that we are fully compliant with all applicable legislation in our country of establishment/operation, including, but not limited to, the following:</w:t>
            </w:r>
          </w:p>
        </w:tc>
        <w:sdt>
          <w:sdtPr>
            <w:rPr>
              <w:rFonts w:asciiTheme="minorHAnsi" w:hAnsiTheme="minorHAnsi"/>
              <w:b/>
              <w:bCs/>
            </w:rPr>
            <w:id w:val="-1893717029"/>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7F5B5099" w14:textId="21028DAE"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1946524571"/>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6D2FFD68" w14:textId="60CB69B7"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B617EB" w:rsidRPr="00F34D79" w14:paraId="409F94D9" w14:textId="77777777" w:rsidTr="51CD22F3">
        <w:tc>
          <w:tcPr>
            <w:tcW w:w="9016" w:type="dxa"/>
            <w:gridSpan w:val="5"/>
            <w:shd w:val="clear" w:color="auto" w:fill="C2D69B" w:themeFill="accent3" w:themeFillTint="99"/>
            <w:tcMar>
              <w:top w:w="28" w:type="dxa"/>
              <w:bottom w:w="28" w:type="dxa"/>
            </w:tcMar>
            <w:vAlign w:val="center"/>
          </w:tcPr>
          <w:p w14:paraId="7AF2687E" w14:textId="4B065B17" w:rsidR="00B617EB" w:rsidRPr="006A2751" w:rsidRDefault="006A2751" w:rsidP="006A2751">
            <w:pPr>
              <w:rPr>
                <w:rFonts w:asciiTheme="minorHAnsi" w:eastAsia="Calibri" w:hAnsiTheme="minorHAnsi" w:cstheme="minorHAnsi"/>
                <w:b/>
                <w:bCs/>
                <w:kern w:val="2"/>
                <w:lang w:eastAsia="en-IE"/>
                <w14:ligatures w14:val="standardContextual"/>
              </w:rPr>
            </w:pPr>
            <w:r>
              <w:rPr>
                <w:rFonts w:ascii="Calibri" w:hAnsi="Calibri" w:cs="Calibri"/>
                <w:b/>
                <w:bCs/>
                <w:color w:val="000000"/>
              </w:rPr>
              <w:t>This includes, but is not limited to, the following:</w:t>
            </w:r>
          </w:p>
        </w:tc>
      </w:tr>
      <w:tr w:rsidR="00B617EB" w:rsidRPr="00F34D79" w14:paraId="5704E530" w14:textId="77777777" w:rsidTr="008455AC">
        <w:tc>
          <w:tcPr>
            <w:tcW w:w="704" w:type="dxa"/>
            <w:shd w:val="clear" w:color="auto" w:fill="C2D69B" w:themeFill="accent3" w:themeFillTint="99"/>
            <w:tcMar>
              <w:top w:w="28" w:type="dxa"/>
              <w:bottom w:w="28" w:type="dxa"/>
            </w:tcMar>
            <w:vAlign w:val="center"/>
          </w:tcPr>
          <w:p w14:paraId="3006F948" w14:textId="77777777" w:rsidR="00B617EB" w:rsidRPr="00F34D79" w:rsidRDefault="00B617EB" w:rsidP="00B617EB">
            <w:pPr>
              <w:jc w:val="center"/>
              <w:rPr>
                <w:rFonts w:asciiTheme="minorHAnsi" w:eastAsia="Calibri" w:hAnsiTheme="minorHAnsi" w:cstheme="minorHAnsi"/>
              </w:rPr>
            </w:pPr>
            <w:r w:rsidRPr="00F34D79">
              <w:rPr>
                <w:rFonts w:asciiTheme="minorHAnsi" w:eastAsia="Calibri" w:hAnsiTheme="minorHAnsi" w:cstheme="minorHAnsi"/>
              </w:rPr>
              <w:t>(i)</w:t>
            </w:r>
          </w:p>
        </w:tc>
        <w:tc>
          <w:tcPr>
            <w:tcW w:w="6095" w:type="dxa"/>
            <w:gridSpan w:val="2"/>
            <w:shd w:val="clear" w:color="auto" w:fill="C2D69B" w:themeFill="accent3" w:themeFillTint="99"/>
            <w:tcMar>
              <w:top w:w="28" w:type="dxa"/>
              <w:bottom w:w="28" w:type="dxa"/>
            </w:tcMar>
          </w:tcPr>
          <w:p w14:paraId="169608F7" w14:textId="16352521" w:rsidR="00B617EB" w:rsidRPr="00F34D79" w:rsidRDefault="00B617EB" w:rsidP="00B617EB">
            <w:pPr>
              <w:rPr>
                <w:rFonts w:asciiTheme="minorHAnsi" w:eastAsia="Calibri" w:hAnsiTheme="minorHAnsi" w:cstheme="minorHAnsi"/>
              </w:rPr>
            </w:pPr>
            <w:r w:rsidRPr="00F34D79">
              <w:rPr>
                <w:rFonts w:asciiTheme="minorHAnsi" w:eastAsia="Calibri" w:hAnsiTheme="minorHAnsi" w:cstheme="minorHAnsi"/>
              </w:rPr>
              <w:t>Employment Equality Acts</w:t>
            </w:r>
            <w:r w:rsidR="00F34D79">
              <w:rPr>
                <w:rFonts w:asciiTheme="minorHAnsi" w:eastAsia="Calibri" w:hAnsiTheme="minorHAnsi" w:cstheme="minorHAnsi"/>
              </w:rPr>
              <w:t xml:space="preserve"> </w:t>
            </w:r>
            <w:r w:rsidR="002C7ECF" w:rsidRPr="002C7ECF">
              <w:rPr>
                <w:rFonts w:asciiTheme="minorHAnsi" w:eastAsia="Calibri" w:hAnsiTheme="minorHAnsi" w:cstheme="minorHAnsi"/>
              </w:rPr>
              <w:t xml:space="preserve">1998-2015  </w:t>
            </w:r>
          </w:p>
        </w:tc>
        <w:sdt>
          <w:sdtPr>
            <w:rPr>
              <w:rFonts w:asciiTheme="minorHAnsi" w:hAnsiTheme="minorHAnsi"/>
              <w:b/>
              <w:bCs/>
            </w:rPr>
            <w:id w:val="-1609041435"/>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14E29BFD" w14:textId="0B3A5956"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427935583"/>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5486EB7C" w14:textId="032A5828"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B617EB" w:rsidRPr="00F34D79" w14:paraId="7B868C0F" w14:textId="77777777" w:rsidTr="008455AC">
        <w:tc>
          <w:tcPr>
            <w:tcW w:w="704" w:type="dxa"/>
            <w:shd w:val="clear" w:color="auto" w:fill="C2D69B" w:themeFill="accent3" w:themeFillTint="99"/>
            <w:tcMar>
              <w:top w:w="28" w:type="dxa"/>
              <w:bottom w:w="28" w:type="dxa"/>
            </w:tcMar>
            <w:vAlign w:val="center"/>
          </w:tcPr>
          <w:p w14:paraId="71D946EA" w14:textId="77777777" w:rsidR="00B617EB" w:rsidRPr="00F34D79" w:rsidRDefault="00B617EB" w:rsidP="00B617EB">
            <w:pPr>
              <w:jc w:val="center"/>
              <w:rPr>
                <w:rFonts w:asciiTheme="minorHAnsi" w:eastAsia="Calibri" w:hAnsiTheme="minorHAnsi" w:cstheme="minorHAnsi"/>
              </w:rPr>
            </w:pPr>
            <w:r w:rsidRPr="00F34D79">
              <w:rPr>
                <w:rFonts w:asciiTheme="minorHAnsi" w:eastAsia="Calibri" w:hAnsiTheme="minorHAnsi" w:cstheme="minorHAnsi"/>
              </w:rPr>
              <w:t>(ii)</w:t>
            </w:r>
          </w:p>
        </w:tc>
        <w:tc>
          <w:tcPr>
            <w:tcW w:w="6095" w:type="dxa"/>
            <w:gridSpan w:val="2"/>
            <w:shd w:val="clear" w:color="auto" w:fill="C2D69B" w:themeFill="accent3" w:themeFillTint="99"/>
            <w:tcMar>
              <w:top w:w="28" w:type="dxa"/>
              <w:bottom w:w="28" w:type="dxa"/>
            </w:tcMar>
          </w:tcPr>
          <w:p w14:paraId="37826F1A" w14:textId="5DD4471D" w:rsidR="00B617EB" w:rsidRPr="00F34D79" w:rsidRDefault="00B617EB" w:rsidP="00B617EB">
            <w:pPr>
              <w:rPr>
                <w:rFonts w:asciiTheme="minorHAnsi" w:eastAsia="Calibri" w:hAnsiTheme="minorHAnsi" w:cstheme="minorHAnsi"/>
              </w:rPr>
            </w:pPr>
            <w:r w:rsidRPr="00F34D79">
              <w:rPr>
                <w:rFonts w:asciiTheme="minorHAnsi" w:eastAsia="Calibri" w:hAnsiTheme="minorHAnsi" w:cstheme="minorHAnsi"/>
              </w:rPr>
              <w:t>Equal Status Acts</w:t>
            </w:r>
            <w:r w:rsidR="00F34D79">
              <w:rPr>
                <w:rFonts w:asciiTheme="minorHAnsi" w:eastAsia="Calibri" w:hAnsiTheme="minorHAnsi" w:cstheme="minorHAnsi"/>
              </w:rPr>
              <w:t xml:space="preserve"> </w:t>
            </w:r>
            <w:r w:rsidR="002C7ECF" w:rsidRPr="002C7ECF">
              <w:rPr>
                <w:rFonts w:asciiTheme="minorHAnsi" w:eastAsia="Calibri" w:hAnsiTheme="minorHAnsi" w:cstheme="minorHAnsi"/>
              </w:rPr>
              <w:t>2000-2018</w:t>
            </w:r>
          </w:p>
        </w:tc>
        <w:sdt>
          <w:sdtPr>
            <w:rPr>
              <w:rFonts w:asciiTheme="minorHAnsi" w:hAnsiTheme="minorHAnsi"/>
              <w:b/>
              <w:bCs/>
            </w:rPr>
            <w:id w:val="-267623726"/>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21ED0819" w14:textId="47559F69"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1044523531"/>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1D5C5DC8" w14:textId="242A2089"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2E7CA09D" w14:textId="77777777" w:rsidTr="008455AC">
        <w:tc>
          <w:tcPr>
            <w:tcW w:w="704" w:type="dxa"/>
            <w:shd w:val="clear" w:color="auto" w:fill="C2D69B" w:themeFill="accent3" w:themeFillTint="99"/>
            <w:tcMar>
              <w:top w:w="28" w:type="dxa"/>
              <w:bottom w:w="28" w:type="dxa"/>
            </w:tcMar>
            <w:vAlign w:val="center"/>
          </w:tcPr>
          <w:p w14:paraId="73B80372"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(iii)</w:t>
            </w:r>
          </w:p>
        </w:tc>
        <w:tc>
          <w:tcPr>
            <w:tcW w:w="6095" w:type="dxa"/>
            <w:gridSpan w:val="2"/>
            <w:shd w:val="clear" w:color="auto" w:fill="C2D69B" w:themeFill="accent3" w:themeFillTint="99"/>
            <w:tcMar>
              <w:top w:w="28" w:type="dxa"/>
              <w:bottom w:w="28" w:type="dxa"/>
            </w:tcMar>
          </w:tcPr>
          <w:p w14:paraId="7569311C" w14:textId="56541B08"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National Minimum Wage Act 2000 </w:t>
            </w:r>
            <w:r w:rsidR="00F34D79">
              <w:rPr>
                <w:rFonts w:asciiTheme="minorHAnsi" w:eastAsia="Calibri" w:hAnsiTheme="minorHAnsi" w:cstheme="minorHAnsi"/>
              </w:rPr>
              <w:t xml:space="preserve">or </w:t>
            </w:r>
            <w:r w:rsidRPr="00F34D79">
              <w:rPr>
                <w:rFonts w:asciiTheme="minorHAnsi" w:eastAsia="Calibri" w:hAnsiTheme="minorHAnsi" w:cstheme="minorHAnsi"/>
              </w:rPr>
              <w:t>as amended</w:t>
            </w:r>
          </w:p>
        </w:tc>
        <w:sdt>
          <w:sdtPr>
            <w:rPr>
              <w:rFonts w:asciiTheme="minorHAnsi" w:hAnsiTheme="minorHAnsi"/>
              <w:b/>
              <w:bCs/>
            </w:rPr>
            <w:id w:val="-541128482"/>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5F8DF362" w14:textId="1B70D2D5"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488370802"/>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63BEEC50" w14:textId="3AFE880B"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23AD6CBE" w14:textId="77777777" w:rsidTr="008455AC">
        <w:tc>
          <w:tcPr>
            <w:tcW w:w="704" w:type="dxa"/>
            <w:shd w:val="clear" w:color="auto" w:fill="C2D69B" w:themeFill="accent3" w:themeFillTint="99"/>
            <w:tcMar>
              <w:top w:w="28" w:type="dxa"/>
              <w:bottom w:w="28" w:type="dxa"/>
            </w:tcMar>
            <w:vAlign w:val="center"/>
          </w:tcPr>
          <w:p w14:paraId="7E2A81EB"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(iv)</w:t>
            </w:r>
          </w:p>
        </w:tc>
        <w:tc>
          <w:tcPr>
            <w:tcW w:w="6095" w:type="dxa"/>
            <w:gridSpan w:val="2"/>
            <w:shd w:val="clear" w:color="auto" w:fill="C2D69B" w:themeFill="accent3" w:themeFillTint="99"/>
            <w:tcMar>
              <w:top w:w="28" w:type="dxa"/>
              <w:bottom w:w="28" w:type="dxa"/>
            </w:tcMar>
          </w:tcPr>
          <w:p w14:paraId="3FC7213D" w14:textId="12EE1441"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Organisation of Working Time Act 1997 </w:t>
            </w:r>
            <w:r w:rsidR="00F34D79">
              <w:rPr>
                <w:rFonts w:asciiTheme="minorHAnsi" w:eastAsia="Calibri" w:hAnsiTheme="minorHAnsi" w:cstheme="minorHAnsi"/>
              </w:rPr>
              <w:t xml:space="preserve">or </w:t>
            </w:r>
            <w:r w:rsidRPr="00F34D79">
              <w:rPr>
                <w:rFonts w:asciiTheme="minorHAnsi" w:eastAsia="Calibri" w:hAnsiTheme="minorHAnsi" w:cstheme="minorHAnsi"/>
              </w:rPr>
              <w:t>as amended</w:t>
            </w:r>
          </w:p>
        </w:tc>
        <w:sdt>
          <w:sdtPr>
            <w:rPr>
              <w:rFonts w:asciiTheme="minorHAnsi" w:hAnsiTheme="minorHAnsi"/>
              <w:b/>
              <w:bCs/>
            </w:rPr>
            <w:id w:val="-780793452"/>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5552E738" w14:textId="47DE674F"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400763499"/>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687D22D0" w14:textId="3D25F3B5"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0D0970B6" w14:textId="77777777" w:rsidTr="008455AC">
        <w:tc>
          <w:tcPr>
            <w:tcW w:w="704" w:type="dxa"/>
            <w:shd w:val="clear" w:color="auto" w:fill="C2D69B" w:themeFill="accent3" w:themeFillTint="99"/>
            <w:tcMar>
              <w:top w:w="28" w:type="dxa"/>
              <w:bottom w:w="28" w:type="dxa"/>
            </w:tcMar>
            <w:vAlign w:val="center"/>
          </w:tcPr>
          <w:p w14:paraId="4F316D12"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w:t>
            </w:r>
          </w:p>
        </w:tc>
        <w:tc>
          <w:tcPr>
            <w:tcW w:w="6095" w:type="dxa"/>
            <w:gridSpan w:val="2"/>
            <w:shd w:val="clear" w:color="auto" w:fill="C2D69B" w:themeFill="accent3" w:themeFillTint="99"/>
            <w:tcMar>
              <w:top w:w="28" w:type="dxa"/>
              <w:bottom w:w="28" w:type="dxa"/>
            </w:tcMar>
          </w:tcPr>
          <w:p w14:paraId="1921864E" w14:textId="023315F5" w:rsid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Safety, Health and Welfare at Work Act 2005 </w:t>
            </w:r>
            <w:r w:rsidR="00F34D79">
              <w:rPr>
                <w:rFonts w:asciiTheme="minorHAnsi" w:eastAsia="Calibri" w:hAnsiTheme="minorHAnsi" w:cstheme="minorHAnsi"/>
              </w:rPr>
              <w:t>or as amended</w:t>
            </w:r>
          </w:p>
          <w:p w14:paraId="36322049" w14:textId="78033E45"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Safety, Health and Welfare at Work (General Application) Regulations 2007</w:t>
            </w:r>
            <w:r w:rsidR="00F34D79">
              <w:rPr>
                <w:rFonts w:asciiTheme="minorHAnsi" w:eastAsia="Calibri" w:hAnsiTheme="minorHAnsi" w:cstheme="minorHAnsi"/>
              </w:rPr>
              <w:t xml:space="preserve"> or as amended</w:t>
            </w:r>
          </w:p>
        </w:tc>
        <w:sdt>
          <w:sdtPr>
            <w:rPr>
              <w:rFonts w:asciiTheme="minorHAnsi" w:hAnsiTheme="minorHAnsi"/>
              <w:b/>
              <w:bCs/>
            </w:rPr>
            <w:id w:val="-127020516"/>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3C0D54B4" w14:textId="20A32AC9"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1217500175"/>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66776278" w14:textId="3C63239A"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182A142E" w14:textId="77777777" w:rsidTr="008455AC">
        <w:tc>
          <w:tcPr>
            <w:tcW w:w="704" w:type="dxa"/>
            <w:shd w:val="clear" w:color="auto" w:fill="C2D69B" w:themeFill="accent3" w:themeFillTint="99"/>
            <w:tcMar>
              <w:top w:w="28" w:type="dxa"/>
              <w:bottom w:w="28" w:type="dxa"/>
            </w:tcMar>
            <w:vAlign w:val="center"/>
          </w:tcPr>
          <w:p w14:paraId="3E35A4CC"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(vi)</w:t>
            </w:r>
          </w:p>
        </w:tc>
        <w:tc>
          <w:tcPr>
            <w:tcW w:w="6095" w:type="dxa"/>
            <w:gridSpan w:val="2"/>
            <w:shd w:val="clear" w:color="auto" w:fill="C2D69B" w:themeFill="accent3" w:themeFillTint="99"/>
            <w:tcMar>
              <w:top w:w="28" w:type="dxa"/>
              <w:bottom w:w="28" w:type="dxa"/>
            </w:tcMar>
          </w:tcPr>
          <w:p w14:paraId="2B00062B"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Disability Act 2005</w:t>
            </w:r>
          </w:p>
        </w:tc>
        <w:sdt>
          <w:sdtPr>
            <w:rPr>
              <w:rFonts w:asciiTheme="minorHAnsi" w:hAnsiTheme="minorHAnsi"/>
              <w:b/>
              <w:bCs/>
            </w:rPr>
            <w:id w:val="-1936591975"/>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3AF97437" w14:textId="5D4960B9"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643894762"/>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0EEC3E98" w14:textId="6A42672C"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47994578" w14:textId="77777777" w:rsidTr="008455AC">
        <w:tc>
          <w:tcPr>
            <w:tcW w:w="704" w:type="dxa"/>
            <w:shd w:val="clear" w:color="auto" w:fill="C2D69B" w:themeFill="accent3" w:themeFillTint="99"/>
            <w:tcMar>
              <w:top w:w="28" w:type="dxa"/>
              <w:bottom w:w="28" w:type="dxa"/>
            </w:tcMar>
            <w:vAlign w:val="center"/>
          </w:tcPr>
          <w:p w14:paraId="2154DCB7"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(vii)</w:t>
            </w:r>
          </w:p>
        </w:tc>
        <w:tc>
          <w:tcPr>
            <w:tcW w:w="6095" w:type="dxa"/>
            <w:gridSpan w:val="2"/>
            <w:shd w:val="clear" w:color="auto" w:fill="C2D69B" w:themeFill="accent3" w:themeFillTint="99"/>
            <w:tcMar>
              <w:top w:w="28" w:type="dxa"/>
              <w:bottom w:w="28" w:type="dxa"/>
            </w:tcMar>
          </w:tcPr>
          <w:p w14:paraId="4FA40E34"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General Data Protection Regulation 2016/679</w:t>
            </w:r>
          </w:p>
        </w:tc>
        <w:sdt>
          <w:sdtPr>
            <w:rPr>
              <w:rFonts w:asciiTheme="minorHAnsi" w:hAnsiTheme="minorHAnsi"/>
              <w:b/>
              <w:bCs/>
            </w:rPr>
            <w:id w:val="344068175"/>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63C1C3CB" w14:textId="21C9C42E"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1460716369"/>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1B8139F6" w14:textId="106DEF5A"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1C5CEF72" w14:textId="77777777" w:rsidTr="008455AC">
        <w:tc>
          <w:tcPr>
            <w:tcW w:w="704" w:type="dxa"/>
            <w:shd w:val="clear" w:color="auto" w:fill="C2D69B" w:themeFill="accent3" w:themeFillTint="99"/>
            <w:tcMar>
              <w:top w:w="28" w:type="dxa"/>
              <w:bottom w:w="28" w:type="dxa"/>
            </w:tcMar>
            <w:vAlign w:val="center"/>
          </w:tcPr>
          <w:p w14:paraId="5E0AE1C9"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(viii)</w:t>
            </w:r>
          </w:p>
        </w:tc>
        <w:tc>
          <w:tcPr>
            <w:tcW w:w="6095" w:type="dxa"/>
            <w:gridSpan w:val="2"/>
            <w:shd w:val="clear" w:color="auto" w:fill="C2D69B" w:themeFill="accent3" w:themeFillTint="99"/>
            <w:tcMar>
              <w:top w:w="28" w:type="dxa"/>
              <w:bottom w:w="28" w:type="dxa"/>
            </w:tcMar>
          </w:tcPr>
          <w:p w14:paraId="6284CA03"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We have procedures in place to ensure that our subcontractors, if any are used for this contract, apply the same standards.</w:t>
            </w:r>
          </w:p>
        </w:tc>
        <w:sdt>
          <w:sdtPr>
            <w:rPr>
              <w:rFonts w:asciiTheme="minorHAnsi" w:hAnsiTheme="minorHAnsi"/>
              <w:b/>
              <w:bCs/>
            </w:rPr>
            <w:id w:val="-1285504810"/>
            <w14:checkbox>
              <w14:checked w14:val="0"/>
              <w14:checkedState w14:val="2612" w14:font="MS Gothic"/>
              <w14:uncheckedState w14:val="2610" w14:font="MS Gothic"/>
            </w14:checkbox>
          </w:sdtPr>
          <w:sdtEndPr/>
          <w:sdtContent>
            <w:tc>
              <w:tcPr>
                <w:tcW w:w="1134" w:type="dxa"/>
                <w:shd w:val="clear" w:color="auto" w:fill="E9E9E3"/>
                <w:tcMar>
                  <w:top w:w="28" w:type="dxa"/>
                  <w:bottom w:w="28" w:type="dxa"/>
                </w:tcMar>
                <w:vAlign w:val="center"/>
              </w:tcPr>
              <w:p w14:paraId="1B46C7CF" w14:textId="2013EA16"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b/>
              <w:bCs/>
            </w:rPr>
            <w:id w:val="-511687399"/>
            <w14:checkbox>
              <w14:checked w14:val="0"/>
              <w14:checkedState w14:val="2612" w14:font="MS Gothic"/>
              <w14:uncheckedState w14:val="2610" w14:font="MS Gothic"/>
            </w14:checkbox>
          </w:sdtPr>
          <w:sdtEndPr/>
          <w:sdtContent>
            <w:tc>
              <w:tcPr>
                <w:tcW w:w="1083" w:type="dxa"/>
                <w:shd w:val="clear" w:color="auto" w:fill="E9E9E3"/>
                <w:tcMar>
                  <w:top w:w="28" w:type="dxa"/>
                  <w:bottom w:w="28" w:type="dxa"/>
                </w:tcMar>
                <w:vAlign w:val="center"/>
              </w:tcPr>
              <w:p w14:paraId="056C0733" w14:textId="360BBF60"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3EA57448" w14:textId="77777777" w:rsidTr="51CD22F3">
        <w:tc>
          <w:tcPr>
            <w:tcW w:w="9016" w:type="dxa"/>
            <w:gridSpan w:val="5"/>
            <w:shd w:val="clear" w:color="auto" w:fill="C2D69B" w:themeFill="accent3" w:themeFillTint="99"/>
            <w:tcMar>
              <w:top w:w="28" w:type="dxa"/>
              <w:bottom w:w="28" w:type="dxa"/>
            </w:tcMar>
            <w:vAlign w:val="center"/>
          </w:tcPr>
          <w:p w14:paraId="345A9991" w14:textId="45D2D555" w:rsidR="00F34220" w:rsidRPr="00F34D79" w:rsidRDefault="0A945F88" w:rsidP="51CD22F3">
            <w:pPr>
              <w:rPr>
                <w:rFonts w:asciiTheme="minorHAnsi" w:eastAsia="Calibri" w:hAnsiTheme="minorHAnsi"/>
              </w:rPr>
            </w:pPr>
            <w:r w:rsidRPr="51CD22F3">
              <w:rPr>
                <w:rFonts w:asciiTheme="minorHAnsi" w:eastAsia="Calibri" w:hAnsiTheme="minorHAnsi"/>
              </w:rPr>
              <w:t xml:space="preserve">This Declaration is made for the benefit of the </w:t>
            </w:r>
            <w:r w:rsidR="2B59C2F3" w:rsidRPr="51CD22F3">
              <w:rPr>
                <w:rFonts w:asciiTheme="minorHAnsi" w:eastAsia="Calibri" w:hAnsiTheme="minorHAnsi"/>
              </w:rPr>
              <w:t>Cork ETB</w:t>
            </w:r>
            <w:r w:rsidRPr="51CD22F3">
              <w:rPr>
                <w:rFonts w:asciiTheme="minorHAnsi" w:eastAsia="Calibri" w:hAnsiTheme="minorHAnsi"/>
              </w:rPr>
              <w:t xml:space="preserve">  </w:t>
            </w:r>
          </w:p>
          <w:p w14:paraId="12C22F83"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I certify that the information provided in this declaration is accurate and complete to the best of my knowledge and belief.  I understand that the provision of inaccurate or misleading information in this Declaration will lead to my organisation being excluded from participation in this and future tenders and I am signing on behalf of:</w:t>
            </w:r>
          </w:p>
        </w:tc>
      </w:tr>
      <w:tr w:rsidR="00F34220" w:rsidRPr="00F34D79" w14:paraId="744F9CFB" w14:textId="77777777" w:rsidTr="008455AC">
        <w:tc>
          <w:tcPr>
            <w:tcW w:w="3005" w:type="dxa"/>
            <w:gridSpan w:val="2"/>
            <w:tcBorders>
              <w:bottom w:val="single" w:sz="4" w:space="0" w:color="FFFFFF" w:themeColor="background1"/>
            </w:tcBorders>
            <w:shd w:val="clear" w:color="auto" w:fill="4F6228" w:themeFill="accent3" w:themeFillShade="80"/>
            <w:tcMar>
              <w:top w:w="28" w:type="dxa"/>
              <w:bottom w:w="28" w:type="dxa"/>
            </w:tcMar>
            <w:vAlign w:val="center"/>
          </w:tcPr>
          <w:p w14:paraId="6C6AB0C4" w14:textId="77777777" w:rsidR="00F34220" w:rsidRPr="00921CD6" w:rsidRDefault="00F34220" w:rsidP="00F34220">
            <w:pPr>
              <w:rPr>
                <w:rFonts w:asciiTheme="minorHAnsi" w:eastAsia="Calibri" w:hAnsiTheme="minorHAnsi" w:cstheme="minorHAnsi"/>
                <w:b/>
                <w:bCs/>
                <w:color w:val="FFFFFF" w:themeColor="background1"/>
              </w:rPr>
            </w:pPr>
            <w:r w:rsidRPr="00921CD6">
              <w:rPr>
                <w:rFonts w:asciiTheme="minorHAnsi" w:eastAsia="Calibri" w:hAnsiTheme="minorHAnsi" w:cstheme="minorHAnsi"/>
                <w:b/>
                <w:bCs/>
                <w:color w:val="FFFFFF" w:themeColor="background1"/>
              </w:rPr>
              <w:t>Name of Economic Operator:</w:t>
            </w:r>
          </w:p>
        </w:tc>
        <w:tc>
          <w:tcPr>
            <w:tcW w:w="6011" w:type="dxa"/>
            <w:gridSpan w:val="3"/>
            <w:shd w:val="clear" w:color="auto" w:fill="E9E9E3"/>
            <w:tcMar>
              <w:top w:w="28" w:type="dxa"/>
              <w:bottom w:w="28" w:type="dxa"/>
            </w:tcMar>
            <w:vAlign w:val="center"/>
          </w:tcPr>
          <w:p w14:paraId="540C3B66" w14:textId="77777777" w:rsidR="00F34220" w:rsidRPr="00F34D79" w:rsidRDefault="00F34220" w:rsidP="00F34220">
            <w:pPr>
              <w:rPr>
                <w:rFonts w:asciiTheme="minorHAnsi" w:eastAsia="Calibri" w:hAnsiTheme="minorHAnsi" w:cstheme="minorHAnsi"/>
              </w:rPr>
            </w:pPr>
          </w:p>
        </w:tc>
      </w:tr>
      <w:tr w:rsidR="00F34220" w:rsidRPr="00F34D79" w14:paraId="29991AD3" w14:textId="77777777" w:rsidTr="008455AC">
        <w:tc>
          <w:tcPr>
            <w:tcW w:w="3005" w:type="dxa"/>
            <w:gridSpan w:val="2"/>
            <w:tcBorders>
              <w:top w:val="single" w:sz="4" w:space="0" w:color="FFFFFF" w:themeColor="background1"/>
              <w:bottom w:val="single" w:sz="4" w:space="0" w:color="FFFFFF" w:themeColor="background1"/>
            </w:tcBorders>
            <w:shd w:val="clear" w:color="auto" w:fill="4F6228" w:themeFill="accent3" w:themeFillShade="80"/>
            <w:tcMar>
              <w:top w:w="28" w:type="dxa"/>
              <w:bottom w:w="28" w:type="dxa"/>
            </w:tcMar>
            <w:vAlign w:val="center"/>
          </w:tcPr>
          <w:p w14:paraId="2D463CB9" w14:textId="77777777" w:rsidR="00F34220" w:rsidRPr="00921CD6" w:rsidRDefault="00F34220" w:rsidP="00F34220">
            <w:pPr>
              <w:rPr>
                <w:rFonts w:asciiTheme="minorHAnsi" w:eastAsia="Calibri" w:hAnsiTheme="minorHAnsi" w:cstheme="minorHAnsi"/>
                <w:b/>
                <w:bCs/>
                <w:color w:val="FFFFFF" w:themeColor="background1"/>
              </w:rPr>
            </w:pPr>
            <w:r w:rsidRPr="00921CD6">
              <w:rPr>
                <w:rFonts w:asciiTheme="minorHAnsi" w:eastAsia="Calibri" w:hAnsiTheme="minorHAnsi" w:cstheme="minorHAnsi"/>
                <w:b/>
                <w:bCs/>
                <w:color w:val="FFFFFF" w:themeColor="background1"/>
              </w:rPr>
              <w:t>Authorised Signatory:</w:t>
            </w:r>
          </w:p>
        </w:tc>
        <w:tc>
          <w:tcPr>
            <w:tcW w:w="6011" w:type="dxa"/>
            <w:gridSpan w:val="3"/>
            <w:shd w:val="clear" w:color="auto" w:fill="E9E9E3"/>
            <w:tcMar>
              <w:top w:w="28" w:type="dxa"/>
              <w:bottom w:w="28" w:type="dxa"/>
            </w:tcMar>
            <w:vAlign w:val="center"/>
          </w:tcPr>
          <w:p w14:paraId="7A9462A4" w14:textId="77777777" w:rsidR="00F34220" w:rsidRPr="00F34D79" w:rsidRDefault="00F34220" w:rsidP="00F34220">
            <w:pPr>
              <w:rPr>
                <w:rFonts w:asciiTheme="minorHAnsi" w:eastAsia="Calibri" w:hAnsiTheme="minorHAnsi" w:cstheme="minorHAnsi"/>
              </w:rPr>
            </w:pPr>
          </w:p>
        </w:tc>
      </w:tr>
      <w:tr w:rsidR="00F34220" w:rsidRPr="00F34D79" w14:paraId="07E8F124" w14:textId="77777777" w:rsidTr="008455AC">
        <w:tc>
          <w:tcPr>
            <w:tcW w:w="3005" w:type="dxa"/>
            <w:gridSpan w:val="2"/>
            <w:tcBorders>
              <w:top w:val="single" w:sz="4" w:space="0" w:color="FFFFFF" w:themeColor="background1"/>
              <w:bottom w:val="single" w:sz="4" w:space="0" w:color="FFFFFF" w:themeColor="background1"/>
            </w:tcBorders>
            <w:shd w:val="clear" w:color="auto" w:fill="4F6228" w:themeFill="accent3" w:themeFillShade="80"/>
            <w:tcMar>
              <w:top w:w="28" w:type="dxa"/>
              <w:bottom w:w="28" w:type="dxa"/>
            </w:tcMar>
            <w:vAlign w:val="center"/>
          </w:tcPr>
          <w:p w14:paraId="71A6E432" w14:textId="77777777" w:rsidR="00F34220" w:rsidRPr="00921CD6" w:rsidRDefault="00F34220" w:rsidP="00F34220">
            <w:pPr>
              <w:rPr>
                <w:rFonts w:asciiTheme="minorHAnsi" w:eastAsia="Calibri" w:hAnsiTheme="minorHAnsi" w:cstheme="minorHAnsi"/>
                <w:b/>
                <w:bCs/>
                <w:color w:val="FFFFFF" w:themeColor="background1"/>
              </w:rPr>
            </w:pPr>
            <w:r w:rsidRPr="00921CD6">
              <w:rPr>
                <w:rFonts w:asciiTheme="minorHAnsi" w:eastAsia="Calibri" w:hAnsiTheme="minorHAnsi" w:cstheme="minorHAnsi"/>
                <w:b/>
                <w:bCs/>
                <w:color w:val="FFFFFF" w:themeColor="background1"/>
              </w:rPr>
              <w:t>Name in Block Capitals:</w:t>
            </w:r>
          </w:p>
        </w:tc>
        <w:tc>
          <w:tcPr>
            <w:tcW w:w="6011" w:type="dxa"/>
            <w:gridSpan w:val="3"/>
            <w:shd w:val="clear" w:color="auto" w:fill="E9E9E3"/>
            <w:tcMar>
              <w:top w:w="28" w:type="dxa"/>
              <w:bottom w:w="28" w:type="dxa"/>
            </w:tcMar>
            <w:vAlign w:val="center"/>
          </w:tcPr>
          <w:p w14:paraId="2A8D404F" w14:textId="77777777" w:rsidR="00F34220" w:rsidRPr="00F34D79" w:rsidRDefault="00F34220" w:rsidP="00F34220">
            <w:pPr>
              <w:rPr>
                <w:rFonts w:asciiTheme="minorHAnsi" w:eastAsia="Calibri" w:hAnsiTheme="minorHAnsi" w:cstheme="minorHAnsi"/>
              </w:rPr>
            </w:pPr>
          </w:p>
        </w:tc>
      </w:tr>
      <w:tr w:rsidR="00F34220" w:rsidRPr="00F34D79" w14:paraId="4DC63FEB" w14:textId="77777777" w:rsidTr="008455AC">
        <w:tc>
          <w:tcPr>
            <w:tcW w:w="3005" w:type="dxa"/>
            <w:gridSpan w:val="2"/>
            <w:tcBorders>
              <w:top w:val="single" w:sz="4" w:space="0" w:color="FFFFFF" w:themeColor="background1"/>
            </w:tcBorders>
            <w:shd w:val="clear" w:color="auto" w:fill="4F6228" w:themeFill="accent3" w:themeFillShade="80"/>
            <w:tcMar>
              <w:top w:w="28" w:type="dxa"/>
              <w:bottom w:w="28" w:type="dxa"/>
            </w:tcMar>
            <w:vAlign w:val="center"/>
          </w:tcPr>
          <w:p w14:paraId="0E77AEC6" w14:textId="77777777" w:rsidR="00F34220" w:rsidRPr="00921CD6" w:rsidRDefault="00F34220" w:rsidP="00F34220">
            <w:pPr>
              <w:rPr>
                <w:rFonts w:asciiTheme="minorHAnsi" w:eastAsia="Calibri" w:hAnsiTheme="minorHAnsi" w:cstheme="minorHAnsi"/>
                <w:b/>
                <w:bCs/>
                <w:color w:val="FFFFFF" w:themeColor="background1"/>
              </w:rPr>
            </w:pPr>
            <w:r w:rsidRPr="00921CD6">
              <w:rPr>
                <w:rFonts w:asciiTheme="minorHAnsi" w:eastAsia="Calibri" w:hAnsiTheme="minorHAnsi" w:cstheme="minorHAnsi"/>
                <w:b/>
                <w:bCs/>
                <w:color w:val="FFFFFF" w:themeColor="background1"/>
              </w:rPr>
              <w:t>Position:</w:t>
            </w:r>
          </w:p>
        </w:tc>
        <w:tc>
          <w:tcPr>
            <w:tcW w:w="6011" w:type="dxa"/>
            <w:gridSpan w:val="3"/>
            <w:shd w:val="clear" w:color="auto" w:fill="E9E9E3"/>
            <w:tcMar>
              <w:top w:w="28" w:type="dxa"/>
              <w:bottom w:w="28" w:type="dxa"/>
            </w:tcMar>
            <w:vAlign w:val="center"/>
          </w:tcPr>
          <w:p w14:paraId="20789A5A" w14:textId="77777777" w:rsidR="00F34220" w:rsidRPr="00F34D79" w:rsidRDefault="00F34220" w:rsidP="00F34220">
            <w:pPr>
              <w:rPr>
                <w:rFonts w:asciiTheme="minorHAnsi" w:eastAsia="Calibri" w:hAnsiTheme="minorHAnsi" w:cstheme="minorHAnsi"/>
              </w:rPr>
            </w:pPr>
          </w:p>
        </w:tc>
      </w:tr>
    </w:tbl>
    <w:p w14:paraId="1457075C" w14:textId="77777777" w:rsidR="00053819" w:rsidRPr="00F34D79" w:rsidRDefault="00053819" w:rsidP="00053819">
      <w:pPr>
        <w:spacing w:after="180"/>
        <w:rPr>
          <w:rFonts w:asciiTheme="minorHAnsi" w:eastAsia="Times New Roman" w:hAnsiTheme="minorHAnsi" w:cstheme="minorHAnsi"/>
          <w:color w:val="404040"/>
          <w:lang w:eastAsia="ja-JP"/>
        </w:rPr>
      </w:pPr>
    </w:p>
    <w:p w14:paraId="69C20A85" w14:textId="357ED736" w:rsidR="00AF34A3" w:rsidRPr="00F34D79" w:rsidRDefault="00AF34A3">
      <w:pP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5C84F330" w14:textId="6A576018" w:rsidR="00053819" w:rsidRPr="00F34D79" w:rsidRDefault="00053819" w:rsidP="00053819">
      <w:pPr>
        <w:pStyle w:val="Heading1"/>
        <w:numPr>
          <w:ilvl w:val="0"/>
          <w:numId w:val="0"/>
        </w:numPr>
        <w:ind w:left="432" w:hanging="432"/>
        <w:rPr>
          <w:rFonts w:asciiTheme="minorHAnsi" w:hAnsiTheme="minorHAnsi" w:cstheme="minorHAnsi"/>
          <w:lang w:eastAsia="ja-JP"/>
        </w:rPr>
      </w:pPr>
      <w:bookmarkStart w:id="7" w:name="_Toc487130160"/>
      <w:bookmarkStart w:id="8" w:name="_Toc50382441"/>
      <w:bookmarkStart w:id="9" w:name="_Toc237619379"/>
      <w:r w:rsidRPr="00F34D79">
        <w:rPr>
          <w:rFonts w:asciiTheme="minorHAnsi" w:hAnsiTheme="minorHAnsi" w:cstheme="minorHAnsi"/>
          <w:lang w:eastAsia="ja-JP"/>
        </w:rPr>
        <w:lastRenderedPageBreak/>
        <w:t>FINANCIAL</w:t>
      </w:r>
      <w:r w:rsidR="00C325D9">
        <w:rPr>
          <w:rFonts w:asciiTheme="minorHAnsi" w:hAnsiTheme="minorHAnsi" w:cstheme="minorHAnsi"/>
          <w:lang w:eastAsia="ja-JP"/>
        </w:rPr>
        <w:t xml:space="preserve">, </w:t>
      </w:r>
      <w:r w:rsidRPr="00F34D79">
        <w:rPr>
          <w:rFonts w:asciiTheme="minorHAnsi" w:hAnsiTheme="minorHAnsi" w:cstheme="minorHAnsi"/>
          <w:lang w:eastAsia="ja-JP"/>
        </w:rPr>
        <w:t xml:space="preserve">TECHNICAL </w:t>
      </w:r>
      <w:r w:rsidR="00C325D9">
        <w:rPr>
          <w:rFonts w:asciiTheme="minorHAnsi" w:hAnsiTheme="minorHAnsi" w:cstheme="minorHAnsi"/>
          <w:lang w:eastAsia="ja-JP"/>
        </w:rPr>
        <w:t xml:space="preserve">AND PROFESSIONAL </w:t>
      </w:r>
      <w:r w:rsidRPr="00F34D79">
        <w:rPr>
          <w:rFonts w:asciiTheme="minorHAnsi" w:hAnsiTheme="minorHAnsi" w:cstheme="minorHAnsi"/>
          <w:lang w:eastAsia="ja-JP"/>
        </w:rPr>
        <w:t>CAPACITY</w:t>
      </w:r>
      <w:bookmarkEnd w:id="7"/>
      <w:bookmarkEnd w:id="8"/>
      <w:bookmarkEnd w:id="9"/>
    </w:p>
    <w:p w14:paraId="588E6EB6" w14:textId="45EF3395" w:rsidR="00053819" w:rsidRPr="00F34D79" w:rsidRDefault="00053819" w:rsidP="00053819">
      <w:pPr>
        <w:pStyle w:val="Heading2"/>
        <w:numPr>
          <w:ilvl w:val="0"/>
          <w:numId w:val="0"/>
        </w:numPr>
        <w:ind w:left="576" w:hanging="576"/>
        <w:rPr>
          <w:rFonts w:asciiTheme="minorHAnsi" w:eastAsia="Times New Roman" w:hAnsiTheme="minorHAnsi" w:cstheme="minorHAnsi"/>
          <w:color w:val="404040"/>
          <w:lang w:eastAsia="ja-JP"/>
        </w:rPr>
      </w:pPr>
      <w:bookmarkStart w:id="10" w:name="_Toc487130161"/>
      <w:bookmarkStart w:id="11" w:name="_Toc50382442"/>
      <w:bookmarkStart w:id="12" w:name="_Toc237619380"/>
      <w:r w:rsidRPr="00F34D79">
        <w:rPr>
          <w:rFonts w:asciiTheme="minorHAnsi" w:eastAsia="Times New Roman" w:hAnsiTheme="minorHAnsi" w:cstheme="minorHAnsi"/>
          <w:lang w:eastAsia="ja-JP"/>
        </w:rPr>
        <w:t>GENERAL INFORMATION RELATING TO THE TENDERER</w:t>
      </w:r>
      <w:bookmarkEnd w:id="10"/>
      <w:bookmarkEnd w:id="11"/>
      <w:bookmarkEnd w:id="12"/>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508"/>
        <w:gridCol w:w="1127"/>
        <w:gridCol w:w="1127"/>
        <w:gridCol w:w="1127"/>
        <w:gridCol w:w="1127"/>
      </w:tblGrid>
      <w:tr w:rsidR="00053819" w:rsidRPr="00F34D79" w14:paraId="31DBA1F9" w14:textId="77777777" w:rsidTr="00F34D79">
        <w:trPr>
          <w:trHeight w:val="467"/>
        </w:trPr>
        <w:tc>
          <w:tcPr>
            <w:tcW w:w="9016" w:type="dxa"/>
            <w:gridSpan w:val="5"/>
            <w:shd w:val="clear" w:color="auto" w:fill="4F6228" w:themeFill="accent3" w:themeFillShade="80"/>
            <w:vAlign w:val="center"/>
          </w:tcPr>
          <w:p w14:paraId="6B3A2CF5"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Tendering Party Name: </w:t>
            </w:r>
          </w:p>
        </w:tc>
      </w:tr>
      <w:tr w:rsidR="00053819" w:rsidRPr="00F34D79" w14:paraId="58ED1F81" w14:textId="77777777" w:rsidTr="00053819">
        <w:tc>
          <w:tcPr>
            <w:tcW w:w="9016" w:type="dxa"/>
            <w:gridSpan w:val="5"/>
            <w:shd w:val="clear" w:color="auto" w:fill="E9E9E3"/>
            <w:vAlign w:val="center"/>
          </w:tcPr>
          <w:p w14:paraId="51E1A7BF"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1B6C14D" w14:textId="77777777" w:rsidTr="00F34D79">
        <w:trPr>
          <w:trHeight w:val="353"/>
        </w:trPr>
        <w:tc>
          <w:tcPr>
            <w:tcW w:w="9016" w:type="dxa"/>
            <w:gridSpan w:val="5"/>
            <w:shd w:val="clear" w:color="auto" w:fill="4F6228" w:themeFill="accent3" w:themeFillShade="80"/>
            <w:vAlign w:val="center"/>
          </w:tcPr>
          <w:p w14:paraId="1BDE7EE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 xml:space="preserve">Contact Person: </w:t>
            </w:r>
          </w:p>
        </w:tc>
      </w:tr>
      <w:tr w:rsidR="00053819" w:rsidRPr="00F34D79" w14:paraId="162D37CE" w14:textId="77777777" w:rsidTr="00053819">
        <w:tc>
          <w:tcPr>
            <w:tcW w:w="9016" w:type="dxa"/>
            <w:gridSpan w:val="5"/>
            <w:shd w:val="clear" w:color="auto" w:fill="E9E9E3"/>
            <w:vAlign w:val="center"/>
          </w:tcPr>
          <w:p w14:paraId="1B2283F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871682E" w14:textId="77777777" w:rsidTr="00F34D79">
        <w:trPr>
          <w:trHeight w:val="352"/>
        </w:trPr>
        <w:tc>
          <w:tcPr>
            <w:tcW w:w="9016" w:type="dxa"/>
            <w:gridSpan w:val="5"/>
            <w:shd w:val="clear" w:color="auto" w:fill="4F6228" w:themeFill="accent3" w:themeFillShade="80"/>
            <w:vAlign w:val="center"/>
          </w:tcPr>
          <w:p w14:paraId="5FC29F9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Position: </w:t>
            </w:r>
          </w:p>
        </w:tc>
      </w:tr>
      <w:tr w:rsidR="00053819" w:rsidRPr="00F34D79" w14:paraId="110CEFA4" w14:textId="77777777" w:rsidTr="00053819">
        <w:tc>
          <w:tcPr>
            <w:tcW w:w="9016" w:type="dxa"/>
            <w:gridSpan w:val="5"/>
            <w:shd w:val="clear" w:color="auto" w:fill="E9E9E3"/>
            <w:vAlign w:val="center"/>
          </w:tcPr>
          <w:p w14:paraId="41B67E02"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2174D3D" w14:textId="77777777" w:rsidTr="00F34D79">
        <w:trPr>
          <w:trHeight w:val="381"/>
        </w:trPr>
        <w:tc>
          <w:tcPr>
            <w:tcW w:w="9016" w:type="dxa"/>
            <w:gridSpan w:val="5"/>
            <w:shd w:val="clear" w:color="auto" w:fill="4F6228" w:themeFill="accent3" w:themeFillShade="80"/>
            <w:vAlign w:val="center"/>
          </w:tcPr>
          <w:p w14:paraId="3852230C"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Address: </w:t>
            </w:r>
          </w:p>
        </w:tc>
      </w:tr>
      <w:tr w:rsidR="00053819" w:rsidRPr="00F34D79" w14:paraId="41724635" w14:textId="77777777" w:rsidTr="00053819">
        <w:tc>
          <w:tcPr>
            <w:tcW w:w="9016" w:type="dxa"/>
            <w:gridSpan w:val="5"/>
            <w:shd w:val="clear" w:color="auto" w:fill="E9E9E3"/>
            <w:vAlign w:val="center"/>
          </w:tcPr>
          <w:p w14:paraId="12FAFAC0"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7FF3B8BC" w14:textId="77777777" w:rsidTr="00F34D79">
        <w:trPr>
          <w:trHeight w:val="345"/>
        </w:trPr>
        <w:tc>
          <w:tcPr>
            <w:tcW w:w="9016" w:type="dxa"/>
            <w:gridSpan w:val="5"/>
            <w:shd w:val="clear" w:color="auto" w:fill="4F6228" w:themeFill="accent3" w:themeFillShade="80"/>
            <w:vAlign w:val="center"/>
          </w:tcPr>
          <w:p w14:paraId="57FC2A6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Phone: </w:t>
            </w:r>
          </w:p>
        </w:tc>
      </w:tr>
      <w:tr w:rsidR="00053819" w:rsidRPr="00F34D79" w14:paraId="430FB167" w14:textId="77777777" w:rsidTr="00053819">
        <w:tc>
          <w:tcPr>
            <w:tcW w:w="9016" w:type="dxa"/>
            <w:gridSpan w:val="5"/>
            <w:shd w:val="clear" w:color="auto" w:fill="E9E9E3"/>
            <w:vAlign w:val="center"/>
          </w:tcPr>
          <w:p w14:paraId="4403062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7215A073" w14:textId="77777777" w:rsidTr="00F34D79">
        <w:trPr>
          <w:trHeight w:val="356"/>
        </w:trPr>
        <w:tc>
          <w:tcPr>
            <w:tcW w:w="9016" w:type="dxa"/>
            <w:gridSpan w:val="5"/>
            <w:shd w:val="clear" w:color="auto" w:fill="4F6228" w:themeFill="accent3" w:themeFillShade="80"/>
            <w:vAlign w:val="center"/>
          </w:tcPr>
          <w:p w14:paraId="4C158ED7"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Email:</w:t>
            </w:r>
          </w:p>
        </w:tc>
      </w:tr>
      <w:tr w:rsidR="00053819" w:rsidRPr="00F34D79" w14:paraId="59DFB6F7" w14:textId="77777777" w:rsidTr="00053819">
        <w:tc>
          <w:tcPr>
            <w:tcW w:w="9016" w:type="dxa"/>
            <w:gridSpan w:val="5"/>
            <w:shd w:val="clear" w:color="auto" w:fill="E9E9E3"/>
            <w:vAlign w:val="center"/>
          </w:tcPr>
          <w:p w14:paraId="42B94D85"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678D7C26" w14:textId="77777777" w:rsidTr="00F34D79">
        <w:trPr>
          <w:trHeight w:val="369"/>
        </w:trPr>
        <w:tc>
          <w:tcPr>
            <w:tcW w:w="9016" w:type="dxa"/>
            <w:gridSpan w:val="5"/>
            <w:shd w:val="clear" w:color="auto" w:fill="4F6228" w:themeFill="accent3" w:themeFillShade="80"/>
            <w:vAlign w:val="center"/>
          </w:tcPr>
          <w:p w14:paraId="767AFECA"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Website: </w:t>
            </w:r>
          </w:p>
        </w:tc>
      </w:tr>
      <w:tr w:rsidR="00053819" w:rsidRPr="00F34D79" w14:paraId="7A488E0A" w14:textId="77777777" w:rsidTr="00053819">
        <w:tc>
          <w:tcPr>
            <w:tcW w:w="9016" w:type="dxa"/>
            <w:gridSpan w:val="5"/>
            <w:shd w:val="clear" w:color="auto" w:fill="E9E9E3"/>
            <w:vAlign w:val="center"/>
          </w:tcPr>
          <w:p w14:paraId="39E0A5E1"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68363762" w14:textId="77777777" w:rsidTr="00F34D79">
        <w:trPr>
          <w:trHeight w:val="366"/>
        </w:trPr>
        <w:tc>
          <w:tcPr>
            <w:tcW w:w="4508" w:type="dxa"/>
            <w:shd w:val="clear" w:color="auto" w:fill="4F6228" w:themeFill="accent3" w:themeFillShade="80"/>
            <w:vAlign w:val="center"/>
          </w:tcPr>
          <w:p w14:paraId="4C7E05A6"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Date of Establishment, if applicable</w:t>
            </w:r>
          </w:p>
        </w:tc>
        <w:tc>
          <w:tcPr>
            <w:tcW w:w="4508" w:type="dxa"/>
            <w:gridSpan w:val="4"/>
            <w:shd w:val="clear" w:color="auto" w:fill="4F6228" w:themeFill="accent3" w:themeFillShade="80"/>
            <w:vAlign w:val="center"/>
          </w:tcPr>
          <w:p w14:paraId="19ABA06D"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VAT Registration No:</w:t>
            </w:r>
          </w:p>
        </w:tc>
      </w:tr>
      <w:tr w:rsidR="00053819" w:rsidRPr="00F34D79" w14:paraId="63EBB7B3" w14:textId="77777777" w:rsidTr="00053819">
        <w:tc>
          <w:tcPr>
            <w:tcW w:w="4508" w:type="dxa"/>
            <w:shd w:val="clear" w:color="auto" w:fill="E9E9E3"/>
          </w:tcPr>
          <w:p w14:paraId="02F796E1"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4508" w:type="dxa"/>
            <w:gridSpan w:val="4"/>
            <w:shd w:val="clear" w:color="auto" w:fill="E9E9E3"/>
          </w:tcPr>
          <w:p w14:paraId="6F63D4E8"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D13B03" w:rsidRPr="00F34D79" w14:paraId="4C54AAC4" w14:textId="77777777" w:rsidTr="00D13B03">
        <w:tc>
          <w:tcPr>
            <w:tcW w:w="9016" w:type="dxa"/>
            <w:gridSpan w:val="5"/>
            <w:shd w:val="clear" w:color="auto" w:fill="4F6228" w:themeFill="accent3" w:themeFillShade="80"/>
          </w:tcPr>
          <w:p w14:paraId="10DB1DEE" w14:textId="77777777" w:rsidR="00FB56D1" w:rsidRPr="00FB56D1" w:rsidRDefault="00FB56D1" w:rsidP="00FB56D1">
            <w:pPr>
              <w:spacing w:after="180"/>
              <w:contextualSpacing/>
              <w:rPr>
                <w:rFonts w:ascii="Calibri" w:eastAsia="Times New Roman" w:hAnsi="Calibri" w:cs="Calibri"/>
                <w:color w:val="E9E9E3"/>
                <w:lang w:val="en-US" w:eastAsia="ja-JP"/>
              </w:rPr>
            </w:pPr>
            <w:r w:rsidRPr="00FB56D1">
              <w:rPr>
                <w:rFonts w:ascii="Calibri" w:eastAsia="Times New Roman" w:hAnsi="Calibri" w:cs="Calibri"/>
                <w:color w:val="E9E9E3"/>
                <w:lang w:val="en-US" w:eastAsia="ja-JP"/>
              </w:rPr>
              <w:t>Company Registration Number (CRN Number)</w:t>
            </w:r>
          </w:p>
          <w:p w14:paraId="1A9B212E" w14:textId="3A318C05" w:rsidR="00D13B03" w:rsidRPr="004C552D" w:rsidRDefault="00FB56D1" w:rsidP="00053819">
            <w:pPr>
              <w:spacing w:after="180"/>
              <w:contextualSpacing/>
              <w:rPr>
                <w:rFonts w:ascii="Calibri" w:eastAsia="Times New Roman" w:hAnsi="Calibri" w:cs="Calibri"/>
                <w:color w:val="E9E9E3"/>
                <w:lang w:val="en-US" w:eastAsia="ja-JP"/>
              </w:rPr>
            </w:pPr>
            <w:r w:rsidRPr="00FB56D1">
              <w:rPr>
                <w:rFonts w:ascii="Calibri" w:eastAsia="Times New Roman" w:hAnsi="Calibri" w:cs="Calibri"/>
                <w:color w:val="E9E9E3"/>
                <w:lang w:val="en-US" w:eastAsia="ja-JP"/>
              </w:rPr>
              <w:t>Issued by CRO once your company is registered. You will receive a certificate of incorporation with the CRN number on it).</w:t>
            </w:r>
          </w:p>
        </w:tc>
      </w:tr>
      <w:tr w:rsidR="004C552D" w:rsidRPr="00F34D79" w14:paraId="2EE49780" w14:textId="77777777" w:rsidTr="00A13BF0">
        <w:tc>
          <w:tcPr>
            <w:tcW w:w="9016" w:type="dxa"/>
            <w:gridSpan w:val="5"/>
            <w:shd w:val="clear" w:color="auto" w:fill="E9E9E3"/>
          </w:tcPr>
          <w:p w14:paraId="2C5AB528" w14:textId="77777777" w:rsidR="004C552D" w:rsidRPr="00F34D79" w:rsidRDefault="004C552D" w:rsidP="00053819">
            <w:pPr>
              <w:spacing w:after="180"/>
              <w:rPr>
                <w:rFonts w:asciiTheme="minorHAnsi" w:eastAsia="Times New Roman" w:hAnsiTheme="minorHAnsi" w:cstheme="minorHAnsi"/>
                <w:color w:val="404040"/>
                <w:lang w:eastAsia="ja-JP"/>
              </w:rPr>
            </w:pPr>
          </w:p>
        </w:tc>
      </w:tr>
      <w:tr w:rsidR="00053819" w:rsidRPr="00F34D79" w14:paraId="6847D509" w14:textId="77777777" w:rsidTr="00F34D79">
        <w:tc>
          <w:tcPr>
            <w:tcW w:w="4508" w:type="dxa"/>
            <w:shd w:val="clear" w:color="auto" w:fill="4F6228" w:themeFill="accent3" w:themeFillShade="80"/>
            <w:vAlign w:val="center"/>
          </w:tcPr>
          <w:p w14:paraId="64F342B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Legal Structure – partnership, limited company, DAC, etc. </w:t>
            </w:r>
          </w:p>
        </w:tc>
        <w:tc>
          <w:tcPr>
            <w:tcW w:w="4508" w:type="dxa"/>
            <w:gridSpan w:val="4"/>
            <w:shd w:val="clear" w:color="auto" w:fill="4F6228" w:themeFill="accent3" w:themeFillShade="80"/>
            <w:vAlign w:val="center"/>
          </w:tcPr>
          <w:p w14:paraId="63525305"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Please confirm if you are an SME (Small and Medium Enterprise) as defined in Commission Recommendation 2003/361/EC</w:t>
            </w:r>
          </w:p>
        </w:tc>
      </w:tr>
      <w:tr w:rsidR="00053819" w:rsidRPr="00F34D79" w14:paraId="64B182AA" w14:textId="77777777" w:rsidTr="00B55B9B">
        <w:trPr>
          <w:trHeight w:val="844"/>
        </w:trPr>
        <w:tc>
          <w:tcPr>
            <w:tcW w:w="4508" w:type="dxa"/>
            <w:shd w:val="clear" w:color="auto" w:fill="E9E9E3"/>
            <w:vAlign w:val="center"/>
          </w:tcPr>
          <w:p w14:paraId="26C49B87"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27" w:type="dxa"/>
            <w:shd w:val="clear" w:color="auto" w:fill="C2D69B" w:themeFill="accent3" w:themeFillTint="99"/>
            <w:vAlign w:val="center"/>
          </w:tcPr>
          <w:p w14:paraId="5F8F5B0A"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b/>
              <w:bCs/>
              <w:color w:val="404040"/>
              <w:lang w:eastAsia="ja-JP"/>
            </w:rPr>
            <w:id w:val="184020514"/>
            <w14:checkbox>
              <w14:checked w14:val="0"/>
              <w14:checkedState w14:val="2612" w14:font="MS Gothic"/>
              <w14:uncheckedState w14:val="2610" w14:font="MS Gothic"/>
            </w14:checkbox>
          </w:sdtPr>
          <w:sdtEndPr/>
          <w:sdtContent>
            <w:tc>
              <w:tcPr>
                <w:tcW w:w="1127" w:type="dxa"/>
                <w:shd w:val="clear" w:color="auto" w:fill="E9E9E3"/>
                <w:vAlign w:val="center"/>
              </w:tcPr>
              <w:p w14:paraId="19A47609" w14:textId="7FF3C1A9" w:rsidR="00053819" w:rsidRPr="00F34D79" w:rsidRDefault="00F34D79" w:rsidP="00053819">
                <w:pPr>
                  <w:spacing w:after="0"/>
                  <w:jc w:val="center"/>
                  <w:rPr>
                    <w:rFonts w:asciiTheme="minorHAnsi" w:eastAsia="Times New Roman" w:hAnsiTheme="minorHAnsi" w:cstheme="minorHAnsi"/>
                    <w:color w:val="404040"/>
                    <w:lang w:eastAsia="ja-JP"/>
                  </w:rPr>
                </w:pPr>
                <w:r w:rsidRPr="00B55B9B">
                  <w:rPr>
                    <w:rFonts w:ascii="MS Gothic" w:eastAsia="MS Gothic" w:hAnsi="MS Gothic" w:cstheme="minorHAnsi" w:hint="eastAsia"/>
                    <w:b/>
                    <w:bCs/>
                    <w:color w:val="404040"/>
                    <w:lang w:eastAsia="ja-JP"/>
                  </w:rPr>
                  <w:t>☐</w:t>
                </w:r>
              </w:p>
            </w:tc>
          </w:sdtContent>
        </w:sdt>
        <w:tc>
          <w:tcPr>
            <w:tcW w:w="1127" w:type="dxa"/>
            <w:tcBorders>
              <w:right w:val="single" w:sz="4" w:space="0" w:color="auto"/>
            </w:tcBorders>
            <w:shd w:val="clear" w:color="auto" w:fill="C2D69B" w:themeFill="accent3" w:themeFillTint="99"/>
            <w:vAlign w:val="center"/>
          </w:tcPr>
          <w:p w14:paraId="5551043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b/>
              <w:bCs/>
              <w:color w:val="404040"/>
              <w:lang w:eastAsia="ja-JP"/>
            </w:rPr>
            <w:id w:val="2097128931"/>
            <w14:checkbox>
              <w14:checked w14:val="0"/>
              <w14:checkedState w14:val="2612" w14:font="MS Gothic"/>
              <w14:uncheckedState w14:val="2610" w14:font="MS Gothic"/>
            </w14:checkbox>
          </w:sdtPr>
          <w:sdtEndPr/>
          <w:sdtContent>
            <w:tc>
              <w:tcPr>
                <w:tcW w:w="1127" w:type="dxa"/>
                <w:tcBorders>
                  <w:top w:val="nil"/>
                  <w:left w:val="single" w:sz="4" w:space="0" w:color="auto"/>
                  <w:bottom w:val="nil"/>
                  <w:right w:val="single" w:sz="4" w:space="0" w:color="auto"/>
                </w:tcBorders>
                <w:shd w:val="clear" w:color="auto" w:fill="E9E9E3"/>
                <w:vAlign w:val="center"/>
              </w:tcPr>
              <w:p w14:paraId="201BC717" w14:textId="2B0AA12B" w:rsidR="00053819" w:rsidRPr="00F34D79" w:rsidRDefault="00F34D79" w:rsidP="00F34D79">
                <w:pPr>
                  <w:spacing w:after="0"/>
                  <w:jc w:val="center"/>
                  <w:rPr>
                    <w:rFonts w:asciiTheme="minorHAnsi" w:eastAsia="Times New Roman" w:hAnsiTheme="minorHAnsi" w:cstheme="minorHAnsi"/>
                    <w:color w:val="404040"/>
                    <w:lang w:eastAsia="ja-JP"/>
                  </w:rPr>
                </w:pPr>
                <w:r w:rsidRPr="00B55B9B">
                  <w:rPr>
                    <w:rFonts w:ascii="MS Gothic" w:eastAsia="MS Gothic" w:hAnsi="MS Gothic" w:cstheme="minorHAnsi" w:hint="eastAsia"/>
                    <w:b/>
                    <w:bCs/>
                    <w:color w:val="404040"/>
                    <w:lang w:eastAsia="ja-JP"/>
                  </w:rPr>
                  <w:t>☐</w:t>
                </w:r>
              </w:p>
            </w:tc>
          </w:sdtContent>
        </w:sdt>
      </w:tr>
      <w:tr w:rsidR="00053819" w:rsidRPr="00F34D79" w14:paraId="7A4C6804" w14:textId="77777777" w:rsidTr="00FE7889">
        <w:tc>
          <w:tcPr>
            <w:tcW w:w="9016" w:type="dxa"/>
            <w:gridSpan w:val="5"/>
            <w:tcBorders>
              <w:top w:val="nil"/>
            </w:tcBorders>
            <w:shd w:val="clear" w:color="auto" w:fill="4F6228" w:themeFill="accent3" w:themeFillShade="80"/>
            <w:vAlign w:val="center"/>
          </w:tcPr>
          <w:p w14:paraId="08EE8E46"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Definition as per 2003/361/EC </w:t>
            </w:r>
          </w:p>
          <w:p w14:paraId="42D4D717" w14:textId="0112D582"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Arial Unicode MS" w:hAnsiTheme="minorHAnsi" w:cstheme="minorHAnsi"/>
                <w:color w:val="E9E9E3"/>
                <w:lang w:eastAsia="ja-JP"/>
              </w:rPr>
              <w:t xml:space="preserve">The category of micro, small and medium-sized enterprises (SMEs) is made up of enterprises which employ fewer than 250 </w:t>
            </w:r>
            <w:r w:rsidR="004C552D" w:rsidRPr="00F34D79">
              <w:rPr>
                <w:rFonts w:asciiTheme="minorHAnsi" w:eastAsia="Arial Unicode MS" w:hAnsiTheme="minorHAnsi" w:cstheme="minorHAnsi"/>
                <w:color w:val="E9E9E3"/>
                <w:lang w:eastAsia="ja-JP"/>
              </w:rPr>
              <w:t>persons,</w:t>
            </w:r>
            <w:r w:rsidRPr="00F34D79">
              <w:rPr>
                <w:rFonts w:asciiTheme="minorHAnsi" w:eastAsia="Arial Unicode MS" w:hAnsiTheme="minorHAnsi" w:cstheme="minorHAnsi"/>
                <w:color w:val="E9E9E3"/>
                <w:lang w:eastAsia="ja-JP"/>
              </w:rPr>
              <w:t xml:space="preserve"> and which have an annual turnover not exceeding EUR 50 million, and/or an annual balance sheet total not exceeding EUR 43 million.</w:t>
            </w:r>
          </w:p>
        </w:tc>
      </w:tr>
    </w:tbl>
    <w:p w14:paraId="4BB1A6D2" w14:textId="77777777" w:rsidR="00AF34A3" w:rsidRPr="00F34D79" w:rsidRDefault="00AF34A3">
      <w:pPr>
        <w:rPr>
          <w:rFonts w:asciiTheme="minorHAnsi" w:eastAsia="Times New Roman" w:hAnsiTheme="minorHAnsi" w:cstheme="minorHAnsi"/>
          <w:color w:val="404040"/>
          <w:szCs w:val="18"/>
          <w:lang w:eastAsia="ja-JP"/>
        </w:rPr>
      </w:pPr>
      <w:r w:rsidRPr="00F34D79">
        <w:rPr>
          <w:rFonts w:asciiTheme="minorHAnsi" w:eastAsia="Times New Roman" w:hAnsiTheme="minorHAnsi" w:cstheme="minorHAnsi"/>
          <w:color w:val="404040"/>
          <w:szCs w:val="18"/>
          <w:lang w:eastAsia="ja-JP"/>
        </w:rPr>
        <w:br w:type="page"/>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028"/>
        <w:gridCol w:w="2985"/>
        <w:gridCol w:w="3003"/>
      </w:tblGrid>
      <w:tr w:rsidR="00053819" w:rsidRPr="00F34D79" w14:paraId="74CAA1AD" w14:textId="77777777" w:rsidTr="006D3316">
        <w:trPr>
          <w:trHeight w:val="538"/>
        </w:trPr>
        <w:tc>
          <w:tcPr>
            <w:tcW w:w="9016" w:type="dxa"/>
            <w:gridSpan w:val="3"/>
            <w:shd w:val="clear" w:color="auto" w:fill="293315"/>
            <w:vAlign w:val="center"/>
          </w:tcPr>
          <w:p w14:paraId="79560A00" w14:textId="77777777" w:rsidR="00053819" w:rsidRPr="006D3316" w:rsidRDefault="00053819" w:rsidP="00053819">
            <w:pPr>
              <w:spacing w:after="0"/>
              <w:rPr>
                <w:rFonts w:asciiTheme="minorHAnsi" w:eastAsia="Times New Roman" w:hAnsiTheme="minorHAnsi" w:cstheme="minorHAnsi"/>
                <w:b/>
                <w:bCs/>
                <w:color w:val="E9E9E3"/>
                <w:lang w:eastAsia="ja-JP"/>
              </w:rPr>
            </w:pPr>
            <w:r w:rsidRPr="006D3316">
              <w:rPr>
                <w:rFonts w:asciiTheme="minorHAnsi" w:eastAsia="Times New Roman" w:hAnsiTheme="minorHAnsi" w:cstheme="minorHAnsi"/>
                <w:b/>
                <w:bCs/>
                <w:color w:val="E9E9E3"/>
                <w:lang w:eastAsia="ja-JP"/>
              </w:rPr>
              <w:lastRenderedPageBreak/>
              <w:t>Name of other parties forming part of the tender submission:</w:t>
            </w:r>
          </w:p>
        </w:tc>
      </w:tr>
      <w:tr w:rsidR="00053819" w:rsidRPr="00F34D79" w14:paraId="01662D76" w14:textId="77777777" w:rsidTr="00F34D79">
        <w:tc>
          <w:tcPr>
            <w:tcW w:w="3028" w:type="dxa"/>
            <w:shd w:val="clear" w:color="auto" w:fill="4F6228" w:themeFill="accent3" w:themeFillShade="80"/>
            <w:vAlign w:val="center"/>
          </w:tcPr>
          <w:p w14:paraId="1CA9577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w:t>
            </w:r>
          </w:p>
        </w:tc>
        <w:tc>
          <w:tcPr>
            <w:tcW w:w="2985" w:type="dxa"/>
            <w:shd w:val="clear" w:color="auto" w:fill="4F6228" w:themeFill="accent3" w:themeFillShade="80"/>
            <w:vAlign w:val="center"/>
          </w:tcPr>
          <w:p w14:paraId="278D668B"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Proposed Role</w:t>
            </w:r>
          </w:p>
        </w:tc>
        <w:tc>
          <w:tcPr>
            <w:tcW w:w="3003" w:type="dxa"/>
            <w:shd w:val="clear" w:color="auto" w:fill="4F6228" w:themeFill="accent3" w:themeFillShade="80"/>
            <w:vAlign w:val="center"/>
          </w:tcPr>
          <w:p w14:paraId="76A3B51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Confirmation Relevant information provided for each party</w:t>
            </w:r>
          </w:p>
        </w:tc>
      </w:tr>
      <w:tr w:rsidR="00053819" w:rsidRPr="00F34D79" w14:paraId="5FF93B1D" w14:textId="77777777" w:rsidTr="00053819">
        <w:tc>
          <w:tcPr>
            <w:tcW w:w="3028" w:type="dxa"/>
            <w:shd w:val="clear" w:color="auto" w:fill="E9E9E3"/>
          </w:tcPr>
          <w:p w14:paraId="47EACB14"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2985" w:type="dxa"/>
            <w:shd w:val="clear" w:color="auto" w:fill="E9E9E3"/>
          </w:tcPr>
          <w:p w14:paraId="157D957C"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3003" w:type="dxa"/>
            <w:shd w:val="clear" w:color="auto" w:fill="E9E9E3"/>
          </w:tcPr>
          <w:p w14:paraId="0DDC8579"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BFE6A08" w14:textId="77777777" w:rsidTr="00053819">
        <w:tc>
          <w:tcPr>
            <w:tcW w:w="3028" w:type="dxa"/>
            <w:shd w:val="clear" w:color="auto" w:fill="E9E9E3"/>
          </w:tcPr>
          <w:p w14:paraId="775D9E4D"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2985" w:type="dxa"/>
            <w:shd w:val="clear" w:color="auto" w:fill="E9E9E3"/>
          </w:tcPr>
          <w:p w14:paraId="5D8ED6D9"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3003" w:type="dxa"/>
            <w:shd w:val="clear" w:color="auto" w:fill="E9E9E3"/>
          </w:tcPr>
          <w:p w14:paraId="4BD52BCE"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5C545B14" w14:textId="77777777" w:rsidTr="00053819">
        <w:tc>
          <w:tcPr>
            <w:tcW w:w="3028" w:type="dxa"/>
            <w:shd w:val="clear" w:color="auto" w:fill="E9E9E3"/>
          </w:tcPr>
          <w:p w14:paraId="7A3699D5"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2985" w:type="dxa"/>
            <w:shd w:val="clear" w:color="auto" w:fill="E9E9E3"/>
          </w:tcPr>
          <w:p w14:paraId="1BB873EC"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3003" w:type="dxa"/>
            <w:shd w:val="clear" w:color="auto" w:fill="E9E9E3"/>
          </w:tcPr>
          <w:p w14:paraId="0E43DBCF" w14:textId="77777777" w:rsidR="00053819" w:rsidRPr="00F34D79" w:rsidRDefault="00053819" w:rsidP="00053819">
            <w:pPr>
              <w:spacing w:after="180"/>
              <w:rPr>
                <w:rFonts w:asciiTheme="minorHAnsi" w:eastAsia="Times New Roman" w:hAnsiTheme="minorHAnsi" w:cstheme="minorHAnsi"/>
                <w:color w:val="404040"/>
                <w:lang w:eastAsia="ja-JP"/>
              </w:rPr>
            </w:pPr>
          </w:p>
        </w:tc>
      </w:tr>
    </w:tbl>
    <w:p w14:paraId="3E73A114" w14:textId="77777777" w:rsidR="003058B3" w:rsidRDefault="003058B3" w:rsidP="00053819">
      <w:pPr>
        <w:spacing w:after="180"/>
        <w:rPr>
          <w:rFonts w:asciiTheme="minorHAnsi" w:eastAsia="Times New Roman" w:hAnsiTheme="minorHAnsi" w:cstheme="minorHAnsi"/>
          <w:color w:val="404040"/>
          <w:lang w:eastAsia="ja-JP"/>
        </w:rPr>
      </w:pPr>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14"/>
        <w:gridCol w:w="7028"/>
      </w:tblGrid>
      <w:tr w:rsidR="003058B3" w:rsidRPr="003058B3" w14:paraId="1D06FB61" w14:textId="77777777" w:rsidTr="00334EEA">
        <w:trPr>
          <w:trHeight w:val="456"/>
        </w:trPr>
        <w:tc>
          <w:tcPr>
            <w:tcW w:w="9042" w:type="dxa"/>
            <w:gridSpan w:val="2"/>
            <w:tcBorders>
              <w:top w:val="single" w:sz="4" w:space="0" w:color="auto"/>
              <w:left w:val="single" w:sz="4" w:space="0" w:color="auto"/>
              <w:bottom w:val="single" w:sz="4" w:space="0" w:color="auto"/>
              <w:right w:val="single" w:sz="4" w:space="0" w:color="auto"/>
            </w:tcBorders>
            <w:shd w:val="clear" w:color="auto" w:fill="293315"/>
            <w:vAlign w:val="center"/>
            <w:hideMark/>
          </w:tcPr>
          <w:p w14:paraId="73DA694F"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 xml:space="preserve">Contracts  </w:t>
            </w:r>
          </w:p>
        </w:tc>
      </w:tr>
      <w:tr w:rsidR="003058B3" w:rsidRPr="003058B3" w14:paraId="38B5FB03" w14:textId="77777777" w:rsidTr="003058B3">
        <w:tc>
          <w:tcPr>
            <w:tcW w:w="9042" w:type="dxa"/>
            <w:gridSpan w:val="2"/>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2FE67F7F" w14:textId="77777777" w:rsidR="003058B3" w:rsidRPr="003058B3" w:rsidRDefault="003058B3" w:rsidP="003058B3">
            <w:pPr>
              <w:spacing w:after="180"/>
              <w:rPr>
                <w:rFonts w:asciiTheme="minorHAnsi" w:eastAsia="Times New Roman" w:hAnsiTheme="minorHAnsi" w:cstheme="minorHAnsi"/>
                <w:color w:val="E9E9E3"/>
                <w:lang w:val="en-US" w:eastAsia="ja-JP"/>
              </w:rPr>
            </w:pPr>
            <w:r w:rsidRPr="003058B3">
              <w:rPr>
                <w:rFonts w:asciiTheme="minorHAnsi" w:eastAsia="Times New Roman" w:hAnsiTheme="minorHAnsi" w:cstheme="minorHAnsi"/>
                <w:color w:val="E9E9E3"/>
                <w:lang w:val="en-US" w:eastAsia="ja-JP"/>
              </w:rPr>
              <w:t>The successful tenderer/s must sign and return the services contract no later than 7 calendar days from the date of issue. Please state the Authorised person’s name, which will be included in the contract and their position within the company. Please also state the name of your company’s Data Protection Officer.</w:t>
            </w:r>
          </w:p>
        </w:tc>
      </w:tr>
      <w:tr w:rsidR="003058B3" w:rsidRPr="003058B3" w14:paraId="439F10B9" w14:textId="77777777" w:rsidTr="003058B3">
        <w:trPr>
          <w:trHeight w:val="631"/>
        </w:trPr>
        <w:tc>
          <w:tcPr>
            <w:tcW w:w="20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386B6DB1"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Contact Name:</w:t>
            </w:r>
          </w:p>
          <w:p w14:paraId="0C5C03B5" w14:textId="77777777" w:rsidR="003058B3" w:rsidRPr="003058B3" w:rsidRDefault="003058B3" w:rsidP="003058B3">
            <w:pPr>
              <w:spacing w:after="180"/>
              <w:rPr>
                <w:rFonts w:asciiTheme="minorHAnsi" w:eastAsia="Times New Roman" w:hAnsiTheme="minorHAnsi" w:cstheme="minorHAnsi"/>
                <w:b/>
                <w:color w:val="E9E9E3"/>
                <w:lang w:val="en-US" w:eastAsia="ja-JP"/>
              </w:rPr>
            </w:pPr>
          </w:p>
        </w:tc>
        <w:tc>
          <w:tcPr>
            <w:tcW w:w="7028" w:type="dxa"/>
            <w:tcBorders>
              <w:top w:val="single" w:sz="4" w:space="0" w:color="auto"/>
              <w:left w:val="single" w:sz="4" w:space="0" w:color="auto"/>
              <w:bottom w:val="single" w:sz="4" w:space="0" w:color="auto"/>
              <w:right w:val="single" w:sz="4" w:space="0" w:color="auto"/>
            </w:tcBorders>
            <w:shd w:val="clear" w:color="auto" w:fill="E9E9E3"/>
          </w:tcPr>
          <w:p w14:paraId="4106F984" w14:textId="77777777" w:rsidR="003058B3" w:rsidRPr="003058B3" w:rsidRDefault="003058B3" w:rsidP="003058B3">
            <w:pPr>
              <w:spacing w:after="180"/>
              <w:rPr>
                <w:rFonts w:asciiTheme="minorHAnsi" w:eastAsia="Times New Roman" w:hAnsiTheme="minorHAnsi" w:cstheme="minorHAnsi"/>
                <w:color w:val="404040"/>
                <w:lang w:val="en-US" w:eastAsia="ja-JP"/>
              </w:rPr>
            </w:pPr>
          </w:p>
        </w:tc>
      </w:tr>
      <w:tr w:rsidR="003058B3" w:rsidRPr="003058B3" w14:paraId="055D729E" w14:textId="77777777" w:rsidTr="003058B3">
        <w:trPr>
          <w:trHeight w:val="631"/>
        </w:trPr>
        <w:tc>
          <w:tcPr>
            <w:tcW w:w="20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85165E5"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 xml:space="preserve">Contact Signature: </w:t>
            </w:r>
          </w:p>
          <w:p w14:paraId="75BED01D" w14:textId="77777777" w:rsidR="003058B3" w:rsidRPr="003058B3" w:rsidRDefault="003058B3" w:rsidP="003058B3">
            <w:pPr>
              <w:spacing w:after="180"/>
              <w:rPr>
                <w:rFonts w:asciiTheme="minorHAnsi" w:eastAsia="Times New Roman" w:hAnsiTheme="minorHAnsi" w:cstheme="minorHAnsi"/>
                <w:b/>
                <w:color w:val="E9E9E3"/>
                <w:lang w:val="en-US" w:eastAsia="ja-JP"/>
              </w:rPr>
            </w:pPr>
          </w:p>
        </w:tc>
        <w:tc>
          <w:tcPr>
            <w:tcW w:w="7028" w:type="dxa"/>
            <w:tcBorders>
              <w:top w:val="single" w:sz="4" w:space="0" w:color="auto"/>
              <w:left w:val="single" w:sz="4" w:space="0" w:color="auto"/>
              <w:bottom w:val="single" w:sz="4" w:space="0" w:color="auto"/>
              <w:right w:val="single" w:sz="4" w:space="0" w:color="auto"/>
            </w:tcBorders>
            <w:shd w:val="clear" w:color="auto" w:fill="E9E9E3"/>
          </w:tcPr>
          <w:p w14:paraId="3442E524" w14:textId="77777777" w:rsidR="003058B3" w:rsidRPr="003058B3" w:rsidRDefault="003058B3" w:rsidP="003058B3">
            <w:pPr>
              <w:spacing w:after="180"/>
              <w:rPr>
                <w:rFonts w:asciiTheme="minorHAnsi" w:eastAsia="Times New Roman" w:hAnsiTheme="minorHAnsi" w:cstheme="minorHAnsi"/>
                <w:color w:val="404040"/>
                <w:lang w:val="en-US" w:eastAsia="ja-JP"/>
              </w:rPr>
            </w:pPr>
          </w:p>
        </w:tc>
      </w:tr>
      <w:tr w:rsidR="003058B3" w:rsidRPr="003058B3" w14:paraId="032563B6" w14:textId="77777777" w:rsidTr="003058B3">
        <w:trPr>
          <w:trHeight w:val="631"/>
        </w:trPr>
        <w:tc>
          <w:tcPr>
            <w:tcW w:w="20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D02D763"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 xml:space="preserve">Contact Position: </w:t>
            </w:r>
          </w:p>
          <w:p w14:paraId="210DCF74" w14:textId="77777777" w:rsidR="003058B3" w:rsidRPr="003058B3" w:rsidRDefault="003058B3" w:rsidP="003058B3">
            <w:pPr>
              <w:spacing w:after="180"/>
              <w:rPr>
                <w:rFonts w:asciiTheme="minorHAnsi" w:eastAsia="Times New Roman" w:hAnsiTheme="minorHAnsi" w:cstheme="minorHAnsi"/>
                <w:b/>
                <w:color w:val="E9E9E3"/>
                <w:lang w:val="en-US" w:eastAsia="ja-JP"/>
              </w:rPr>
            </w:pPr>
          </w:p>
        </w:tc>
        <w:tc>
          <w:tcPr>
            <w:tcW w:w="7028" w:type="dxa"/>
            <w:tcBorders>
              <w:top w:val="single" w:sz="4" w:space="0" w:color="auto"/>
              <w:left w:val="single" w:sz="4" w:space="0" w:color="auto"/>
              <w:bottom w:val="single" w:sz="4" w:space="0" w:color="auto"/>
              <w:right w:val="single" w:sz="4" w:space="0" w:color="auto"/>
            </w:tcBorders>
            <w:shd w:val="clear" w:color="auto" w:fill="E9E9E3"/>
          </w:tcPr>
          <w:p w14:paraId="29DC4A91" w14:textId="77777777" w:rsidR="003058B3" w:rsidRPr="003058B3" w:rsidRDefault="003058B3" w:rsidP="003058B3">
            <w:pPr>
              <w:spacing w:after="180"/>
              <w:rPr>
                <w:rFonts w:asciiTheme="minorHAnsi" w:eastAsia="Times New Roman" w:hAnsiTheme="minorHAnsi" w:cstheme="minorHAnsi"/>
                <w:color w:val="404040"/>
                <w:lang w:val="en-US" w:eastAsia="ja-JP"/>
              </w:rPr>
            </w:pPr>
          </w:p>
        </w:tc>
      </w:tr>
      <w:tr w:rsidR="003058B3" w:rsidRPr="003058B3" w14:paraId="3AD87B25" w14:textId="77777777" w:rsidTr="003058B3">
        <w:trPr>
          <w:trHeight w:val="631"/>
        </w:trPr>
        <w:tc>
          <w:tcPr>
            <w:tcW w:w="20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C6EF816"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Contact Email Address:</w:t>
            </w:r>
          </w:p>
          <w:p w14:paraId="58303BF6" w14:textId="77777777" w:rsidR="003058B3" w:rsidRPr="003058B3" w:rsidRDefault="003058B3" w:rsidP="003058B3">
            <w:pPr>
              <w:spacing w:after="180"/>
              <w:rPr>
                <w:rFonts w:asciiTheme="minorHAnsi" w:eastAsia="Times New Roman" w:hAnsiTheme="minorHAnsi" w:cstheme="minorHAnsi"/>
                <w:b/>
                <w:color w:val="E9E9E3"/>
                <w:lang w:val="en-US" w:eastAsia="ja-JP"/>
              </w:rPr>
            </w:pPr>
          </w:p>
        </w:tc>
        <w:tc>
          <w:tcPr>
            <w:tcW w:w="7028" w:type="dxa"/>
            <w:tcBorders>
              <w:top w:val="single" w:sz="4" w:space="0" w:color="auto"/>
              <w:left w:val="single" w:sz="4" w:space="0" w:color="auto"/>
              <w:bottom w:val="single" w:sz="4" w:space="0" w:color="auto"/>
              <w:right w:val="single" w:sz="4" w:space="0" w:color="auto"/>
            </w:tcBorders>
            <w:shd w:val="clear" w:color="auto" w:fill="E9E9E3"/>
          </w:tcPr>
          <w:p w14:paraId="4D792049" w14:textId="77777777" w:rsidR="003058B3" w:rsidRPr="003058B3" w:rsidRDefault="003058B3" w:rsidP="003058B3">
            <w:pPr>
              <w:spacing w:after="180"/>
              <w:rPr>
                <w:rFonts w:asciiTheme="minorHAnsi" w:eastAsia="Times New Roman" w:hAnsiTheme="minorHAnsi" w:cstheme="minorHAnsi"/>
                <w:color w:val="404040"/>
                <w:lang w:val="en-US" w:eastAsia="ja-JP"/>
              </w:rPr>
            </w:pPr>
          </w:p>
        </w:tc>
      </w:tr>
      <w:tr w:rsidR="003058B3" w:rsidRPr="003058B3" w14:paraId="240A9A77" w14:textId="77777777" w:rsidTr="003058B3">
        <w:trPr>
          <w:trHeight w:val="631"/>
        </w:trPr>
        <w:tc>
          <w:tcPr>
            <w:tcW w:w="20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DF90021"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Contact Phone No:</w:t>
            </w:r>
          </w:p>
          <w:p w14:paraId="7486A29D" w14:textId="77777777" w:rsidR="003058B3" w:rsidRPr="003058B3" w:rsidRDefault="003058B3" w:rsidP="003058B3">
            <w:pPr>
              <w:spacing w:after="180"/>
              <w:rPr>
                <w:rFonts w:asciiTheme="minorHAnsi" w:eastAsia="Times New Roman" w:hAnsiTheme="minorHAnsi" w:cstheme="minorHAnsi"/>
                <w:b/>
                <w:color w:val="E9E9E3"/>
                <w:lang w:val="en-US" w:eastAsia="ja-JP"/>
              </w:rPr>
            </w:pPr>
          </w:p>
        </w:tc>
        <w:tc>
          <w:tcPr>
            <w:tcW w:w="7028" w:type="dxa"/>
            <w:tcBorders>
              <w:top w:val="single" w:sz="4" w:space="0" w:color="auto"/>
              <w:left w:val="single" w:sz="4" w:space="0" w:color="auto"/>
              <w:bottom w:val="single" w:sz="4" w:space="0" w:color="auto"/>
              <w:right w:val="single" w:sz="4" w:space="0" w:color="auto"/>
            </w:tcBorders>
            <w:shd w:val="clear" w:color="auto" w:fill="E9E9E3"/>
          </w:tcPr>
          <w:p w14:paraId="6C195CD0" w14:textId="77777777" w:rsidR="003058B3" w:rsidRPr="003058B3" w:rsidRDefault="003058B3" w:rsidP="003058B3">
            <w:pPr>
              <w:spacing w:after="180"/>
              <w:rPr>
                <w:rFonts w:asciiTheme="minorHAnsi" w:eastAsia="Times New Roman" w:hAnsiTheme="minorHAnsi" w:cstheme="minorHAnsi"/>
                <w:color w:val="404040"/>
                <w:lang w:val="en-US" w:eastAsia="ja-JP"/>
              </w:rPr>
            </w:pPr>
          </w:p>
        </w:tc>
      </w:tr>
      <w:tr w:rsidR="003058B3" w:rsidRPr="003058B3" w14:paraId="7C74AB32" w14:textId="77777777" w:rsidTr="003058B3">
        <w:trPr>
          <w:trHeight w:val="631"/>
        </w:trPr>
        <w:tc>
          <w:tcPr>
            <w:tcW w:w="20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5D4874B" w14:textId="77777777" w:rsidR="003058B3" w:rsidRPr="003058B3" w:rsidRDefault="003058B3" w:rsidP="003058B3">
            <w:pPr>
              <w:spacing w:after="180"/>
              <w:rPr>
                <w:rFonts w:asciiTheme="minorHAnsi" w:eastAsia="Times New Roman" w:hAnsiTheme="minorHAnsi" w:cstheme="minorHAnsi"/>
                <w:b/>
                <w:color w:val="E9E9E3"/>
                <w:lang w:val="en-US" w:eastAsia="ja-JP"/>
              </w:rPr>
            </w:pPr>
            <w:r w:rsidRPr="003058B3">
              <w:rPr>
                <w:rFonts w:asciiTheme="minorHAnsi" w:eastAsia="Times New Roman" w:hAnsiTheme="minorHAnsi" w:cstheme="minorHAnsi"/>
                <w:b/>
                <w:color w:val="E9E9E3"/>
                <w:lang w:val="en-US" w:eastAsia="ja-JP"/>
              </w:rPr>
              <w:t>Data Protection Officer Name:</w:t>
            </w:r>
          </w:p>
          <w:p w14:paraId="05572DB4" w14:textId="77777777" w:rsidR="003058B3" w:rsidRPr="003058B3" w:rsidRDefault="003058B3" w:rsidP="003058B3">
            <w:pPr>
              <w:spacing w:after="180"/>
              <w:rPr>
                <w:rFonts w:asciiTheme="minorHAnsi" w:eastAsia="Times New Roman" w:hAnsiTheme="minorHAnsi" w:cstheme="minorHAnsi"/>
                <w:b/>
                <w:color w:val="E9E9E3"/>
                <w:lang w:val="en-US" w:eastAsia="ja-JP"/>
              </w:rPr>
            </w:pPr>
          </w:p>
        </w:tc>
        <w:tc>
          <w:tcPr>
            <w:tcW w:w="7028" w:type="dxa"/>
            <w:tcBorders>
              <w:top w:val="single" w:sz="4" w:space="0" w:color="auto"/>
              <w:left w:val="single" w:sz="4" w:space="0" w:color="auto"/>
              <w:bottom w:val="single" w:sz="4" w:space="0" w:color="auto"/>
              <w:right w:val="single" w:sz="4" w:space="0" w:color="auto"/>
            </w:tcBorders>
            <w:shd w:val="clear" w:color="auto" w:fill="E9E9E3"/>
          </w:tcPr>
          <w:p w14:paraId="7C81039D" w14:textId="77777777" w:rsidR="003058B3" w:rsidRPr="003058B3" w:rsidRDefault="003058B3" w:rsidP="003058B3">
            <w:pPr>
              <w:spacing w:after="180"/>
              <w:rPr>
                <w:rFonts w:asciiTheme="minorHAnsi" w:eastAsia="Times New Roman" w:hAnsiTheme="minorHAnsi" w:cstheme="minorHAnsi"/>
                <w:color w:val="404040"/>
                <w:lang w:val="en-US" w:eastAsia="ja-JP"/>
              </w:rPr>
            </w:pPr>
          </w:p>
        </w:tc>
      </w:tr>
    </w:tbl>
    <w:p w14:paraId="793BAE62" w14:textId="22D8A576" w:rsidR="00053819" w:rsidRPr="00F34D79" w:rsidRDefault="003058B3" w:rsidP="00053819">
      <w:pPr>
        <w:spacing w:after="180"/>
        <w:rPr>
          <w:rFonts w:asciiTheme="minorHAnsi" w:eastAsia="Times New Roman" w:hAnsiTheme="minorHAnsi" w:cstheme="minorHAnsi"/>
          <w:color w:val="404040"/>
          <w:lang w:eastAsia="ja-JP"/>
        </w:rPr>
      </w:pPr>
      <w:r w:rsidRPr="003058B3">
        <w:rPr>
          <w:rFonts w:asciiTheme="minorHAnsi" w:eastAsia="Times New Roman" w:hAnsiTheme="minorHAnsi" w:cstheme="minorHAnsi"/>
          <w:color w:val="404040"/>
          <w:lang w:eastAsia="ja-JP"/>
        </w:rPr>
        <w:t xml:space="preserve"> </w:t>
      </w:r>
      <w:r w:rsidR="00053819" w:rsidRPr="00F34D79">
        <w:rPr>
          <w:rFonts w:asciiTheme="minorHAnsi" w:eastAsia="Times New Roman" w:hAnsiTheme="minorHAnsi" w:cstheme="minorHAnsi"/>
          <w:color w:val="404040"/>
          <w:lang w:eastAsia="ja-JP"/>
        </w:rPr>
        <w:br w:type="page"/>
      </w:r>
    </w:p>
    <w:p w14:paraId="019DEE80" w14:textId="77777777" w:rsidR="00053819" w:rsidRPr="00F34D79" w:rsidRDefault="00053819" w:rsidP="00AF34A3">
      <w:pPr>
        <w:pStyle w:val="Heading2"/>
        <w:numPr>
          <w:ilvl w:val="0"/>
          <w:numId w:val="0"/>
        </w:numPr>
        <w:ind w:left="576" w:hanging="576"/>
        <w:rPr>
          <w:rFonts w:asciiTheme="minorHAnsi" w:eastAsia="Times New Roman" w:hAnsiTheme="minorHAnsi" w:cstheme="minorHAnsi"/>
          <w:lang w:eastAsia="ja-JP"/>
        </w:rPr>
      </w:pPr>
      <w:bookmarkStart w:id="13" w:name="_Toc487130162"/>
      <w:bookmarkStart w:id="14" w:name="_Toc50382443"/>
      <w:bookmarkStart w:id="15" w:name="_Toc237619381"/>
      <w:r w:rsidRPr="00F34D79">
        <w:rPr>
          <w:rFonts w:asciiTheme="minorHAnsi" w:eastAsia="Times New Roman" w:hAnsiTheme="minorHAnsi" w:cstheme="minorHAnsi"/>
          <w:lang w:eastAsia="ja-JP"/>
        </w:rPr>
        <w:lastRenderedPageBreak/>
        <w:t>FINANCIAL CAPACITY INFORMATION</w:t>
      </w:r>
      <w:bookmarkEnd w:id="13"/>
      <w:bookmarkEnd w:id="14"/>
      <w:bookmarkEnd w:id="15"/>
      <w:r w:rsidRPr="00F34D79">
        <w:rPr>
          <w:rFonts w:asciiTheme="minorHAnsi" w:eastAsia="Times New Roman" w:hAnsiTheme="minorHAnsi" w:cstheme="minorHAnsi"/>
          <w:lang w:eastAsia="ja-JP"/>
        </w:rPr>
        <w:t xml:space="preserve"> </w:t>
      </w:r>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14"/>
        <w:gridCol w:w="16"/>
        <w:gridCol w:w="606"/>
        <w:gridCol w:w="1933"/>
        <w:gridCol w:w="1923"/>
        <w:gridCol w:w="1409"/>
        <w:gridCol w:w="859"/>
      </w:tblGrid>
      <w:tr w:rsidR="00053819" w:rsidRPr="00F34D79" w14:paraId="3770758A" w14:textId="77777777" w:rsidTr="51CD22F3">
        <w:trPr>
          <w:trHeight w:val="686"/>
        </w:trPr>
        <w:tc>
          <w:tcPr>
            <w:tcW w:w="6692" w:type="dxa"/>
            <w:gridSpan w:val="5"/>
            <w:shd w:val="clear" w:color="auto" w:fill="293315"/>
            <w:vAlign w:val="center"/>
          </w:tcPr>
          <w:p w14:paraId="22D35295" w14:textId="77777777" w:rsidR="00053819" w:rsidRPr="00F34D79" w:rsidRDefault="00053819" w:rsidP="00053819">
            <w:pPr>
              <w:spacing w:after="180"/>
              <w:rPr>
                <w:rFonts w:asciiTheme="minorHAnsi" w:eastAsia="Times New Roman" w:hAnsiTheme="minorHAnsi" w:cstheme="minorHAnsi"/>
                <w:b/>
                <w:color w:val="E9E9E3"/>
                <w:lang w:eastAsia="ja-JP"/>
              </w:rPr>
            </w:pPr>
            <w:r w:rsidRPr="00F34D79">
              <w:rPr>
                <w:rFonts w:asciiTheme="minorHAnsi" w:eastAsia="Times New Roman" w:hAnsiTheme="minorHAnsi" w:cstheme="minorHAnsi"/>
                <w:color w:val="E9E9E3"/>
                <w:lang w:eastAsia="ja-JP"/>
              </w:rPr>
              <w:br w:type="page"/>
            </w:r>
            <w:r w:rsidRPr="00F34D79">
              <w:rPr>
                <w:rFonts w:asciiTheme="minorHAnsi" w:eastAsia="Times New Roman" w:hAnsiTheme="minorHAnsi" w:cstheme="minorHAnsi"/>
                <w:b/>
                <w:color w:val="E9E9E3"/>
                <w:lang w:eastAsia="ja-JP"/>
              </w:rPr>
              <w:t>Tax Clearance</w:t>
            </w:r>
          </w:p>
        </w:tc>
        <w:tc>
          <w:tcPr>
            <w:tcW w:w="2268" w:type="dxa"/>
            <w:gridSpan w:val="2"/>
            <w:shd w:val="clear" w:color="auto" w:fill="293315"/>
          </w:tcPr>
          <w:p w14:paraId="2013ECCF" w14:textId="77777777" w:rsidR="00053819" w:rsidRPr="00F34D79" w:rsidRDefault="00053819" w:rsidP="00053819">
            <w:pPr>
              <w:spacing w:after="0"/>
              <w:jc w:val="center"/>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Please confirm YES/NO</w:t>
            </w:r>
          </w:p>
        </w:tc>
      </w:tr>
      <w:tr w:rsidR="00053819" w:rsidRPr="00F34D79" w14:paraId="5B4BA2BC" w14:textId="77777777" w:rsidTr="51CD22F3">
        <w:trPr>
          <w:trHeight w:val="574"/>
        </w:trPr>
        <w:tc>
          <w:tcPr>
            <w:tcW w:w="6692" w:type="dxa"/>
            <w:gridSpan w:val="5"/>
            <w:vMerge w:val="restart"/>
            <w:shd w:val="clear" w:color="auto" w:fill="4F6228" w:themeFill="accent3" w:themeFillShade="80"/>
            <w:vAlign w:val="center"/>
          </w:tcPr>
          <w:p w14:paraId="7059F108" w14:textId="55DE45E3" w:rsidR="00053819" w:rsidRPr="006A2751" w:rsidRDefault="006A2751" w:rsidP="006A2751">
            <w:pPr>
              <w:spacing w:after="0"/>
              <w:rPr>
                <w:rFonts w:asciiTheme="minorHAnsi" w:eastAsia="Times New Roman" w:hAnsiTheme="minorHAnsi"/>
                <w:b/>
                <w:bCs/>
                <w:color w:val="E9E9E3"/>
                <w:kern w:val="2"/>
                <w:lang w:eastAsia="en-IE"/>
                <w14:ligatures w14:val="standardContextual"/>
              </w:rPr>
            </w:pPr>
            <w:r>
              <w:rPr>
                <w:rFonts w:ascii="Calibri" w:hAnsi="Calibri" w:cs="Calibri"/>
                <w:color w:val="E9E9E3"/>
              </w:rPr>
              <w:t xml:space="preserve">I confirm and declare that I am tax compliant. Cork ETB can verify your tax clearance status through Revenue’s online facility at </w:t>
            </w:r>
            <w:hyperlink r:id="rId16" w:history="1">
              <w:r>
                <w:rPr>
                  <w:rStyle w:val="Hyperlink"/>
                  <w:rFonts w:ascii="Calibri" w:hAnsi="Calibri" w:cs="Calibri"/>
                  <w:color w:val="E9E9E3"/>
                </w:rPr>
                <w:t>http://www.revenue.ie/en/online/tax-clearance.html</w:t>
              </w:r>
            </w:hyperlink>
            <w:r>
              <w:rPr>
                <w:rFonts w:ascii="Calibri" w:hAnsi="Calibri" w:cs="Calibri"/>
                <w:color w:val="E9E9E3"/>
              </w:rPr>
              <w:t>. To this end, please confirm:</w:t>
            </w:r>
          </w:p>
        </w:tc>
        <w:tc>
          <w:tcPr>
            <w:tcW w:w="1409" w:type="dxa"/>
            <w:shd w:val="clear" w:color="auto" w:fill="C2D69B" w:themeFill="accent3" w:themeFillTint="99"/>
            <w:vAlign w:val="center"/>
          </w:tcPr>
          <w:p w14:paraId="4580A369"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lang w:eastAsia="ja-JP"/>
            </w:rPr>
            <w:id w:val="-385112173"/>
            <w14:checkbox>
              <w14:checked w14:val="0"/>
              <w14:checkedState w14:val="2612" w14:font="MS Gothic"/>
              <w14:uncheckedState w14:val="2610" w14:font="MS Gothic"/>
            </w14:checkbox>
          </w:sdtPr>
          <w:sdtEndPr>
            <w:rPr>
              <w:color w:val="404040" w:themeColor="text1" w:themeTint="BF"/>
            </w:rPr>
          </w:sdtEndPr>
          <w:sdtContent>
            <w:tc>
              <w:tcPr>
                <w:tcW w:w="859" w:type="dxa"/>
                <w:shd w:val="clear" w:color="auto" w:fill="E9E9E3"/>
                <w:vAlign w:val="center"/>
              </w:tcPr>
              <w:p w14:paraId="7309D55F" w14:textId="030A0BD9" w:rsidR="00053819" w:rsidRPr="00B55B9B" w:rsidRDefault="00F34D79" w:rsidP="00053819">
                <w:pPr>
                  <w:spacing w:after="0"/>
                  <w:jc w:val="center"/>
                  <w:rPr>
                    <w:rFonts w:asciiTheme="minorHAnsi" w:eastAsia="Times New Roman" w:hAnsiTheme="minorHAnsi" w:cstheme="minorHAnsi"/>
                    <w:b/>
                    <w:bCs/>
                    <w:color w:val="404040"/>
                    <w:lang w:eastAsia="ja-JP"/>
                  </w:rPr>
                </w:pPr>
                <w:r w:rsidRPr="00B55B9B">
                  <w:rPr>
                    <w:rFonts w:ascii="MS Gothic" w:eastAsia="MS Gothic" w:hAnsi="MS Gothic" w:cstheme="minorHAnsi" w:hint="eastAsia"/>
                    <w:b/>
                    <w:bCs/>
                    <w:color w:val="404040"/>
                    <w:lang w:eastAsia="ja-JP"/>
                  </w:rPr>
                  <w:t>☐</w:t>
                </w:r>
              </w:p>
            </w:tc>
          </w:sdtContent>
        </w:sdt>
      </w:tr>
      <w:tr w:rsidR="00053819" w:rsidRPr="00F34D79" w14:paraId="129B700C" w14:textId="77777777" w:rsidTr="51CD22F3">
        <w:trPr>
          <w:trHeight w:val="271"/>
        </w:trPr>
        <w:tc>
          <w:tcPr>
            <w:tcW w:w="6692" w:type="dxa"/>
            <w:gridSpan w:val="5"/>
            <w:vMerge/>
            <w:vAlign w:val="center"/>
          </w:tcPr>
          <w:p w14:paraId="7FAEDEA2" w14:textId="77777777" w:rsidR="00053819" w:rsidRPr="00F34D79" w:rsidRDefault="00053819" w:rsidP="002108AD">
            <w:pPr>
              <w:numPr>
                <w:ilvl w:val="0"/>
                <w:numId w:val="2"/>
              </w:numPr>
              <w:spacing w:after="0" w:line="288" w:lineRule="auto"/>
              <w:contextualSpacing/>
              <w:rPr>
                <w:rFonts w:asciiTheme="minorHAnsi" w:eastAsia="Calibri" w:hAnsiTheme="minorHAnsi" w:cstheme="minorHAnsi"/>
                <w:color w:val="E9E9E3"/>
              </w:rPr>
            </w:pPr>
          </w:p>
        </w:tc>
        <w:tc>
          <w:tcPr>
            <w:tcW w:w="1409" w:type="dxa"/>
            <w:shd w:val="clear" w:color="auto" w:fill="C2D69B" w:themeFill="accent3" w:themeFillTint="99"/>
            <w:vAlign w:val="center"/>
          </w:tcPr>
          <w:p w14:paraId="729FF2F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212279228"/>
            <w14:checkbox>
              <w14:checked w14:val="0"/>
              <w14:checkedState w14:val="2612" w14:font="MS Gothic"/>
              <w14:uncheckedState w14:val="2610" w14:font="MS Gothic"/>
            </w14:checkbox>
          </w:sdtPr>
          <w:sdtEndPr>
            <w:rPr>
              <w:color w:val="404040" w:themeColor="text1" w:themeTint="BF"/>
            </w:rPr>
          </w:sdtEndPr>
          <w:sdtContent>
            <w:tc>
              <w:tcPr>
                <w:tcW w:w="859" w:type="dxa"/>
                <w:shd w:val="clear" w:color="auto" w:fill="E9E9E3"/>
                <w:vAlign w:val="center"/>
              </w:tcPr>
              <w:p w14:paraId="7D3919B0" w14:textId="7AA9BEA2" w:rsidR="00053819" w:rsidRPr="00B55B9B" w:rsidRDefault="00F34D79" w:rsidP="00053819">
                <w:pPr>
                  <w:spacing w:after="0"/>
                  <w:jc w:val="center"/>
                  <w:rPr>
                    <w:rFonts w:asciiTheme="minorHAnsi" w:eastAsia="Times New Roman" w:hAnsiTheme="minorHAnsi" w:cstheme="minorHAnsi"/>
                    <w:b/>
                    <w:bCs/>
                    <w:color w:val="404040"/>
                    <w:lang w:eastAsia="ja-JP"/>
                  </w:rPr>
                </w:pPr>
                <w:r w:rsidRPr="00B55B9B">
                  <w:rPr>
                    <w:rFonts w:ascii="MS Gothic" w:eastAsia="MS Gothic" w:hAnsi="MS Gothic" w:cstheme="minorHAnsi" w:hint="eastAsia"/>
                    <w:b/>
                    <w:bCs/>
                    <w:color w:val="404040"/>
                    <w:lang w:eastAsia="ja-JP"/>
                  </w:rPr>
                  <w:t>☐</w:t>
                </w:r>
              </w:p>
            </w:tc>
          </w:sdtContent>
        </w:sdt>
      </w:tr>
      <w:tr w:rsidR="00053819" w:rsidRPr="00F34D79" w14:paraId="7167C18E" w14:textId="77777777" w:rsidTr="51CD22F3">
        <w:trPr>
          <w:trHeight w:val="654"/>
        </w:trPr>
        <w:tc>
          <w:tcPr>
            <w:tcW w:w="4769" w:type="dxa"/>
            <w:gridSpan w:val="4"/>
            <w:shd w:val="clear" w:color="auto" w:fill="4F6228" w:themeFill="accent3" w:themeFillShade="80"/>
            <w:vAlign w:val="center"/>
          </w:tcPr>
          <w:p w14:paraId="7026409E"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Applicant Name:</w:t>
            </w:r>
          </w:p>
        </w:tc>
        <w:tc>
          <w:tcPr>
            <w:tcW w:w="4191" w:type="dxa"/>
            <w:gridSpan w:val="3"/>
            <w:shd w:val="clear" w:color="auto" w:fill="E9E9E3"/>
            <w:vAlign w:val="center"/>
          </w:tcPr>
          <w:p w14:paraId="0689D973"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7564514F" w14:textId="77777777" w:rsidTr="51CD22F3">
        <w:trPr>
          <w:trHeight w:val="564"/>
        </w:trPr>
        <w:tc>
          <w:tcPr>
            <w:tcW w:w="4769" w:type="dxa"/>
            <w:gridSpan w:val="4"/>
            <w:shd w:val="clear" w:color="auto" w:fill="4F6228" w:themeFill="accent3" w:themeFillShade="80"/>
            <w:vAlign w:val="center"/>
          </w:tcPr>
          <w:p w14:paraId="347947F1" w14:textId="796001B3"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Applicant PPSN/ Tax Reference Number</w:t>
            </w:r>
            <w:r w:rsidR="00EC737B">
              <w:rPr>
                <w:rFonts w:asciiTheme="minorHAnsi" w:eastAsia="Times New Roman" w:hAnsiTheme="minorHAnsi" w:cstheme="minorHAnsi"/>
                <w:color w:val="E9E9E3"/>
                <w:lang w:eastAsia="ja-JP"/>
              </w:rPr>
              <w:t>:</w:t>
            </w:r>
          </w:p>
        </w:tc>
        <w:tc>
          <w:tcPr>
            <w:tcW w:w="4191" w:type="dxa"/>
            <w:gridSpan w:val="3"/>
            <w:shd w:val="clear" w:color="auto" w:fill="E9E9E3"/>
            <w:vAlign w:val="center"/>
          </w:tcPr>
          <w:p w14:paraId="2BC9BCFF"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0E888BA5" w14:textId="77777777" w:rsidTr="51CD22F3">
        <w:trPr>
          <w:trHeight w:val="558"/>
        </w:trPr>
        <w:tc>
          <w:tcPr>
            <w:tcW w:w="4769" w:type="dxa"/>
            <w:gridSpan w:val="4"/>
            <w:shd w:val="clear" w:color="auto" w:fill="4F6228" w:themeFill="accent3" w:themeFillShade="80"/>
            <w:vAlign w:val="center"/>
          </w:tcPr>
          <w:p w14:paraId="24903944" w14:textId="732E18B3"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Access Number</w:t>
            </w:r>
            <w:r w:rsidR="00EC737B">
              <w:rPr>
                <w:rFonts w:asciiTheme="minorHAnsi" w:eastAsia="Times New Roman" w:hAnsiTheme="minorHAnsi" w:cstheme="minorHAnsi"/>
                <w:color w:val="E9E9E3"/>
                <w:lang w:eastAsia="ja-JP"/>
              </w:rPr>
              <w:t>:</w:t>
            </w:r>
          </w:p>
        </w:tc>
        <w:tc>
          <w:tcPr>
            <w:tcW w:w="4191" w:type="dxa"/>
            <w:gridSpan w:val="3"/>
            <w:shd w:val="clear" w:color="auto" w:fill="E9E9E3"/>
            <w:vAlign w:val="center"/>
          </w:tcPr>
          <w:p w14:paraId="4BF19907"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54B23083" w14:textId="77777777" w:rsidTr="51CD22F3">
        <w:trPr>
          <w:trHeight w:val="416"/>
        </w:trPr>
        <w:tc>
          <w:tcPr>
            <w:tcW w:w="8960" w:type="dxa"/>
            <w:gridSpan w:val="7"/>
            <w:shd w:val="clear" w:color="auto" w:fill="4F6228" w:themeFill="accent3" w:themeFillShade="80"/>
            <w:vAlign w:val="center"/>
          </w:tcPr>
          <w:p w14:paraId="2761F436"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OR </w:t>
            </w:r>
          </w:p>
          <w:p w14:paraId="73E28917"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I confirm that I hold a current valid paper Tax Clearance Certificate (generally relates to Non-Residents)</w:t>
            </w:r>
          </w:p>
        </w:tc>
      </w:tr>
      <w:tr w:rsidR="00053819" w:rsidRPr="00F34D79" w14:paraId="2A6CAEB5" w14:textId="77777777" w:rsidTr="51CD22F3">
        <w:trPr>
          <w:trHeight w:val="416"/>
        </w:trPr>
        <w:tc>
          <w:tcPr>
            <w:tcW w:w="2214" w:type="dxa"/>
            <w:shd w:val="clear" w:color="auto" w:fill="4F6228" w:themeFill="accent3" w:themeFillShade="80"/>
            <w:vAlign w:val="center"/>
          </w:tcPr>
          <w:p w14:paraId="52FC06DA"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Registration Number</w:t>
            </w:r>
          </w:p>
        </w:tc>
        <w:tc>
          <w:tcPr>
            <w:tcW w:w="2555" w:type="dxa"/>
            <w:gridSpan w:val="3"/>
            <w:shd w:val="clear" w:color="auto" w:fill="E9E9E3"/>
            <w:vAlign w:val="center"/>
          </w:tcPr>
          <w:p w14:paraId="299FBD4D"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1923" w:type="dxa"/>
            <w:shd w:val="clear" w:color="auto" w:fill="4F6228" w:themeFill="accent3" w:themeFillShade="80"/>
            <w:vAlign w:val="center"/>
          </w:tcPr>
          <w:p w14:paraId="702E0039"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Certificate Number</w:t>
            </w:r>
          </w:p>
        </w:tc>
        <w:tc>
          <w:tcPr>
            <w:tcW w:w="2268" w:type="dxa"/>
            <w:gridSpan w:val="2"/>
            <w:shd w:val="clear" w:color="auto" w:fill="E9E9E3"/>
            <w:vAlign w:val="center"/>
          </w:tcPr>
          <w:p w14:paraId="2FCB6EF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A2E7533" w14:textId="77777777" w:rsidTr="51CD22F3">
        <w:trPr>
          <w:trHeight w:val="477"/>
        </w:trPr>
        <w:tc>
          <w:tcPr>
            <w:tcW w:w="6692" w:type="dxa"/>
            <w:gridSpan w:val="5"/>
            <w:vMerge w:val="restart"/>
            <w:tcBorders>
              <w:top w:val="single" w:sz="4" w:space="0" w:color="auto"/>
              <w:left w:val="single" w:sz="4" w:space="0" w:color="auto"/>
              <w:right w:val="single" w:sz="4" w:space="0" w:color="auto"/>
            </w:tcBorders>
            <w:shd w:val="clear" w:color="auto" w:fill="4F6228" w:themeFill="accent3" w:themeFillShade="80"/>
            <w:hideMark/>
          </w:tcPr>
          <w:p w14:paraId="26771957"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OR</w:t>
            </w:r>
          </w:p>
          <w:p w14:paraId="4213F24D" w14:textId="3E5A6FE4" w:rsidR="00053819" w:rsidRPr="006A2751" w:rsidRDefault="006A2751" w:rsidP="006A2751">
            <w:pPr>
              <w:spacing w:after="0"/>
              <w:rPr>
                <w:rFonts w:asciiTheme="minorHAnsi" w:eastAsia="Times New Roman" w:hAnsiTheme="minorHAnsi" w:cstheme="minorHAnsi"/>
                <w:color w:val="404040"/>
                <w:kern w:val="2"/>
                <w:lang w:eastAsia="en-IE"/>
                <w14:ligatures w14:val="standardContextual"/>
              </w:rPr>
            </w:pPr>
            <w:r>
              <w:rPr>
                <w:rFonts w:ascii="Calibri" w:hAnsi="Calibri" w:cs="Calibri"/>
                <w:color w:val="E9E9E3"/>
              </w:rPr>
              <w:t>I confirm that I have applied for Tax Clearance status or a Tax Clearance Certificate, which will be made available on request.</w:t>
            </w:r>
          </w:p>
        </w:tc>
        <w:tc>
          <w:tcPr>
            <w:tcW w:w="1409"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124349B2"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lang w:eastAsia="ja-JP"/>
            </w:rPr>
            <w:id w:val="-1174027879"/>
            <w14:checkbox>
              <w14:checked w14:val="0"/>
              <w14:checkedState w14:val="2612" w14:font="MS Gothic"/>
              <w14:uncheckedState w14:val="2610" w14:font="MS Gothic"/>
            </w14:checkbox>
          </w:sdtPr>
          <w:sdtEndPr>
            <w:rPr>
              <w:color w:val="404040" w:themeColor="text1" w:themeTint="BF"/>
            </w:rPr>
          </w:sdtEndPr>
          <w:sdtContent>
            <w:tc>
              <w:tcPr>
                <w:tcW w:w="859" w:type="dxa"/>
                <w:tcBorders>
                  <w:top w:val="single" w:sz="4" w:space="0" w:color="auto"/>
                  <w:left w:val="single" w:sz="4" w:space="0" w:color="auto"/>
                  <w:right w:val="single" w:sz="4" w:space="0" w:color="auto"/>
                </w:tcBorders>
                <w:shd w:val="clear" w:color="auto" w:fill="E9E9E3"/>
                <w:vAlign w:val="center"/>
              </w:tcPr>
              <w:p w14:paraId="3A6EDD59" w14:textId="328EC51B" w:rsidR="00053819" w:rsidRPr="00B55B9B" w:rsidRDefault="00F34D79" w:rsidP="00053819">
                <w:pPr>
                  <w:spacing w:after="0"/>
                  <w:rPr>
                    <w:rFonts w:asciiTheme="minorHAnsi" w:eastAsia="Times New Roman" w:hAnsiTheme="minorHAnsi" w:cstheme="minorHAnsi"/>
                    <w:b/>
                    <w:bCs/>
                    <w:color w:val="404040"/>
                    <w:lang w:eastAsia="ja-JP"/>
                  </w:rPr>
                </w:pPr>
                <w:r w:rsidRPr="00B55B9B">
                  <w:rPr>
                    <w:rFonts w:ascii="MS Gothic" w:eastAsia="MS Gothic" w:hAnsi="MS Gothic" w:cstheme="minorHAnsi" w:hint="eastAsia"/>
                    <w:b/>
                    <w:bCs/>
                    <w:color w:val="404040"/>
                    <w:lang w:eastAsia="ja-JP"/>
                  </w:rPr>
                  <w:t>☐</w:t>
                </w:r>
              </w:p>
            </w:tc>
          </w:sdtContent>
        </w:sdt>
      </w:tr>
      <w:tr w:rsidR="00053819" w:rsidRPr="00F34D79" w14:paraId="5F395910" w14:textId="77777777" w:rsidTr="51CD22F3">
        <w:trPr>
          <w:trHeight w:val="584"/>
        </w:trPr>
        <w:tc>
          <w:tcPr>
            <w:tcW w:w="6692" w:type="dxa"/>
            <w:gridSpan w:val="5"/>
            <w:vMerge/>
          </w:tcPr>
          <w:p w14:paraId="73530582"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409"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53074037"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1415056651"/>
            <w14:checkbox>
              <w14:checked w14:val="0"/>
              <w14:checkedState w14:val="2612" w14:font="MS Gothic"/>
              <w14:uncheckedState w14:val="2610" w14:font="MS Gothic"/>
            </w14:checkbox>
          </w:sdtPr>
          <w:sdtEndPr>
            <w:rPr>
              <w:color w:val="404040" w:themeColor="text1" w:themeTint="BF"/>
            </w:rPr>
          </w:sdtEndPr>
          <w:sdtContent>
            <w:tc>
              <w:tcPr>
                <w:tcW w:w="859" w:type="dxa"/>
                <w:tcBorders>
                  <w:left w:val="single" w:sz="4" w:space="0" w:color="auto"/>
                  <w:bottom w:val="single" w:sz="4" w:space="0" w:color="auto"/>
                  <w:right w:val="single" w:sz="4" w:space="0" w:color="auto"/>
                </w:tcBorders>
                <w:shd w:val="clear" w:color="auto" w:fill="E9E9E3"/>
                <w:vAlign w:val="center"/>
              </w:tcPr>
              <w:p w14:paraId="58375EB6" w14:textId="5709820D" w:rsidR="00053819" w:rsidRPr="00B55B9B" w:rsidRDefault="00F34D79" w:rsidP="00053819">
                <w:pPr>
                  <w:spacing w:after="0"/>
                  <w:rPr>
                    <w:rFonts w:asciiTheme="minorHAnsi" w:eastAsia="Times New Roman" w:hAnsiTheme="minorHAnsi" w:cstheme="minorHAnsi"/>
                    <w:b/>
                    <w:bCs/>
                    <w:color w:val="404040"/>
                    <w:lang w:eastAsia="ja-JP"/>
                  </w:rPr>
                </w:pPr>
                <w:r w:rsidRPr="00B55B9B">
                  <w:rPr>
                    <w:rFonts w:ascii="MS Gothic" w:eastAsia="MS Gothic" w:hAnsi="MS Gothic" w:cstheme="minorHAnsi" w:hint="eastAsia"/>
                    <w:b/>
                    <w:bCs/>
                    <w:color w:val="404040"/>
                    <w:lang w:eastAsia="ja-JP"/>
                  </w:rPr>
                  <w:t>☐</w:t>
                </w:r>
              </w:p>
            </w:tc>
          </w:sdtContent>
        </w:sdt>
      </w:tr>
      <w:tr w:rsidR="00053819" w:rsidRPr="00F34D79" w14:paraId="3560D55B" w14:textId="77777777" w:rsidTr="51CD22F3">
        <w:trPr>
          <w:trHeight w:val="547"/>
        </w:trPr>
        <w:tc>
          <w:tcPr>
            <w:tcW w:w="8960" w:type="dxa"/>
            <w:gridSpan w:val="7"/>
            <w:shd w:val="clear" w:color="auto" w:fill="293315"/>
            <w:vAlign w:val="center"/>
          </w:tcPr>
          <w:p w14:paraId="361A98B3"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Turnover</w:t>
            </w:r>
          </w:p>
        </w:tc>
      </w:tr>
      <w:tr w:rsidR="00053819" w:rsidRPr="00F34D79" w14:paraId="349285D0" w14:textId="77777777" w:rsidTr="51CD22F3">
        <w:trPr>
          <w:trHeight w:val="547"/>
        </w:trPr>
        <w:tc>
          <w:tcPr>
            <w:tcW w:w="8960" w:type="dxa"/>
            <w:gridSpan w:val="7"/>
            <w:shd w:val="clear" w:color="auto" w:fill="4F6228" w:themeFill="accent3" w:themeFillShade="80"/>
            <w:vAlign w:val="center"/>
          </w:tcPr>
          <w:p w14:paraId="5EE5E517" w14:textId="60BE52B3" w:rsidR="00053819" w:rsidRPr="00C35AE6" w:rsidRDefault="00C35AE6" w:rsidP="00053819">
            <w:pPr>
              <w:spacing w:after="180"/>
              <w:rPr>
                <w:rFonts w:asciiTheme="minorHAnsi" w:eastAsia="Times New Roman" w:hAnsiTheme="minorHAnsi" w:cstheme="minorHAnsi"/>
                <w:color w:val="FFFFFF" w:themeColor="background1"/>
                <w:lang w:val="en-US" w:eastAsia="ja-JP"/>
              </w:rPr>
            </w:pPr>
            <w:r w:rsidRPr="00C35AE6">
              <w:rPr>
                <w:rFonts w:asciiTheme="minorHAnsi" w:eastAsia="Times New Roman" w:hAnsiTheme="minorHAnsi" w:cstheme="minorHAnsi"/>
                <w:color w:val="FFFFFF" w:themeColor="background1"/>
                <w:lang w:val="en-US" w:eastAsia="ja-JP"/>
              </w:rPr>
              <w:t>I confirm that we have the requisite annual turnover of €3</w:t>
            </w:r>
            <w:r>
              <w:rPr>
                <w:rFonts w:asciiTheme="minorHAnsi" w:eastAsia="Times New Roman" w:hAnsiTheme="minorHAnsi" w:cstheme="minorHAnsi"/>
                <w:color w:val="FFFFFF" w:themeColor="background1"/>
                <w:lang w:val="en-US" w:eastAsia="ja-JP"/>
              </w:rPr>
              <w:t>00</w:t>
            </w:r>
            <w:r w:rsidRPr="00C35AE6">
              <w:rPr>
                <w:rFonts w:asciiTheme="minorHAnsi" w:eastAsia="Times New Roman" w:hAnsiTheme="minorHAnsi" w:cstheme="minorHAnsi"/>
                <w:color w:val="FFFFFF" w:themeColor="background1"/>
                <w:lang w:val="en-US" w:eastAsia="ja-JP"/>
              </w:rPr>
              <w:t>,</w:t>
            </w:r>
            <w:commentRangeStart w:id="16"/>
            <w:r w:rsidRPr="00C35AE6">
              <w:rPr>
                <w:rFonts w:asciiTheme="minorHAnsi" w:eastAsia="Times New Roman" w:hAnsiTheme="minorHAnsi" w:cstheme="minorHAnsi"/>
                <w:color w:val="FFFFFF" w:themeColor="background1"/>
                <w:lang w:val="en-US" w:eastAsia="ja-JP"/>
              </w:rPr>
              <w:t>000</w:t>
            </w:r>
            <w:commentRangeEnd w:id="16"/>
            <w:r w:rsidR="00B12E6E" w:rsidRPr="00C35AE6">
              <w:rPr>
                <w:rStyle w:val="CommentReference"/>
                <w:rFonts w:asciiTheme="minorHAnsi" w:eastAsia="Times New Roman" w:hAnsiTheme="minorHAnsi" w:cstheme="minorHAnsi"/>
                <w:color w:val="FFFFFF" w:themeColor="background1"/>
                <w:sz w:val="22"/>
                <w:szCs w:val="22"/>
                <w:lang w:val="en-US" w:eastAsia="ja-JP"/>
              </w:rPr>
              <w:commentReference w:id="16"/>
            </w:r>
            <w:r w:rsidRPr="00C35AE6">
              <w:rPr>
                <w:rFonts w:asciiTheme="minorHAnsi" w:eastAsia="Times New Roman" w:hAnsiTheme="minorHAnsi" w:cstheme="minorHAnsi"/>
                <w:color w:val="FFFFFF" w:themeColor="background1"/>
                <w:lang w:val="en-US" w:eastAsia="ja-JP"/>
              </w:rPr>
              <w:t xml:space="preserve"> per annum to be considered for the contract/ framework over a three-year period or Pro-rata if a more recently established firm.</w:t>
            </w:r>
          </w:p>
        </w:tc>
      </w:tr>
      <w:tr w:rsidR="00053819" w:rsidRPr="00F34D79" w14:paraId="6CD6A288" w14:textId="77777777" w:rsidTr="51CD22F3">
        <w:trPr>
          <w:trHeight w:val="469"/>
        </w:trPr>
        <w:tc>
          <w:tcPr>
            <w:tcW w:w="2836" w:type="dxa"/>
            <w:gridSpan w:val="3"/>
            <w:shd w:val="clear" w:color="auto" w:fill="4F6228" w:themeFill="accent3" w:themeFillShade="80"/>
            <w:vAlign w:val="center"/>
          </w:tcPr>
          <w:p w14:paraId="742449F6" w14:textId="77777777" w:rsidR="00053819" w:rsidRPr="006E3A35" w:rsidRDefault="00053819" w:rsidP="00053819">
            <w:pPr>
              <w:spacing w:after="0"/>
              <w:rPr>
                <w:rFonts w:asciiTheme="minorHAnsi" w:eastAsia="Times New Roman" w:hAnsiTheme="minorHAnsi" w:cstheme="minorHAnsi"/>
                <w:color w:val="FFFFFF" w:themeColor="background1"/>
                <w:lang w:eastAsia="ja-JP"/>
              </w:rPr>
            </w:pPr>
            <w:r w:rsidRPr="006E3A35">
              <w:rPr>
                <w:rFonts w:asciiTheme="minorHAnsi" w:eastAsia="Times New Roman" w:hAnsiTheme="minorHAnsi" w:cstheme="minorHAnsi"/>
                <w:color w:val="FFFFFF" w:themeColor="background1"/>
                <w:lang w:eastAsia="ja-JP"/>
              </w:rPr>
              <w:t>Year</w:t>
            </w:r>
          </w:p>
        </w:tc>
        <w:tc>
          <w:tcPr>
            <w:tcW w:w="1933" w:type="dxa"/>
            <w:shd w:val="clear" w:color="auto" w:fill="4F6228" w:themeFill="accent3" w:themeFillShade="80"/>
            <w:vAlign w:val="center"/>
          </w:tcPr>
          <w:p w14:paraId="2F36548F" w14:textId="2FC6D57F" w:rsidR="00053819" w:rsidRPr="006E3A35" w:rsidRDefault="0038459A" w:rsidP="00053819">
            <w:pPr>
              <w:spacing w:after="0"/>
              <w:jc w:val="center"/>
              <w:rPr>
                <w:rFonts w:asciiTheme="minorHAnsi" w:eastAsia="Times New Roman" w:hAnsiTheme="minorHAnsi" w:cstheme="minorHAnsi"/>
                <w:color w:val="FFFFFF" w:themeColor="background1"/>
                <w:lang w:eastAsia="ja-JP"/>
              </w:rPr>
            </w:pPr>
            <w:r w:rsidRPr="006E3A35">
              <w:rPr>
                <w:rFonts w:asciiTheme="minorHAnsi" w:eastAsia="Times New Roman" w:hAnsiTheme="minorHAnsi" w:cstheme="minorHAnsi"/>
                <w:color w:val="FFFFFF" w:themeColor="background1"/>
                <w:lang w:eastAsia="ja-JP"/>
              </w:rPr>
              <w:t>202</w:t>
            </w:r>
            <w:r w:rsidR="002B4C7F">
              <w:rPr>
                <w:rFonts w:asciiTheme="minorHAnsi" w:eastAsia="Times New Roman" w:hAnsiTheme="minorHAnsi" w:cstheme="minorHAnsi"/>
                <w:color w:val="FFFFFF" w:themeColor="background1"/>
                <w:lang w:eastAsia="ja-JP"/>
              </w:rPr>
              <w:t>3</w:t>
            </w:r>
          </w:p>
        </w:tc>
        <w:tc>
          <w:tcPr>
            <w:tcW w:w="1923" w:type="dxa"/>
            <w:shd w:val="clear" w:color="auto" w:fill="4F6228" w:themeFill="accent3" w:themeFillShade="80"/>
            <w:vAlign w:val="center"/>
          </w:tcPr>
          <w:p w14:paraId="5256C4E5" w14:textId="3B5D00AE" w:rsidR="00053819" w:rsidRPr="006E3A35" w:rsidRDefault="002B4C7F" w:rsidP="00053819">
            <w:pPr>
              <w:spacing w:after="0"/>
              <w:jc w:val="center"/>
              <w:rPr>
                <w:rFonts w:asciiTheme="minorHAnsi" w:eastAsia="Times New Roman" w:hAnsiTheme="minorHAnsi" w:cstheme="minorHAnsi"/>
                <w:color w:val="FFFFFF" w:themeColor="background1"/>
                <w:lang w:eastAsia="ja-JP"/>
              </w:rPr>
            </w:pPr>
            <w:r>
              <w:rPr>
                <w:rFonts w:asciiTheme="minorHAnsi" w:eastAsia="Times New Roman" w:hAnsiTheme="minorHAnsi" w:cstheme="minorHAnsi"/>
                <w:color w:val="FFFFFF" w:themeColor="background1"/>
                <w:lang w:eastAsia="ja-JP"/>
              </w:rPr>
              <w:t>2024</w:t>
            </w:r>
          </w:p>
        </w:tc>
        <w:tc>
          <w:tcPr>
            <w:tcW w:w="2268" w:type="dxa"/>
            <w:gridSpan w:val="2"/>
            <w:shd w:val="clear" w:color="auto" w:fill="4F6228" w:themeFill="accent3" w:themeFillShade="80"/>
            <w:vAlign w:val="center"/>
          </w:tcPr>
          <w:p w14:paraId="65CC61F3" w14:textId="12DC6288" w:rsidR="00053819" w:rsidRPr="006E3A35" w:rsidRDefault="002B4C7F" w:rsidP="00053819">
            <w:pPr>
              <w:spacing w:after="0"/>
              <w:jc w:val="center"/>
              <w:rPr>
                <w:rFonts w:asciiTheme="minorHAnsi" w:eastAsia="Times New Roman" w:hAnsiTheme="minorHAnsi" w:cstheme="minorHAnsi"/>
                <w:color w:val="FFFFFF" w:themeColor="background1"/>
                <w:lang w:eastAsia="ja-JP"/>
              </w:rPr>
            </w:pPr>
            <w:r>
              <w:rPr>
                <w:rFonts w:asciiTheme="minorHAnsi" w:eastAsia="Times New Roman" w:hAnsiTheme="minorHAnsi" w:cstheme="minorHAnsi"/>
                <w:color w:val="FFFFFF" w:themeColor="background1"/>
                <w:lang w:eastAsia="ja-JP"/>
              </w:rPr>
              <w:t>2025</w:t>
            </w:r>
          </w:p>
        </w:tc>
      </w:tr>
      <w:tr w:rsidR="00053819" w:rsidRPr="00F34D79" w14:paraId="2B095233" w14:textId="77777777" w:rsidTr="51CD22F3">
        <w:trPr>
          <w:trHeight w:val="180"/>
        </w:trPr>
        <w:tc>
          <w:tcPr>
            <w:tcW w:w="2836" w:type="dxa"/>
            <w:gridSpan w:val="3"/>
            <w:shd w:val="clear" w:color="auto" w:fill="4F6228" w:themeFill="accent3" w:themeFillShade="80"/>
            <w:vAlign w:val="center"/>
          </w:tcPr>
          <w:p w14:paraId="012633E5" w14:textId="77777777" w:rsidR="00053819" w:rsidRPr="006E3A35" w:rsidRDefault="00053819" w:rsidP="00053819">
            <w:pPr>
              <w:spacing w:after="180"/>
              <w:rPr>
                <w:rFonts w:asciiTheme="minorHAnsi" w:eastAsia="Times New Roman" w:hAnsiTheme="minorHAnsi" w:cstheme="minorHAnsi"/>
                <w:color w:val="FFFFFF" w:themeColor="background1"/>
                <w:lang w:eastAsia="ja-JP"/>
              </w:rPr>
            </w:pPr>
            <w:r w:rsidRPr="006E3A35">
              <w:rPr>
                <w:rFonts w:asciiTheme="minorHAnsi" w:eastAsia="Times New Roman" w:hAnsiTheme="minorHAnsi" w:cstheme="minorHAnsi"/>
                <w:color w:val="FFFFFF" w:themeColor="background1"/>
                <w:lang w:eastAsia="ja-JP"/>
              </w:rPr>
              <w:t>Month for Year End (e.g. July)</w:t>
            </w:r>
          </w:p>
        </w:tc>
        <w:tc>
          <w:tcPr>
            <w:tcW w:w="1933" w:type="dxa"/>
            <w:shd w:val="clear" w:color="auto" w:fill="E9E9E3"/>
            <w:vAlign w:val="center"/>
          </w:tcPr>
          <w:p w14:paraId="31A18EAA" w14:textId="77777777" w:rsidR="00053819" w:rsidRPr="00F34D79" w:rsidRDefault="00053819" w:rsidP="00F34D79">
            <w:pPr>
              <w:spacing w:after="180"/>
              <w:jc w:val="center"/>
              <w:rPr>
                <w:rFonts w:asciiTheme="minorHAnsi" w:eastAsia="Times New Roman" w:hAnsiTheme="minorHAnsi" w:cstheme="minorHAnsi"/>
                <w:color w:val="404040"/>
                <w:lang w:eastAsia="ja-JP"/>
              </w:rPr>
            </w:pPr>
          </w:p>
        </w:tc>
        <w:tc>
          <w:tcPr>
            <w:tcW w:w="1923" w:type="dxa"/>
            <w:shd w:val="clear" w:color="auto" w:fill="E9E9E3"/>
            <w:vAlign w:val="center"/>
          </w:tcPr>
          <w:p w14:paraId="1DEAEBA0" w14:textId="77777777" w:rsidR="00053819" w:rsidRPr="00F34D79" w:rsidRDefault="00053819" w:rsidP="00F34D79">
            <w:pPr>
              <w:spacing w:after="180"/>
              <w:jc w:val="center"/>
              <w:rPr>
                <w:rFonts w:asciiTheme="minorHAnsi" w:eastAsia="Times New Roman" w:hAnsiTheme="minorHAnsi" w:cstheme="minorHAnsi"/>
                <w:color w:val="404040"/>
                <w:lang w:eastAsia="ja-JP"/>
              </w:rPr>
            </w:pPr>
          </w:p>
        </w:tc>
        <w:tc>
          <w:tcPr>
            <w:tcW w:w="2268" w:type="dxa"/>
            <w:gridSpan w:val="2"/>
            <w:shd w:val="clear" w:color="auto" w:fill="E9E9E3"/>
            <w:vAlign w:val="center"/>
          </w:tcPr>
          <w:p w14:paraId="585E0C43" w14:textId="77777777" w:rsidR="00053819" w:rsidRPr="00F34D79" w:rsidRDefault="00053819" w:rsidP="00F34D79">
            <w:pPr>
              <w:spacing w:after="180"/>
              <w:jc w:val="center"/>
              <w:rPr>
                <w:rFonts w:asciiTheme="minorHAnsi" w:eastAsia="Times New Roman" w:hAnsiTheme="minorHAnsi" w:cstheme="minorHAnsi"/>
                <w:color w:val="404040"/>
                <w:lang w:eastAsia="ja-JP"/>
              </w:rPr>
            </w:pPr>
          </w:p>
        </w:tc>
      </w:tr>
      <w:tr w:rsidR="00053819" w:rsidRPr="00F34D79" w14:paraId="4E1396E8" w14:textId="77777777" w:rsidTr="51CD22F3">
        <w:trPr>
          <w:trHeight w:val="629"/>
        </w:trPr>
        <w:tc>
          <w:tcPr>
            <w:tcW w:w="2836" w:type="dxa"/>
            <w:gridSpan w:val="3"/>
            <w:shd w:val="clear" w:color="auto" w:fill="4F6228" w:themeFill="accent3" w:themeFillShade="80"/>
            <w:vAlign w:val="center"/>
          </w:tcPr>
          <w:p w14:paraId="1FA3473F" w14:textId="77777777" w:rsidR="00053819" w:rsidRPr="006E3A35" w:rsidRDefault="00053819" w:rsidP="00053819">
            <w:pPr>
              <w:spacing w:after="0"/>
              <w:rPr>
                <w:rFonts w:asciiTheme="minorHAnsi" w:eastAsia="Times New Roman" w:hAnsiTheme="minorHAnsi" w:cstheme="minorHAnsi"/>
                <w:color w:val="FFFFFF" w:themeColor="background1"/>
                <w:lang w:eastAsia="ja-JP"/>
              </w:rPr>
            </w:pPr>
            <w:r w:rsidRPr="006E3A35">
              <w:rPr>
                <w:rFonts w:asciiTheme="minorHAnsi" w:eastAsia="Times New Roman" w:hAnsiTheme="minorHAnsi" w:cstheme="minorHAnsi"/>
                <w:color w:val="FFFFFF" w:themeColor="background1"/>
                <w:lang w:eastAsia="ja-JP"/>
              </w:rPr>
              <w:t>Turnover €</w:t>
            </w:r>
          </w:p>
        </w:tc>
        <w:tc>
          <w:tcPr>
            <w:tcW w:w="1933" w:type="dxa"/>
            <w:shd w:val="clear" w:color="auto" w:fill="E9E9E3"/>
            <w:vAlign w:val="center"/>
          </w:tcPr>
          <w:p w14:paraId="55F0F1C2"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w:t>
            </w:r>
          </w:p>
        </w:tc>
        <w:tc>
          <w:tcPr>
            <w:tcW w:w="1923" w:type="dxa"/>
            <w:shd w:val="clear" w:color="auto" w:fill="E9E9E3"/>
            <w:vAlign w:val="center"/>
          </w:tcPr>
          <w:p w14:paraId="17779052"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w:t>
            </w:r>
          </w:p>
        </w:tc>
        <w:tc>
          <w:tcPr>
            <w:tcW w:w="2268" w:type="dxa"/>
            <w:gridSpan w:val="2"/>
            <w:shd w:val="clear" w:color="auto" w:fill="E9E9E3"/>
            <w:vAlign w:val="center"/>
          </w:tcPr>
          <w:p w14:paraId="60E86265"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w:t>
            </w:r>
          </w:p>
        </w:tc>
      </w:tr>
      <w:tr w:rsidR="00053819" w:rsidRPr="00F34D79" w14:paraId="4A797F71" w14:textId="77777777" w:rsidTr="51CD22F3">
        <w:trPr>
          <w:trHeight w:val="492"/>
        </w:trPr>
        <w:tc>
          <w:tcPr>
            <w:tcW w:w="6692" w:type="dxa"/>
            <w:gridSpan w:val="5"/>
            <w:vMerge w:val="restart"/>
            <w:shd w:val="clear" w:color="auto" w:fill="4F6228" w:themeFill="accent3" w:themeFillShade="80"/>
          </w:tcPr>
          <w:p w14:paraId="6091106E" w14:textId="77777777" w:rsidR="00053819" w:rsidRPr="006E3A35" w:rsidRDefault="00053819" w:rsidP="00E51EC0">
            <w:pPr>
              <w:shd w:val="clear" w:color="auto" w:fill="4F6228" w:themeFill="accent3" w:themeFillShade="80"/>
              <w:spacing w:after="180"/>
              <w:rPr>
                <w:rFonts w:asciiTheme="minorHAnsi" w:eastAsia="Times New Roman" w:hAnsiTheme="minorHAnsi" w:cstheme="minorHAnsi"/>
                <w:b/>
                <w:color w:val="FFFFFF" w:themeColor="background1"/>
                <w:lang w:eastAsia="ja-JP"/>
              </w:rPr>
            </w:pPr>
            <w:r w:rsidRPr="006E3A35">
              <w:rPr>
                <w:rFonts w:asciiTheme="minorHAnsi" w:eastAsia="Times New Roman" w:hAnsiTheme="minorHAnsi" w:cstheme="minorHAnsi"/>
                <w:color w:val="FFFFFF" w:themeColor="background1"/>
                <w:lang w:eastAsia="ja-JP"/>
              </w:rPr>
              <w:t xml:space="preserve">I </w:t>
            </w:r>
            <w:r w:rsidRPr="006E3A35">
              <w:rPr>
                <w:rFonts w:asciiTheme="minorHAnsi" w:eastAsia="Times New Roman" w:hAnsiTheme="minorHAnsi" w:cstheme="minorHAnsi"/>
                <w:b/>
                <w:color w:val="FFFFFF" w:themeColor="background1"/>
                <w:lang w:eastAsia="ja-JP"/>
              </w:rPr>
              <w:t>confirm</w:t>
            </w:r>
            <w:r w:rsidRPr="006E3A35">
              <w:rPr>
                <w:rFonts w:asciiTheme="minorHAnsi" w:eastAsia="Times New Roman" w:hAnsiTheme="minorHAnsi" w:cstheme="minorHAnsi"/>
                <w:color w:val="FFFFFF" w:themeColor="background1"/>
                <w:lang w:eastAsia="ja-JP"/>
              </w:rPr>
              <w:t xml:space="preserve"> that I will provide evidence of turnover promptly on request.</w:t>
            </w:r>
          </w:p>
          <w:p w14:paraId="3830371C"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color w:val="E9E9E3"/>
                <w:lang w:eastAsia="ja-JP"/>
              </w:rPr>
            </w:pPr>
            <w:r w:rsidRPr="006E3A35">
              <w:rPr>
                <w:rFonts w:asciiTheme="minorHAnsi" w:eastAsia="Times New Roman" w:hAnsiTheme="minorHAnsi" w:cstheme="minorHAnsi"/>
                <w:b/>
                <w:color w:val="FFFFFF" w:themeColor="background1"/>
                <w:lang w:eastAsia="ja-JP"/>
              </w:rPr>
              <w:t>NOTE #1</w:t>
            </w:r>
            <w:r w:rsidRPr="006E3A35">
              <w:rPr>
                <w:rFonts w:asciiTheme="minorHAnsi" w:eastAsia="Times New Roman" w:hAnsiTheme="minorHAnsi" w:cstheme="minorHAnsi"/>
                <w:color w:val="FFFFFF" w:themeColor="background1"/>
                <w:lang w:eastAsia="ja-JP"/>
              </w:rPr>
              <w:t xml:space="preserve">:  In the case of sole traders or partnerships this condition may be satisfied by a letter of confirmation from a senior partner. </w:t>
            </w:r>
          </w:p>
        </w:tc>
        <w:tc>
          <w:tcPr>
            <w:tcW w:w="1409" w:type="dxa"/>
            <w:shd w:val="clear" w:color="auto" w:fill="C2D69B" w:themeFill="accent3" w:themeFillTint="99"/>
            <w:vAlign w:val="center"/>
          </w:tcPr>
          <w:p w14:paraId="2CBEFD46"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b/>
              <w:bCs/>
              <w:color w:val="404040"/>
              <w:lang w:eastAsia="ja-JP"/>
            </w:rPr>
            <w:id w:val="1108854186"/>
            <w14:checkbox>
              <w14:checked w14:val="0"/>
              <w14:checkedState w14:val="2612" w14:font="MS Gothic"/>
              <w14:uncheckedState w14:val="2610" w14:font="MS Gothic"/>
            </w14:checkbox>
          </w:sdtPr>
          <w:sdtEndPr>
            <w:rPr>
              <w:color w:val="404040" w:themeColor="text1" w:themeTint="BF"/>
            </w:rPr>
          </w:sdtEndPr>
          <w:sdtContent>
            <w:tc>
              <w:tcPr>
                <w:tcW w:w="859" w:type="dxa"/>
                <w:shd w:val="clear" w:color="auto" w:fill="E9E9E3"/>
                <w:vAlign w:val="center"/>
              </w:tcPr>
              <w:p w14:paraId="36072093" w14:textId="40D3751E" w:rsidR="00053819" w:rsidRPr="00B55B9B" w:rsidRDefault="00E51EC0" w:rsidP="00053819">
                <w:pPr>
                  <w:spacing w:after="0"/>
                  <w:jc w:val="center"/>
                  <w:rPr>
                    <w:rFonts w:asciiTheme="minorHAnsi" w:eastAsia="Times New Roman" w:hAnsiTheme="minorHAnsi" w:cstheme="minorHAnsi"/>
                    <w:b/>
                    <w:bCs/>
                    <w:color w:val="404040"/>
                    <w:lang w:eastAsia="ja-JP"/>
                  </w:rPr>
                </w:pPr>
                <w:r w:rsidRPr="00B55B9B">
                  <w:rPr>
                    <w:rFonts w:ascii="MS Gothic" w:eastAsia="MS Gothic" w:hAnsi="MS Gothic" w:cstheme="minorHAnsi" w:hint="eastAsia"/>
                    <w:b/>
                    <w:bCs/>
                    <w:color w:val="404040"/>
                    <w:lang w:eastAsia="ja-JP"/>
                  </w:rPr>
                  <w:t>☐</w:t>
                </w:r>
              </w:p>
            </w:tc>
          </w:sdtContent>
        </w:sdt>
      </w:tr>
      <w:tr w:rsidR="00053819" w:rsidRPr="00F34D79" w14:paraId="48329375" w14:textId="77777777" w:rsidTr="51CD22F3">
        <w:trPr>
          <w:trHeight w:val="382"/>
        </w:trPr>
        <w:tc>
          <w:tcPr>
            <w:tcW w:w="6692" w:type="dxa"/>
            <w:gridSpan w:val="5"/>
            <w:vMerge/>
          </w:tcPr>
          <w:p w14:paraId="321AFC4D"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409" w:type="dxa"/>
            <w:shd w:val="clear" w:color="auto" w:fill="C2D69B" w:themeFill="accent3" w:themeFillTint="99"/>
            <w:vAlign w:val="center"/>
          </w:tcPr>
          <w:p w14:paraId="504DDF2D"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b/>
              <w:bCs/>
              <w:color w:val="404040"/>
              <w:lang w:eastAsia="ja-JP"/>
            </w:rPr>
            <w:id w:val="-501748503"/>
            <w14:checkbox>
              <w14:checked w14:val="0"/>
              <w14:checkedState w14:val="2612" w14:font="MS Gothic"/>
              <w14:uncheckedState w14:val="2610" w14:font="MS Gothic"/>
            </w14:checkbox>
          </w:sdtPr>
          <w:sdtEndPr>
            <w:rPr>
              <w:color w:val="404040" w:themeColor="text1" w:themeTint="BF"/>
            </w:rPr>
          </w:sdtEndPr>
          <w:sdtContent>
            <w:tc>
              <w:tcPr>
                <w:tcW w:w="859" w:type="dxa"/>
                <w:shd w:val="clear" w:color="auto" w:fill="E9E9E3"/>
                <w:vAlign w:val="center"/>
              </w:tcPr>
              <w:p w14:paraId="5677ACF2" w14:textId="03573C92" w:rsidR="00053819" w:rsidRPr="00B55B9B" w:rsidRDefault="00E51EC0" w:rsidP="00053819">
                <w:pPr>
                  <w:spacing w:after="0"/>
                  <w:jc w:val="center"/>
                  <w:rPr>
                    <w:rFonts w:asciiTheme="minorHAnsi" w:eastAsia="Times New Roman" w:hAnsiTheme="minorHAnsi" w:cstheme="minorHAnsi"/>
                    <w:b/>
                    <w:bCs/>
                    <w:color w:val="404040"/>
                    <w:lang w:eastAsia="ja-JP"/>
                  </w:rPr>
                </w:pPr>
                <w:r w:rsidRPr="00B55B9B">
                  <w:rPr>
                    <w:rFonts w:ascii="MS Gothic" w:eastAsia="MS Gothic" w:hAnsi="MS Gothic" w:cstheme="minorHAnsi" w:hint="eastAsia"/>
                    <w:b/>
                    <w:bCs/>
                    <w:color w:val="404040"/>
                    <w:lang w:eastAsia="ja-JP"/>
                  </w:rPr>
                  <w:t>☐</w:t>
                </w:r>
              </w:p>
            </w:tc>
          </w:sdtContent>
        </w:sdt>
      </w:tr>
      <w:tr w:rsidR="00B12E6E" w:rsidRPr="00F34D79" w14:paraId="2177422E" w14:textId="77777777" w:rsidTr="00234876">
        <w:trPr>
          <w:trHeight w:val="800"/>
        </w:trPr>
        <w:tc>
          <w:tcPr>
            <w:tcW w:w="2230" w:type="dxa"/>
            <w:gridSpan w:val="2"/>
            <w:shd w:val="clear" w:color="auto" w:fill="4F6228" w:themeFill="accent3" w:themeFillShade="80"/>
            <w:vAlign w:val="center"/>
          </w:tcPr>
          <w:p w14:paraId="042C4252" w14:textId="05A91A33" w:rsidR="00B12E6E" w:rsidRPr="00B12E6E" w:rsidRDefault="00B12E6E" w:rsidP="00234876">
            <w:pPr>
              <w:spacing w:after="0"/>
              <w:rPr>
                <w:rFonts w:asciiTheme="minorHAnsi" w:eastAsia="Times New Roman" w:hAnsiTheme="minorHAnsi" w:cstheme="minorHAnsi"/>
                <w:b/>
                <w:bCs/>
                <w:color w:val="404040"/>
                <w:lang w:eastAsia="ja-JP"/>
              </w:rPr>
            </w:pPr>
            <w:r w:rsidRPr="00B12E6E">
              <w:rPr>
                <w:rFonts w:asciiTheme="minorHAnsi" w:eastAsia="Times New Roman" w:hAnsiTheme="minorHAnsi" w:cstheme="minorHAnsi"/>
                <w:b/>
                <w:bCs/>
                <w:color w:val="E9E9E3"/>
                <w:lang w:eastAsia="ja-JP"/>
              </w:rPr>
              <w:t>Signed:</w:t>
            </w:r>
          </w:p>
        </w:tc>
        <w:tc>
          <w:tcPr>
            <w:tcW w:w="6730" w:type="dxa"/>
            <w:gridSpan w:val="5"/>
            <w:shd w:val="clear" w:color="auto" w:fill="E9E9E3"/>
          </w:tcPr>
          <w:p w14:paraId="310ED7BD" w14:textId="77777777" w:rsidR="00B12E6E" w:rsidRDefault="00B12E6E" w:rsidP="00053819">
            <w:pPr>
              <w:spacing w:after="0"/>
              <w:jc w:val="center"/>
              <w:rPr>
                <w:rFonts w:asciiTheme="minorHAnsi" w:eastAsia="Times New Roman" w:hAnsiTheme="minorHAnsi"/>
                <w:b/>
                <w:bCs/>
                <w:color w:val="404040"/>
                <w:lang w:eastAsia="ja-JP"/>
              </w:rPr>
            </w:pPr>
          </w:p>
        </w:tc>
      </w:tr>
    </w:tbl>
    <w:p w14:paraId="574FDDA6" w14:textId="77777777" w:rsidR="00053819" w:rsidRPr="00F34D79" w:rsidRDefault="00053819" w:rsidP="00053819">
      <w:pPr>
        <w:spacing w:after="180" w:line="288" w:lineRule="auto"/>
        <w:rPr>
          <w:rFonts w:asciiTheme="minorHAnsi" w:eastAsia="Times New Roman" w:hAnsiTheme="minorHAnsi" w:cstheme="minorHAnsi"/>
          <w:color w:val="404040"/>
          <w:szCs w:val="18"/>
          <w:lang w:eastAsia="ja-JP"/>
        </w:rPr>
      </w:pPr>
      <w:r w:rsidRPr="00F34D79">
        <w:rPr>
          <w:rFonts w:asciiTheme="minorHAnsi" w:eastAsia="Times New Roman" w:hAnsiTheme="minorHAnsi" w:cstheme="minorHAnsi"/>
          <w:color w:val="404040"/>
          <w:szCs w:val="18"/>
          <w:lang w:eastAsia="ja-JP"/>
        </w:rPr>
        <w:br w:type="page"/>
      </w:r>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05"/>
        <w:gridCol w:w="1414"/>
        <w:gridCol w:w="2050"/>
        <w:gridCol w:w="1883"/>
        <w:gridCol w:w="314"/>
        <w:gridCol w:w="1994"/>
      </w:tblGrid>
      <w:tr w:rsidR="00053819" w:rsidRPr="00F34D79" w14:paraId="7851B356" w14:textId="77777777" w:rsidTr="00E51EC0">
        <w:trPr>
          <w:trHeight w:val="456"/>
        </w:trPr>
        <w:tc>
          <w:tcPr>
            <w:tcW w:w="8960" w:type="dxa"/>
            <w:gridSpan w:val="6"/>
            <w:shd w:val="clear" w:color="auto" w:fill="293315"/>
            <w:vAlign w:val="center"/>
          </w:tcPr>
          <w:p w14:paraId="2DF70398"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lastRenderedPageBreak/>
              <w:t>Insurances</w:t>
            </w:r>
          </w:p>
        </w:tc>
      </w:tr>
      <w:tr w:rsidR="00053819" w:rsidRPr="00F34D79" w14:paraId="1DBE149E" w14:textId="77777777" w:rsidTr="00E51EC0">
        <w:trPr>
          <w:trHeight w:val="456"/>
        </w:trPr>
        <w:tc>
          <w:tcPr>
            <w:tcW w:w="8960" w:type="dxa"/>
            <w:gridSpan w:val="6"/>
            <w:shd w:val="clear" w:color="auto" w:fill="293315"/>
            <w:vAlign w:val="center"/>
          </w:tcPr>
          <w:p w14:paraId="7159D144" w14:textId="52772DE3" w:rsidR="00053819" w:rsidRPr="006A2751" w:rsidRDefault="006A2751" w:rsidP="006A2751">
            <w:pPr>
              <w:spacing w:after="0"/>
              <w:rPr>
                <w:rFonts w:asciiTheme="minorHAnsi" w:eastAsia="Times New Roman" w:hAnsiTheme="minorHAnsi" w:cstheme="minorHAnsi"/>
                <w:color w:val="404040"/>
                <w:kern w:val="2"/>
                <w:lang w:eastAsia="en-IE"/>
                <w14:ligatures w14:val="standardContextual"/>
              </w:rPr>
            </w:pPr>
            <w:r>
              <w:rPr>
                <w:rFonts w:ascii="Calibri" w:hAnsi="Calibri" w:cs="Calibri"/>
                <w:color w:val="E9E9E3"/>
              </w:rPr>
              <w:t>I confirm that we have the following insurances in place:</w:t>
            </w:r>
          </w:p>
        </w:tc>
      </w:tr>
      <w:tr w:rsidR="00053819" w:rsidRPr="00F34D79" w14:paraId="351F53A1" w14:textId="77777777" w:rsidTr="00E51EC0">
        <w:trPr>
          <w:trHeight w:val="734"/>
        </w:trPr>
        <w:tc>
          <w:tcPr>
            <w:tcW w:w="2719" w:type="dxa"/>
            <w:gridSpan w:val="2"/>
            <w:shd w:val="clear" w:color="auto" w:fill="4F6228" w:themeFill="accent3" w:themeFillShade="80"/>
            <w:vAlign w:val="center"/>
          </w:tcPr>
          <w:p w14:paraId="2029AF11" w14:textId="77777777" w:rsidR="00053819" w:rsidRPr="00F34D79" w:rsidRDefault="00053819" w:rsidP="00053819">
            <w:pPr>
              <w:spacing w:after="18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Insurance Type</w:t>
            </w:r>
          </w:p>
        </w:tc>
        <w:tc>
          <w:tcPr>
            <w:tcW w:w="2050" w:type="dxa"/>
            <w:shd w:val="clear" w:color="auto" w:fill="4F6228" w:themeFill="accent3" w:themeFillShade="80"/>
            <w:vAlign w:val="center"/>
          </w:tcPr>
          <w:p w14:paraId="7A2DE575" w14:textId="77777777" w:rsidR="00053819" w:rsidRPr="00F34D79" w:rsidRDefault="00053819" w:rsidP="00053819">
            <w:pPr>
              <w:spacing w:after="18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Level in Place</w:t>
            </w:r>
          </w:p>
        </w:tc>
        <w:tc>
          <w:tcPr>
            <w:tcW w:w="1883" w:type="dxa"/>
            <w:shd w:val="clear" w:color="auto" w:fill="4F6228" w:themeFill="accent3" w:themeFillShade="80"/>
            <w:vAlign w:val="center"/>
          </w:tcPr>
          <w:p w14:paraId="4DC8A1E1"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Details of Any Excess</w:t>
            </w:r>
          </w:p>
        </w:tc>
        <w:tc>
          <w:tcPr>
            <w:tcW w:w="2308" w:type="dxa"/>
            <w:gridSpan w:val="2"/>
            <w:shd w:val="clear" w:color="auto" w:fill="4F6228" w:themeFill="accent3" w:themeFillShade="80"/>
            <w:vAlign w:val="center"/>
          </w:tcPr>
          <w:p w14:paraId="24F70FA1" w14:textId="77777777" w:rsidR="00053819" w:rsidRPr="00F34D79" w:rsidRDefault="00053819" w:rsidP="00053819">
            <w:pPr>
              <w:spacing w:after="18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Expiry Date</w:t>
            </w:r>
          </w:p>
        </w:tc>
      </w:tr>
      <w:tr w:rsidR="00053819" w:rsidRPr="00F34D79" w14:paraId="41D236DC" w14:textId="77777777" w:rsidTr="00E51EC0">
        <w:trPr>
          <w:trHeight w:val="519"/>
        </w:trPr>
        <w:tc>
          <w:tcPr>
            <w:tcW w:w="2719" w:type="dxa"/>
            <w:gridSpan w:val="2"/>
            <w:shd w:val="clear" w:color="auto" w:fill="4F6228" w:themeFill="accent3" w:themeFillShade="80"/>
            <w:vAlign w:val="center"/>
          </w:tcPr>
          <w:p w14:paraId="0DD80D8D"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Employers Liability</w:t>
            </w:r>
          </w:p>
        </w:tc>
        <w:tc>
          <w:tcPr>
            <w:tcW w:w="2050" w:type="dxa"/>
            <w:shd w:val="clear" w:color="auto" w:fill="E9E9E3"/>
            <w:vAlign w:val="center"/>
          </w:tcPr>
          <w:p w14:paraId="348C8755"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0E3088B2"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76F8CCB5"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7205546C" w14:textId="77777777" w:rsidTr="00E51EC0">
        <w:trPr>
          <w:trHeight w:val="413"/>
        </w:trPr>
        <w:tc>
          <w:tcPr>
            <w:tcW w:w="2719" w:type="dxa"/>
            <w:gridSpan w:val="2"/>
            <w:shd w:val="clear" w:color="auto" w:fill="4F6228" w:themeFill="accent3" w:themeFillShade="80"/>
            <w:vAlign w:val="center"/>
          </w:tcPr>
          <w:p w14:paraId="388F808C"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Public Liability</w:t>
            </w:r>
          </w:p>
        </w:tc>
        <w:tc>
          <w:tcPr>
            <w:tcW w:w="2050" w:type="dxa"/>
            <w:shd w:val="clear" w:color="auto" w:fill="E9E9E3"/>
            <w:vAlign w:val="center"/>
          </w:tcPr>
          <w:p w14:paraId="7443408A"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530FEB7D"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24C9EFE8"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5FD8A9BD" w14:textId="77777777" w:rsidTr="00E51EC0">
        <w:trPr>
          <w:trHeight w:val="419"/>
        </w:trPr>
        <w:tc>
          <w:tcPr>
            <w:tcW w:w="2719" w:type="dxa"/>
            <w:gridSpan w:val="2"/>
            <w:shd w:val="clear" w:color="auto" w:fill="4F6228" w:themeFill="accent3" w:themeFillShade="80"/>
            <w:vAlign w:val="center"/>
          </w:tcPr>
          <w:p w14:paraId="51849577" w14:textId="31D8F879"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Pro</w:t>
            </w:r>
            <w:r w:rsidR="00234876">
              <w:rPr>
                <w:rFonts w:asciiTheme="minorHAnsi" w:eastAsia="Calibri" w:hAnsiTheme="minorHAnsi" w:cstheme="minorHAnsi"/>
                <w:color w:val="E9E9E3"/>
                <w:lang w:eastAsia="ja-JP"/>
              </w:rPr>
              <w:t xml:space="preserve">fessional </w:t>
            </w:r>
            <w:r w:rsidRPr="00F34D79">
              <w:rPr>
                <w:rFonts w:asciiTheme="minorHAnsi" w:eastAsia="Calibri" w:hAnsiTheme="minorHAnsi" w:cstheme="minorHAnsi"/>
                <w:color w:val="E9E9E3"/>
                <w:lang w:eastAsia="ja-JP"/>
              </w:rPr>
              <w:t xml:space="preserve">Liability </w:t>
            </w:r>
          </w:p>
        </w:tc>
        <w:tc>
          <w:tcPr>
            <w:tcW w:w="2050" w:type="dxa"/>
            <w:shd w:val="clear" w:color="auto" w:fill="E9E9E3"/>
            <w:vAlign w:val="center"/>
          </w:tcPr>
          <w:p w14:paraId="6666D52A"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120C8B6B"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064D5593" w14:textId="77777777" w:rsidR="00053819" w:rsidRPr="00F34D79" w:rsidRDefault="00053819" w:rsidP="00053819">
            <w:pPr>
              <w:spacing w:after="0"/>
              <w:rPr>
                <w:rFonts w:asciiTheme="minorHAnsi" w:eastAsia="Calibri" w:hAnsiTheme="minorHAnsi" w:cstheme="minorHAnsi"/>
                <w:color w:val="404040"/>
                <w:lang w:eastAsia="ja-JP"/>
              </w:rPr>
            </w:pPr>
          </w:p>
        </w:tc>
      </w:tr>
      <w:tr w:rsidR="00234876" w:rsidRPr="00F34D79" w14:paraId="18DC425B" w14:textId="77777777" w:rsidTr="00E51EC0">
        <w:trPr>
          <w:trHeight w:val="419"/>
        </w:trPr>
        <w:tc>
          <w:tcPr>
            <w:tcW w:w="2719" w:type="dxa"/>
            <w:gridSpan w:val="2"/>
            <w:shd w:val="clear" w:color="auto" w:fill="4F6228" w:themeFill="accent3" w:themeFillShade="80"/>
            <w:vAlign w:val="center"/>
          </w:tcPr>
          <w:p w14:paraId="2F82EA2B" w14:textId="2647B23B" w:rsidR="00234876" w:rsidRPr="00F34D79" w:rsidRDefault="000C3F1B" w:rsidP="00053819">
            <w:pPr>
              <w:spacing w:after="0"/>
              <w:rPr>
                <w:rFonts w:asciiTheme="minorHAnsi" w:eastAsia="Calibri" w:hAnsiTheme="minorHAnsi" w:cstheme="minorHAnsi"/>
                <w:color w:val="E9E9E3"/>
                <w:lang w:eastAsia="ja-JP"/>
              </w:rPr>
            </w:pPr>
            <w:r>
              <w:rPr>
                <w:rFonts w:asciiTheme="minorHAnsi" w:eastAsia="Calibri" w:hAnsiTheme="minorHAnsi" w:cstheme="minorHAnsi"/>
                <w:color w:val="E9E9E3"/>
                <w:lang w:eastAsia="ja-JP"/>
              </w:rPr>
              <w:t>Cyber Insurance</w:t>
            </w:r>
          </w:p>
        </w:tc>
        <w:tc>
          <w:tcPr>
            <w:tcW w:w="2050" w:type="dxa"/>
            <w:shd w:val="clear" w:color="auto" w:fill="E9E9E3"/>
            <w:vAlign w:val="center"/>
          </w:tcPr>
          <w:p w14:paraId="4C5E4EBC" w14:textId="32A73B65" w:rsidR="00234876" w:rsidRPr="00F34D79" w:rsidRDefault="00234876" w:rsidP="00053819">
            <w:pPr>
              <w:spacing w:after="0"/>
              <w:rPr>
                <w:rFonts w:asciiTheme="minorHAnsi" w:eastAsia="Calibri" w:hAnsiTheme="minorHAnsi" w:cstheme="minorHAnsi"/>
                <w:color w:val="404040"/>
                <w:lang w:eastAsia="ja-JP"/>
              </w:rPr>
            </w:pPr>
            <w:r>
              <w:rPr>
                <w:rFonts w:asciiTheme="minorHAnsi" w:eastAsia="Calibri" w:hAnsiTheme="minorHAnsi" w:cstheme="minorHAnsi"/>
                <w:color w:val="404040"/>
                <w:lang w:eastAsia="ja-JP"/>
              </w:rPr>
              <w:t>€</w:t>
            </w:r>
          </w:p>
        </w:tc>
        <w:tc>
          <w:tcPr>
            <w:tcW w:w="1883" w:type="dxa"/>
            <w:shd w:val="clear" w:color="auto" w:fill="E9E9E3"/>
            <w:vAlign w:val="center"/>
          </w:tcPr>
          <w:p w14:paraId="58FF5757" w14:textId="77777777" w:rsidR="00234876" w:rsidRPr="00F34D79" w:rsidRDefault="00234876"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56C684AA" w14:textId="77777777" w:rsidR="00234876" w:rsidRPr="00F34D79" w:rsidRDefault="00234876" w:rsidP="00053819">
            <w:pPr>
              <w:spacing w:after="0"/>
              <w:rPr>
                <w:rFonts w:asciiTheme="minorHAnsi" w:eastAsia="Calibri" w:hAnsiTheme="minorHAnsi" w:cstheme="minorHAnsi"/>
                <w:color w:val="404040"/>
                <w:lang w:eastAsia="ja-JP"/>
              </w:rPr>
            </w:pPr>
          </w:p>
        </w:tc>
      </w:tr>
      <w:tr w:rsidR="00053819" w:rsidRPr="00F34D79" w14:paraId="67EA8D39" w14:textId="77777777" w:rsidTr="00E51EC0">
        <w:tc>
          <w:tcPr>
            <w:tcW w:w="8960" w:type="dxa"/>
            <w:gridSpan w:val="6"/>
            <w:shd w:val="clear" w:color="auto" w:fill="293315"/>
            <w:vAlign w:val="center"/>
          </w:tcPr>
          <w:p w14:paraId="6016DB5E"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AND</w:t>
            </w:r>
          </w:p>
        </w:tc>
      </w:tr>
      <w:tr w:rsidR="00053819" w:rsidRPr="00F34D79" w14:paraId="0A21E512" w14:textId="77777777" w:rsidTr="00E51EC0">
        <w:tc>
          <w:tcPr>
            <w:tcW w:w="6966" w:type="dxa"/>
            <w:gridSpan w:val="5"/>
            <w:shd w:val="clear" w:color="auto" w:fill="4F6228" w:themeFill="accent3" w:themeFillShade="80"/>
          </w:tcPr>
          <w:p w14:paraId="2C38A903" w14:textId="1D7584DE" w:rsidR="00053819" w:rsidRPr="006A2751" w:rsidRDefault="006A2751" w:rsidP="006A2751">
            <w:pPr>
              <w:spacing w:after="180"/>
              <w:rPr>
                <w:rFonts w:asciiTheme="minorHAnsi" w:eastAsia="Times New Roman" w:hAnsiTheme="minorHAnsi" w:cstheme="minorHAnsi"/>
                <w:color w:val="E9E9E3"/>
                <w:kern w:val="2"/>
                <w:lang w:eastAsia="en-IE"/>
                <w14:ligatures w14:val="standardContextual"/>
              </w:rPr>
            </w:pPr>
            <w:r>
              <w:rPr>
                <w:rFonts w:ascii="Calibri" w:hAnsi="Calibri" w:cs="Calibri"/>
                <w:color w:val="E9E9E3"/>
              </w:rPr>
              <w:t>I confirm that, if successful, where the levels required under the contract are higher than those currently held, I will be in a position to put the required forms and levels of insurance in place.</w:t>
            </w:r>
          </w:p>
        </w:tc>
        <w:tc>
          <w:tcPr>
            <w:tcW w:w="1994" w:type="dxa"/>
            <w:shd w:val="clear" w:color="auto" w:fill="E9E9E3"/>
          </w:tcPr>
          <w:p w14:paraId="14B8A1BF"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7BE9C4D" w14:textId="77777777" w:rsidTr="00E51EC0">
        <w:tc>
          <w:tcPr>
            <w:tcW w:w="6966" w:type="dxa"/>
            <w:gridSpan w:val="5"/>
            <w:shd w:val="clear" w:color="auto" w:fill="293315"/>
            <w:vAlign w:val="center"/>
          </w:tcPr>
          <w:p w14:paraId="515D9E5B"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AND</w:t>
            </w:r>
          </w:p>
        </w:tc>
        <w:tc>
          <w:tcPr>
            <w:tcW w:w="1994" w:type="dxa"/>
            <w:shd w:val="clear" w:color="auto" w:fill="293315"/>
          </w:tcPr>
          <w:p w14:paraId="0F90F974"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387E748E" w14:textId="77777777" w:rsidTr="00E51EC0">
        <w:trPr>
          <w:trHeight w:val="1551"/>
        </w:trPr>
        <w:tc>
          <w:tcPr>
            <w:tcW w:w="6966" w:type="dxa"/>
            <w:gridSpan w:val="5"/>
            <w:shd w:val="clear" w:color="auto" w:fill="4F6228" w:themeFill="accent3" w:themeFillShade="80"/>
          </w:tcPr>
          <w:p w14:paraId="767F028C"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 confirm that I will provide the following promptly on request:</w:t>
            </w:r>
          </w:p>
          <w:p w14:paraId="2C2E91B5" w14:textId="77777777" w:rsidR="00202EC4" w:rsidRPr="00F34D79" w:rsidRDefault="00053819" w:rsidP="002108AD">
            <w:pPr>
              <w:numPr>
                <w:ilvl w:val="0"/>
                <w:numId w:val="4"/>
              </w:numPr>
              <w:spacing w:after="180" w:line="288" w:lineRule="auto"/>
              <w:contextualSpacing/>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evidence of insurances in place      </w:t>
            </w:r>
          </w:p>
          <w:p w14:paraId="0191A721" w14:textId="76336174" w:rsidR="00053819" w:rsidRPr="00F34D79" w:rsidRDefault="00053819" w:rsidP="00202EC4">
            <w:pPr>
              <w:spacing w:after="180" w:line="288" w:lineRule="auto"/>
              <w:ind w:left="720"/>
              <w:contextualSpacing/>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or </w:t>
            </w:r>
          </w:p>
          <w:p w14:paraId="4BC5509D" w14:textId="19285F88" w:rsidR="00053819" w:rsidRPr="006A2751" w:rsidRDefault="006A2751" w:rsidP="006A2751">
            <w:pPr>
              <w:pStyle w:val="ListParagraph"/>
              <w:numPr>
                <w:ilvl w:val="0"/>
                <w:numId w:val="1"/>
              </w:numPr>
              <w:rPr>
                <w:rFonts w:asciiTheme="minorHAnsi" w:eastAsia="Arial" w:hAnsiTheme="minorHAnsi" w:cstheme="minorHAnsi"/>
                <w:color w:val="E9E9E3"/>
                <w:kern w:val="2"/>
                <w:lang w:eastAsia="en-IE"/>
                <w14:ligatures w14:val="standardContextual"/>
              </w:rPr>
            </w:pPr>
            <w:r w:rsidRPr="006A2751">
              <w:rPr>
                <w:rFonts w:ascii="Calibri" w:hAnsi="Calibri" w:cs="Calibri"/>
                <w:color w:val="E9E9E3"/>
              </w:rPr>
              <w:t>a letter from an insurance broker confirming that the required levels could be put in place if successful</w:t>
            </w:r>
          </w:p>
        </w:tc>
        <w:tc>
          <w:tcPr>
            <w:tcW w:w="1994" w:type="dxa"/>
            <w:shd w:val="clear" w:color="auto" w:fill="E9E9E3"/>
          </w:tcPr>
          <w:p w14:paraId="6BB276A4"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5B694C02" w14:textId="77777777" w:rsidTr="00E51EC0">
        <w:trPr>
          <w:trHeight w:val="631"/>
        </w:trPr>
        <w:tc>
          <w:tcPr>
            <w:tcW w:w="1305" w:type="dxa"/>
            <w:shd w:val="clear" w:color="auto" w:fill="4F6228" w:themeFill="accent3" w:themeFillShade="80"/>
            <w:vAlign w:val="center"/>
          </w:tcPr>
          <w:p w14:paraId="664A328B" w14:textId="278D57FA" w:rsidR="00053819" w:rsidRPr="00F34D79" w:rsidRDefault="00053819" w:rsidP="00053819">
            <w:pPr>
              <w:spacing w:after="0"/>
              <w:rPr>
                <w:rFonts w:asciiTheme="minorHAnsi" w:eastAsia="Times New Roman" w:hAnsiTheme="minorHAnsi" w:cstheme="minorHAnsi"/>
                <w:b/>
                <w:color w:val="404040"/>
                <w:lang w:eastAsia="ja-JP"/>
              </w:rPr>
            </w:pPr>
            <w:r w:rsidRPr="00F34D79">
              <w:rPr>
                <w:rFonts w:asciiTheme="minorHAnsi" w:eastAsia="Times New Roman" w:hAnsiTheme="minorHAnsi" w:cstheme="minorHAnsi"/>
                <w:b/>
                <w:color w:val="E9E9E3"/>
                <w:lang w:eastAsia="ja-JP"/>
              </w:rPr>
              <w:t>Signed</w:t>
            </w:r>
            <w:r w:rsidR="000C3F1B">
              <w:rPr>
                <w:rFonts w:asciiTheme="minorHAnsi" w:eastAsia="Times New Roman" w:hAnsiTheme="minorHAnsi" w:cstheme="minorHAnsi"/>
                <w:b/>
                <w:color w:val="E9E9E3"/>
                <w:lang w:eastAsia="ja-JP"/>
              </w:rPr>
              <w:t>:</w:t>
            </w:r>
          </w:p>
        </w:tc>
        <w:tc>
          <w:tcPr>
            <w:tcW w:w="7655" w:type="dxa"/>
            <w:gridSpan w:val="5"/>
            <w:shd w:val="clear" w:color="auto" w:fill="E9E9E3"/>
          </w:tcPr>
          <w:p w14:paraId="4781D8DC"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0600AE42" w14:textId="77777777" w:rsidR="00804B16" w:rsidRDefault="00804B16" w:rsidP="00053819">
      <w:pPr>
        <w:spacing w:after="180"/>
        <w:rPr>
          <w:rFonts w:asciiTheme="minorHAnsi" w:eastAsia="Times New Roman" w:hAnsiTheme="minorHAnsi" w:cstheme="minorHAnsi"/>
          <w:color w:val="404040"/>
          <w:lang w:eastAsia="ja-JP"/>
        </w:rPr>
      </w:pPr>
      <w:bookmarkStart w:id="17" w:name="_Toc460518590"/>
      <w:bookmarkStart w:id="18" w:name="_Toc474254481"/>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05"/>
        <w:gridCol w:w="5670"/>
        <w:gridCol w:w="992"/>
        <w:gridCol w:w="993"/>
      </w:tblGrid>
      <w:tr w:rsidR="00804B16" w:rsidRPr="00804B16" w14:paraId="69C70CAE" w14:textId="77777777" w:rsidTr="00334EEA">
        <w:trPr>
          <w:trHeight w:val="686"/>
        </w:trPr>
        <w:tc>
          <w:tcPr>
            <w:tcW w:w="6975" w:type="dxa"/>
            <w:gridSpan w:val="2"/>
            <w:tcBorders>
              <w:top w:val="single" w:sz="4" w:space="0" w:color="auto"/>
              <w:left w:val="single" w:sz="4" w:space="0" w:color="auto"/>
              <w:bottom w:val="single" w:sz="4" w:space="0" w:color="auto"/>
              <w:right w:val="single" w:sz="4" w:space="0" w:color="auto"/>
            </w:tcBorders>
            <w:shd w:val="clear" w:color="auto" w:fill="293315"/>
            <w:vAlign w:val="center"/>
            <w:hideMark/>
          </w:tcPr>
          <w:p w14:paraId="34692935" w14:textId="77777777" w:rsidR="00804B16" w:rsidRPr="00804B16" w:rsidRDefault="00804B16" w:rsidP="00804B16">
            <w:pPr>
              <w:spacing w:after="180"/>
              <w:jc w:val="both"/>
              <w:rPr>
                <w:rFonts w:asciiTheme="minorHAnsi" w:eastAsia="Times New Roman" w:hAnsiTheme="minorHAnsi" w:cstheme="minorHAnsi"/>
                <w:b/>
                <w:color w:val="E9E9E3"/>
                <w:lang w:val="en-GB" w:eastAsia="ja-JP"/>
              </w:rPr>
            </w:pPr>
            <w:r w:rsidRPr="00804B16">
              <w:rPr>
                <w:rFonts w:asciiTheme="minorHAnsi" w:eastAsia="Times New Roman" w:hAnsiTheme="minorHAnsi" w:cstheme="minorHAnsi"/>
                <w:color w:val="E9E9E3"/>
                <w:lang w:val="en-GB" w:eastAsia="ja-JP"/>
              </w:rPr>
              <w:br w:type="page"/>
            </w:r>
            <w:r w:rsidRPr="00804B16">
              <w:rPr>
                <w:rFonts w:asciiTheme="minorHAnsi" w:eastAsia="Times New Roman" w:hAnsiTheme="minorHAnsi" w:cstheme="minorHAnsi"/>
                <w:b/>
                <w:color w:val="E9E9E3"/>
                <w:lang w:val="en-GB" w:eastAsia="ja-JP"/>
              </w:rPr>
              <w:t>Data Protection</w:t>
            </w:r>
          </w:p>
        </w:tc>
        <w:tc>
          <w:tcPr>
            <w:tcW w:w="1985" w:type="dxa"/>
            <w:gridSpan w:val="2"/>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415EB809" w14:textId="77777777" w:rsidR="00804B16" w:rsidRPr="00804B16" w:rsidRDefault="00804B16" w:rsidP="00804B16">
            <w:pPr>
              <w:spacing w:after="180"/>
              <w:rPr>
                <w:rFonts w:asciiTheme="minorHAnsi" w:eastAsia="Times New Roman" w:hAnsiTheme="minorHAnsi" w:cstheme="minorHAnsi"/>
                <w:b/>
                <w:color w:val="404040"/>
                <w:lang w:val="en-GB" w:eastAsia="ja-JP"/>
              </w:rPr>
            </w:pPr>
            <w:r w:rsidRPr="00804B16">
              <w:rPr>
                <w:rFonts w:asciiTheme="minorHAnsi" w:eastAsia="Times New Roman" w:hAnsiTheme="minorHAnsi" w:cstheme="minorHAnsi"/>
                <w:color w:val="E9E9E3"/>
                <w:lang w:val="en-GB" w:eastAsia="ja-JP"/>
              </w:rPr>
              <w:t>Please indicate your answer by marking ‘X’ in the relevant box</w:t>
            </w:r>
          </w:p>
        </w:tc>
      </w:tr>
      <w:tr w:rsidR="00804B16" w:rsidRPr="00804B16" w14:paraId="2DFE4F4F" w14:textId="77777777" w:rsidTr="00804B16">
        <w:trPr>
          <w:trHeight w:val="574"/>
        </w:trPr>
        <w:tc>
          <w:tcPr>
            <w:tcW w:w="6975" w:type="dxa"/>
            <w:gridSpan w:val="2"/>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143E6022" w14:textId="1EAEE820" w:rsidR="00804B16" w:rsidRPr="00804B16" w:rsidRDefault="00804B16" w:rsidP="00804B16">
            <w:pPr>
              <w:spacing w:after="180"/>
              <w:rPr>
                <w:rFonts w:asciiTheme="minorHAnsi" w:eastAsia="Times New Roman" w:hAnsiTheme="minorHAnsi" w:cstheme="minorHAnsi"/>
                <w:b/>
                <w:color w:val="E9E9E3"/>
                <w:lang w:val="en-GB" w:eastAsia="ja-JP"/>
              </w:rPr>
            </w:pPr>
            <w:r w:rsidRPr="00804B16">
              <w:rPr>
                <w:rFonts w:asciiTheme="minorHAnsi" w:eastAsia="Times New Roman" w:hAnsiTheme="minorHAnsi" w:cstheme="minorHAnsi"/>
                <w:color w:val="E9E9E3"/>
                <w:lang w:val="en-GB" w:eastAsia="ja-JP"/>
              </w:rPr>
              <w:t xml:space="preserve">I confirm that all Data subjects whose personal data is provided have consented to the processing of such data by </w:t>
            </w:r>
            <w:r w:rsidR="00C35EE5">
              <w:rPr>
                <w:rFonts w:asciiTheme="minorHAnsi" w:eastAsia="Times New Roman" w:hAnsiTheme="minorHAnsi" w:cstheme="minorHAnsi"/>
                <w:color w:val="E9E9E3"/>
                <w:lang w:val="en-GB" w:eastAsia="ja-JP"/>
              </w:rPr>
              <w:t>Cork ETB</w:t>
            </w:r>
            <w:r w:rsidRPr="00804B16">
              <w:rPr>
                <w:rFonts w:asciiTheme="minorHAnsi" w:eastAsia="Times New Roman" w:hAnsiTheme="minorHAnsi" w:cstheme="minorHAnsi"/>
                <w:color w:val="E9E9E3"/>
                <w:lang w:val="en-GB" w:eastAsia="ja-JP"/>
              </w:rPr>
              <w:t xml:space="preserve"> the evaluation team and supplier of eTenders website for the purpose of this competition.</w:t>
            </w:r>
          </w:p>
        </w:tc>
        <w:tc>
          <w:tcPr>
            <w:tcW w:w="992" w:type="dxa"/>
            <w:tcBorders>
              <w:top w:val="single" w:sz="4" w:space="0" w:color="auto"/>
              <w:left w:val="single" w:sz="4" w:space="0" w:color="auto"/>
              <w:bottom w:val="single" w:sz="4" w:space="0" w:color="auto"/>
              <w:right w:val="single" w:sz="4" w:space="0" w:color="auto"/>
            </w:tcBorders>
            <w:shd w:val="clear" w:color="auto" w:fill="B5D77A"/>
            <w:vAlign w:val="center"/>
            <w:hideMark/>
          </w:tcPr>
          <w:p w14:paraId="37FAA190" w14:textId="77777777" w:rsidR="00804B16" w:rsidRPr="00804B16" w:rsidRDefault="00804B16" w:rsidP="00804B16">
            <w:pPr>
              <w:spacing w:after="180"/>
              <w:rPr>
                <w:rFonts w:asciiTheme="minorHAnsi" w:eastAsia="Times New Roman" w:hAnsiTheme="minorHAnsi" w:cstheme="minorHAnsi"/>
                <w:color w:val="404040"/>
                <w:lang w:val="en-GB" w:eastAsia="ja-JP"/>
              </w:rPr>
            </w:pPr>
            <w:r w:rsidRPr="00804B16">
              <w:rPr>
                <w:rFonts w:asciiTheme="minorHAnsi" w:eastAsia="Times New Roman" w:hAnsiTheme="minorHAnsi" w:cstheme="minorHAnsi"/>
                <w:color w:val="404040"/>
                <w:lang w:val="en-GB" w:eastAsia="ja-JP"/>
              </w:rPr>
              <w:t>Yes</w:t>
            </w:r>
          </w:p>
        </w:tc>
        <w:tc>
          <w:tcPr>
            <w:tcW w:w="993" w:type="dxa"/>
            <w:tcBorders>
              <w:top w:val="single" w:sz="4" w:space="0" w:color="auto"/>
              <w:left w:val="single" w:sz="4" w:space="0" w:color="auto"/>
              <w:bottom w:val="single" w:sz="4" w:space="0" w:color="auto"/>
              <w:right w:val="single" w:sz="4" w:space="0" w:color="auto"/>
            </w:tcBorders>
            <w:shd w:val="clear" w:color="auto" w:fill="E9E9E3"/>
            <w:vAlign w:val="center"/>
          </w:tcPr>
          <w:p w14:paraId="2514E768" w14:textId="77777777" w:rsidR="00804B16" w:rsidRPr="00804B16" w:rsidRDefault="00804B16" w:rsidP="00804B16">
            <w:pPr>
              <w:spacing w:after="180"/>
              <w:rPr>
                <w:rFonts w:asciiTheme="minorHAnsi" w:eastAsia="Times New Roman" w:hAnsiTheme="minorHAnsi" w:cstheme="minorHAnsi"/>
                <w:color w:val="404040"/>
                <w:lang w:val="en-GB" w:eastAsia="ja-JP"/>
              </w:rPr>
            </w:pPr>
          </w:p>
        </w:tc>
      </w:tr>
      <w:tr w:rsidR="00804B16" w:rsidRPr="00804B16" w14:paraId="7F232754" w14:textId="77777777" w:rsidTr="00804B16">
        <w:trPr>
          <w:trHeight w:val="271"/>
        </w:trPr>
        <w:tc>
          <w:tcPr>
            <w:tcW w:w="14630" w:type="dxa"/>
            <w:gridSpan w:val="2"/>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10354AF7" w14:textId="77777777" w:rsidR="00804B16" w:rsidRPr="00804B16" w:rsidRDefault="00804B16" w:rsidP="00804B16">
            <w:pPr>
              <w:spacing w:after="180"/>
              <w:rPr>
                <w:rFonts w:asciiTheme="minorHAnsi" w:eastAsia="Times New Roman" w:hAnsiTheme="minorHAnsi" w:cstheme="minorHAnsi"/>
                <w:b/>
                <w:color w:val="404040"/>
                <w:lang w:val="en-GB" w:eastAsia="ja-JP"/>
              </w:rPr>
            </w:pPr>
          </w:p>
        </w:tc>
        <w:tc>
          <w:tcPr>
            <w:tcW w:w="992" w:type="dxa"/>
            <w:tcBorders>
              <w:top w:val="single" w:sz="4" w:space="0" w:color="auto"/>
              <w:left w:val="single" w:sz="4" w:space="0" w:color="auto"/>
              <w:bottom w:val="single" w:sz="4" w:space="0" w:color="auto"/>
              <w:right w:val="single" w:sz="4" w:space="0" w:color="auto"/>
            </w:tcBorders>
            <w:shd w:val="clear" w:color="auto" w:fill="B5D77A"/>
            <w:vAlign w:val="center"/>
            <w:hideMark/>
          </w:tcPr>
          <w:p w14:paraId="6789A139" w14:textId="77777777" w:rsidR="00804B16" w:rsidRPr="00804B16" w:rsidRDefault="00804B16" w:rsidP="00804B16">
            <w:pPr>
              <w:spacing w:after="180"/>
              <w:rPr>
                <w:rFonts w:asciiTheme="minorHAnsi" w:eastAsia="Times New Roman" w:hAnsiTheme="minorHAnsi" w:cstheme="minorHAnsi"/>
                <w:color w:val="404040"/>
                <w:lang w:val="en-GB" w:eastAsia="ja-JP"/>
              </w:rPr>
            </w:pPr>
            <w:r w:rsidRPr="00804B16">
              <w:rPr>
                <w:rFonts w:asciiTheme="minorHAnsi" w:eastAsia="Times New Roman" w:hAnsiTheme="minorHAnsi" w:cstheme="minorHAnsi"/>
                <w:color w:val="404040"/>
                <w:lang w:val="en-GB" w:eastAsia="ja-JP"/>
              </w:rPr>
              <w:t>No</w:t>
            </w:r>
          </w:p>
        </w:tc>
        <w:tc>
          <w:tcPr>
            <w:tcW w:w="993" w:type="dxa"/>
            <w:tcBorders>
              <w:top w:val="single" w:sz="4" w:space="0" w:color="auto"/>
              <w:left w:val="single" w:sz="4" w:space="0" w:color="auto"/>
              <w:bottom w:val="single" w:sz="4" w:space="0" w:color="auto"/>
              <w:right w:val="single" w:sz="4" w:space="0" w:color="auto"/>
            </w:tcBorders>
            <w:shd w:val="clear" w:color="auto" w:fill="E9E9E3"/>
            <w:vAlign w:val="center"/>
          </w:tcPr>
          <w:p w14:paraId="25FAEA17" w14:textId="77777777" w:rsidR="00804B16" w:rsidRPr="00804B16" w:rsidRDefault="00804B16" w:rsidP="00804B16">
            <w:pPr>
              <w:spacing w:after="180"/>
              <w:rPr>
                <w:rFonts w:asciiTheme="minorHAnsi" w:eastAsia="Times New Roman" w:hAnsiTheme="minorHAnsi" w:cstheme="minorHAnsi"/>
                <w:color w:val="404040"/>
                <w:lang w:val="en-GB" w:eastAsia="ja-JP"/>
              </w:rPr>
            </w:pPr>
          </w:p>
          <w:p w14:paraId="25F33ACA" w14:textId="77777777" w:rsidR="00804B16" w:rsidRPr="00804B16" w:rsidRDefault="00804B16" w:rsidP="00804B16">
            <w:pPr>
              <w:spacing w:after="180"/>
              <w:rPr>
                <w:rFonts w:asciiTheme="minorHAnsi" w:eastAsia="Times New Roman" w:hAnsiTheme="minorHAnsi" w:cstheme="minorHAnsi"/>
                <w:color w:val="404040"/>
                <w:lang w:val="en-GB" w:eastAsia="ja-JP"/>
              </w:rPr>
            </w:pPr>
          </w:p>
        </w:tc>
      </w:tr>
      <w:tr w:rsidR="00804B16" w:rsidRPr="00804B16" w14:paraId="5AF91EB1" w14:textId="77777777" w:rsidTr="00804B16">
        <w:trPr>
          <w:trHeight w:val="654"/>
        </w:trPr>
        <w:tc>
          <w:tcPr>
            <w:tcW w:w="1305"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02A8BA74" w14:textId="77777777" w:rsidR="00804B16" w:rsidRPr="00804B16" w:rsidRDefault="00804B16" w:rsidP="00804B16">
            <w:pPr>
              <w:spacing w:after="180"/>
              <w:rPr>
                <w:rFonts w:asciiTheme="minorHAnsi" w:eastAsia="Times New Roman" w:hAnsiTheme="minorHAnsi" w:cstheme="minorHAnsi"/>
                <w:b/>
                <w:bCs/>
                <w:color w:val="404040"/>
                <w:lang w:val="en-GB" w:eastAsia="ja-JP"/>
              </w:rPr>
            </w:pPr>
            <w:r w:rsidRPr="00804B16">
              <w:rPr>
                <w:rFonts w:asciiTheme="minorHAnsi" w:eastAsia="Times New Roman" w:hAnsiTheme="minorHAnsi" w:cstheme="minorHAnsi"/>
                <w:b/>
                <w:bCs/>
                <w:color w:val="E9E9E3"/>
                <w:lang w:val="en-GB" w:eastAsia="ja-JP"/>
              </w:rPr>
              <w:t>Signed:</w:t>
            </w:r>
          </w:p>
        </w:tc>
        <w:tc>
          <w:tcPr>
            <w:tcW w:w="7655" w:type="dxa"/>
            <w:gridSpan w:val="3"/>
            <w:tcBorders>
              <w:top w:val="single" w:sz="4" w:space="0" w:color="auto"/>
              <w:left w:val="single" w:sz="4" w:space="0" w:color="auto"/>
              <w:bottom w:val="single" w:sz="4" w:space="0" w:color="auto"/>
              <w:right w:val="single" w:sz="4" w:space="0" w:color="auto"/>
            </w:tcBorders>
            <w:shd w:val="clear" w:color="auto" w:fill="E9E9E3"/>
            <w:vAlign w:val="center"/>
          </w:tcPr>
          <w:p w14:paraId="1E05AE36" w14:textId="77777777" w:rsidR="00804B16" w:rsidRPr="00804B16" w:rsidRDefault="00804B16" w:rsidP="00804B16">
            <w:pPr>
              <w:spacing w:after="180"/>
              <w:rPr>
                <w:rFonts w:asciiTheme="minorHAnsi" w:eastAsia="Times New Roman" w:hAnsiTheme="minorHAnsi" w:cstheme="minorHAnsi"/>
                <w:color w:val="404040"/>
                <w:lang w:val="en-GB" w:eastAsia="ja-JP"/>
              </w:rPr>
            </w:pPr>
          </w:p>
        </w:tc>
      </w:tr>
    </w:tbl>
    <w:p w14:paraId="33866A91" w14:textId="178814AA" w:rsidR="00053819" w:rsidRPr="00F34D79" w:rsidRDefault="00804B16" w:rsidP="00053819">
      <w:pPr>
        <w:spacing w:after="180"/>
        <w:rPr>
          <w:rFonts w:asciiTheme="minorHAnsi" w:eastAsia="Times New Roman" w:hAnsiTheme="minorHAnsi" w:cstheme="minorHAnsi"/>
          <w:color w:val="404040"/>
          <w:lang w:eastAsia="ja-JP"/>
        </w:rPr>
      </w:pPr>
      <w:r w:rsidRPr="00804B16">
        <w:rPr>
          <w:rFonts w:asciiTheme="minorHAnsi" w:eastAsia="Times New Roman" w:hAnsiTheme="minorHAnsi" w:cstheme="minorHAnsi"/>
          <w:color w:val="404040"/>
          <w:lang w:eastAsia="ja-JP"/>
        </w:rPr>
        <w:t xml:space="preserve"> </w:t>
      </w:r>
      <w:r w:rsidR="00053819" w:rsidRPr="00F34D79">
        <w:rPr>
          <w:rFonts w:asciiTheme="minorHAnsi" w:eastAsia="Times New Roman" w:hAnsiTheme="minorHAnsi" w:cstheme="minorHAnsi"/>
          <w:color w:val="404040"/>
          <w:lang w:eastAsia="ja-JP"/>
        </w:rPr>
        <w:br w:type="page"/>
      </w:r>
    </w:p>
    <w:p w14:paraId="5FCCB39D" w14:textId="77777777" w:rsidR="00053819" w:rsidRPr="00F34D79" w:rsidRDefault="00053819" w:rsidP="00AF34A3">
      <w:pPr>
        <w:pStyle w:val="Heading3"/>
        <w:numPr>
          <w:ilvl w:val="0"/>
          <w:numId w:val="0"/>
        </w:numPr>
        <w:ind w:left="720" w:hanging="720"/>
        <w:rPr>
          <w:rFonts w:asciiTheme="minorHAnsi" w:eastAsia="Times New Roman" w:hAnsiTheme="minorHAnsi" w:cstheme="minorHAnsi"/>
          <w:lang w:eastAsia="ja-JP"/>
        </w:rPr>
      </w:pPr>
      <w:bookmarkStart w:id="19" w:name="_Toc487130166"/>
      <w:bookmarkStart w:id="20" w:name="_Toc50382445"/>
      <w:bookmarkStart w:id="21" w:name="_Toc237619382"/>
      <w:bookmarkStart w:id="22" w:name="_Toc487130164"/>
      <w:bookmarkEnd w:id="17"/>
      <w:bookmarkEnd w:id="18"/>
      <w:r w:rsidRPr="00F34D79">
        <w:rPr>
          <w:rFonts w:asciiTheme="minorHAnsi" w:eastAsia="Times New Roman" w:hAnsiTheme="minorHAnsi" w:cstheme="minorHAnsi"/>
          <w:lang w:eastAsia="ja-JP"/>
        </w:rPr>
        <w:lastRenderedPageBreak/>
        <w:t>PREVIOUS CONTRACTS</w:t>
      </w:r>
      <w:bookmarkEnd w:id="19"/>
      <w:bookmarkEnd w:id="20"/>
      <w:bookmarkEnd w:id="21"/>
    </w:p>
    <w:p w14:paraId="21BE5111" w14:textId="77777777" w:rsidR="009E0704" w:rsidRDefault="006A2751">
      <w:pPr>
        <w:spacing w:after="180"/>
        <w:ind w:left="709" w:hanging="709"/>
        <w:rPr>
          <w:rFonts w:ascii="Calibri" w:hAnsi="Calibri" w:cs="Calibri"/>
        </w:rPr>
      </w:pPr>
      <w:r>
        <w:rPr>
          <w:rFonts w:ascii="Calibri" w:hAnsi="Calibri" w:cs="Calibri"/>
          <w:b/>
          <w:bCs/>
        </w:rPr>
        <w:t>RULE:</w:t>
      </w:r>
      <w:r>
        <w:rPr>
          <w:rFonts w:ascii="Calibri" w:hAnsi="Calibri" w:cs="Calibri"/>
        </w:rPr>
        <w:t xml:space="preserve"> </w:t>
      </w:r>
      <w:r w:rsidR="009E0704">
        <w:rPr>
          <w:rFonts w:ascii="Calibri" w:hAnsi="Calibri" w:cs="Calibri"/>
        </w:rPr>
        <w:t xml:space="preserve">  </w:t>
      </w:r>
      <w:r w:rsidR="009E0704" w:rsidRPr="009E0704">
        <w:rPr>
          <w:rFonts w:ascii="Calibri" w:hAnsi="Calibri" w:cs="Calibri"/>
        </w:rPr>
        <w:t xml:space="preserve">Tenderers must demonstrate comparable experience of a similar nature, scale and value to the required services as identified in the CFT. </w:t>
      </w:r>
    </w:p>
    <w:p w14:paraId="75390D5D" w14:textId="2B9C2EDB" w:rsidR="006A2751" w:rsidRDefault="009E0704" w:rsidP="009E0704">
      <w:pPr>
        <w:spacing w:after="180"/>
        <w:ind w:left="709"/>
        <w:rPr>
          <w:rFonts w:ascii="Calibri" w:hAnsi="Calibri" w:cs="Calibri"/>
        </w:rPr>
      </w:pPr>
      <w:r w:rsidRPr="009E0704">
        <w:rPr>
          <w:rFonts w:ascii="Calibri" w:hAnsi="Calibri" w:cs="Calibri"/>
        </w:rPr>
        <w:t>Please note that referees may be contacted in regard to this tender to confirm that information is correct; therefore, please ensure that all contact details are up to date. Please note that a referee that provides different or conflicting information or does not confirm that the information was correct or does not engage, may result in the Tenderer being excluded from the competition.</w:t>
      </w:r>
    </w:p>
    <w:p w14:paraId="4B9AA6C6" w14:textId="02877F9A" w:rsidR="00CA373E" w:rsidRPr="0093317B" w:rsidRDefault="00CA373E" w:rsidP="0093317B">
      <w:pPr>
        <w:spacing w:after="180"/>
        <w:ind w:left="709"/>
        <w:contextualSpacing/>
        <w:jc w:val="both"/>
        <w:rPr>
          <w:rFonts w:asciiTheme="minorHAnsi" w:hAnsiTheme="minorHAnsi" w:cstheme="minorHAnsi"/>
          <w:b/>
          <w:bCs/>
          <w:iCs/>
          <w:color w:val="C00000"/>
          <w:kern w:val="2"/>
          <w:lang w:val="en-US" w:eastAsia="en-IE"/>
          <w14:ligatures w14:val="standardContextual"/>
        </w:rPr>
      </w:pPr>
      <w:r w:rsidRPr="0093317B">
        <w:rPr>
          <w:rFonts w:asciiTheme="minorHAnsi" w:hAnsiTheme="minorHAnsi" w:cstheme="minorHAnsi"/>
          <w:b/>
          <w:bCs/>
          <w:iCs/>
          <w:color w:val="C00000"/>
          <w:kern w:val="2"/>
          <w:lang w:val="en-US" w:eastAsia="en-IE"/>
          <w14:ligatures w14:val="standardContextual"/>
        </w:rPr>
        <w:t>Failure to supply 2 references will deem your submission invalid. These references should</w:t>
      </w:r>
      <w:r w:rsidR="0093317B" w:rsidRPr="0093317B">
        <w:rPr>
          <w:rFonts w:asciiTheme="minorHAnsi" w:hAnsiTheme="minorHAnsi" w:cstheme="minorHAnsi"/>
          <w:b/>
          <w:bCs/>
          <w:iCs/>
          <w:color w:val="C00000"/>
          <w:kern w:val="2"/>
          <w:lang w:val="en-US" w:eastAsia="en-IE"/>
          <w14:ligatures w14:val="standardContextual"/>
        </w:rPr>
        <w:t xml:space="preserve"> </w:t>
      </w:r>
      <w:r w:rsidRPr="0093317B">
        <w:rPr>
          <w:rFonts w:asciiTheme="minorHAnsi" w:hAnsiTheme="minorHAnsi" w:cstheme="minorHAnsi"/>
          <w:b/>
          <w:bCs/>
          <w:iCs/>
          <w:color w:val="C00000"/>
          <w:kern w:val="2"/>
          <w:lang w:val="en-US" w:eastAsia="en-IE"/>
          <w14:ligatures w14:val="standardContextual"/>
        </w:rPr>
        <w:t>demonstrate</w:t>
      </w:r>
      <w:r w:rsidR="0093317B" w:rsidRPr="0093317B">
        <w:rPr>
          <w:rFonts w:asciiTheme="minorHAnsi" w:hAnsiTheme="minorHAnsi" w:cstheme="minorHAnsi"/>
          <w:b/>
          <w:bCs/>
          <w:iCs/>
          <w:color w:val="C00000"/>
          <w:kern w:val="2"/>
          <w:lang w:val="en-US" w:eastAsia="en-IE"/>
          <w14:ligatures w14:val="standardContextual"/>
        </w:rPr>
        <w:t xml:space="preserve"> </w:t>
      </w:r>
      <w:r w:rsidRPr="0093317B">
        <w:rPr>
          <w:rFonts w:asciiTheme="minorHAnsi" w:hAnsiTheme="minorHAnsi" w:cstheme="minorHAnsi"/>
          <w:b/>
          <w:bCs/>
          <w:iCs/>
          <w:color w:val="C00000"/>
          <w:kern w:val="2"/>
          <w:lang w:val="en-US" w:eastAsia="en-IE"/>
          <w14:ligatures w14:val="standardContextual"/>
        </w:rPr>
        <w:t>your ability &amp; experience to deliver similar Contracts.  Please list some examples of Contracts you have delivered.</w:t>
      </w:r>
    </w:p>
    <w:p w14:paraId="4D6010E5" w14:textId="77777777" w:rsidR="00CA373E" w:rsidRDefault="00CA373E">
      <w:pPr>
        <w:spacing w:after="180"/>
        <w:ind w:left="709" w:hanging="709"/>
        <w:rPr>
          <w:kern w:val="2"/>
          <w:lang w:eastAsia="en-IE"/>
          <w14:ligatures w14:val="standardContextual"/>
        </w:rPr>
      </w:pPr>
    </w:p>
    <w:tbl>
      <w:tblPr>
        <w:tblW w:w="9072"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119"/>
        <w:gridCol w:w="5953"/>
      </w:tblGrid>
      <w:tr w:rsidR="00053819" w:rsidRPr="00F34D79" w14:paraId="6779B2D9" w14:textId="77777777" w:rsidTr="00F6164A">
        <w:trPr>
          <w:trHeight w:val="419"/>
        </w:trPr>
        <w:tc>
          <w:tcPr>
            <w:tcW w:w="3119" w:type="dxa"/>
            <w:shd w:val="clear" w:color="auto" w:fill="293315"/>
            <w:vAlign w:val="center"/>
          </w:tcPr>
          <w:p w14:paraId="6BCAD74E" w14:textId="77777777" w:rsidR="00053819" w:rsidRPr="003A1FA6" w:rsidRDefault="00053819" w:rsidP="00053819">
            <w:pPr>
              <w:spacing w:after="0"/>
              <w:rPr>
                <w:rFonts w:asciiTheme="minorHAnsi" w:eastAsia="Times New Roman" w:hAnsiTheme="minorHAnsi" w:cstheme="minorHAnsi"/>
                <w:b/>
                <w:bCs/>
                <w:color w:val="FFFFFF" w:themeColor="background1"/>
                <w:lang w:eastAsia="ja-JP"/>
              </w:rPr>
            </w:pPr>
            <w:r w:rsidRPr="003A1FA6">
              <w:rPr>
                <w:rFonts w:asciiTheme="minorHAnsi" w:eastAsia="Times New Roman" w:hAnsiTheme="minorHAnsi" w:cstheme="minorHAnsi"/>
                <w:b/>
                <w:bCs/>
                <w:color w:val="FFFFFF" w:themeColor="background1"/>
                <w:lang w:eastAsia="ja-JP"/>
              </w:rPr>
              <w:t>Reference contract #1</w:t>
            </w:r>
          </w:p>
        </w:tc>
        <w:tc>
          <w:tcPr>
            <w:tcW w:w="5953" w:type="dxa"/>
            <w:shd w:val="clear" w:color="auto" w:fill="E9E9E3"/>
          </w:tcPr>
          <w:p w14:paraId="5FB2BFEC"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540E9A2B" w14:textId="77777777" w:rsidTr="003A1FA6">
        <w:trPr>
          <w:trHeight w:val="411"/>
        </w:trPr>
        <w:tc>
          <w:tcPr>
            <w:tcW w:w="3119" w:type="dxa"/>
            <w:shd w:val="clear" w:color="auto" w:fill="4F6228" w:themeFill="accent3" w:themeFillShade="80"/>
            <w:vAlign w:val="center"/>
          </w:tcPr>
          <w:p w14:paraId="42CF212C" w14:textId="77777777" w:rsidR="00053819" w:rsidRPr="003A1FA6" w:rsidRDefault="00053819" w:rsidP="00053819">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Client Name</w:t>
            </w:r>
          </w:p>
        </w:tc>
        <w:tc>
          <w:tcPr>
            <w:tcW w:w="5953" w:type="dxa"/>
            <w:shd w:val="clear" w:color="auto" w:fill="E9E9E3"/>
          </w:tcPr>
          <w:p w14:paraId="1F3875DE"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CECC2A5" w14:textId="77777777" w:rsidTr="003A1FA6">
        <w:trPr>
          <w:trHeight w:val="558"/>
        </w:trPr>
        <w:tc>
          <w:tcPr>
            <w:tcW w:w="3119" w:type="dxa"/>
            <w:shd w:val="clear" w:color="auto" w:fill="4F6228" w:themeFill="accent3" w:themeFillShade="80"/>
            <w:vAlign w:val="center"/>
          </w:tcPr>
          <w:p w14:paraId="4F3D3943" w14:textId="77777777" w:rsidR="00053819" w:rsidRPr="003A1FA6" w:rsidRDefault="00053819" w:rsidP="00053819">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Contact Name</w:t>
            </w:r>
          </w:p>
        </w:tc>
        <w:tc>
          <w:tcPr>
            <w:tcW w:w="5953" w:type="dxa"/>
            <w:shd w:val="clear" w:color="auto" w:fill="E9E9E3"/>
          </w:tcPr>
          <w:p w14:paraId="7ACAB0C7"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064C4A61" w14:textId="77777777" w:rsidTr="003A1FA6">
        <w:trPr>
          <w:trHeight w:val="552"/>
        </w:trPr>
        <w:tc>
          <w:tcPr>
            <w:tcW w:w="3119" w:type="dxa"/>
            <w:shd w:val="clear" w:color="auto" w:fill="4F6228" w:themeFill="accent3" w:themeFillShade="80"/>
            <w:vAlign w:val="center"/>
          </w:tcPr>
          <w:p w14:paraId="31F413A0" w14:textId="77777777" w:rsidR="00053819" w:rsidRPr="003A1FA6" w:rsidRDefault="00053819" w:rsidP="00053819">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Contact Number</w:t>
            </w:r>
          </w:p>
        </w:tc>
        <w:tc>
          <w:tcPr>
            <w:tcW w:w="5953" w:type="dxa"/>
            <w:shd w:val="clear" w:color="auto" w:fill="E9E9E3"/>
          </w:tcPr>
          <w:p w14:paraId="7BA1B93D"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79CA63C0" w14:textId="77777777" w:rsidTr="003A1FA6">
        <w:tc>
          <w:tcPr>
            <w:tcW w:w="3119" w:type="dxa"/>
            <w:shd w:val="clear" w:color="auto" w:fill="4F6228" w:themeFill="accent3" w:themeFillShade="80"/>
            <w:vAlign w:val="center"/>
          </w:tcPr>
          <w:p w14:paraId="37CE3066" w14:textId="77777777" w:rsidR="00053819" w:rsidRPr="003A1FA6" w:rsidRDefault="00053819" w:rsidP="00053819">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Annual Contract Value</w:t>
            </w:r>
          </w:p>
        </w:tc>
        <w:tc>
          <w:tcPr>
            <w:tcW w:w="5953" w:type="dxa"/>
            <w:shd w:val="clear" w:color="auto" w:fill="E9E9E3"/>
          </w:tcPr>
          <w:p w14:paraId="7C2385A1"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69ADC01A" w14:textId="77777777" w:rsidTr="003A1FA6">
        <w:trPr>
          <w:trHeight w:val="409"/>
        </w:trPr>
        <w:tc>
          <w:tcPr>
            <w:tcW w:w="3119" w:type="dxa"/>
            <w:shd w:val="clear" w:color="auto" w:fill="4F6228" w:themeFill="accent3" w:themeFillShade="80"/>
            <w:vAlign w:val="center"/>
          </w:tcPr>
          <w:p w14:paraId="6461BD1A" w14:textId="77777777" w:rsidR="00053819" w:rsidRPr="003A1FA6" w:rsidRDefault="00053819" w:rsidP="00053819">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Delivery Date(s)</w:t>
            </w:r>
          </w:p>
        </w:tc>
        <w:tc>
          <w:tcPr>
            <w:tcW w:w="5953" w:type="dxa"/>
            <w:shd w:val="clear" w:color="auto" w:fill="E9E9E3"/>
          </w:tcPr>
          <w:p w14:paraId="14A06E22"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6E546C5" w14:textId="77777777" w:rsidTr="003A1FA6">
        <w:tc>
          <w:tcPr>
            <w:tcW w:w="3119" w:type="dxa"/>
            <w:shd w:val="clear" w:color="auto" w:fill="4F6228" w:themeFill="accent3" w:themeFillShade="80"/>
            <w:vAlign w:val="center"/>
          </w:tcPr>
          <w:p w14:paraId="49AF96A9" w14:textId="73033ABA" w:rsidR="00053819" w:rsidRPr="003A1FA6" w:rsidRDefault="00FA3957" w:rsidP="00053819">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 xml:space="preserve">Outline how this contract is comparable with the subject matter of the contract being tendered.  </w:t>
            </w:r>
          </w:p>
        </w:tc>
        <w:tc>
          <w:tcPr>
            <w:tcW w:w="5953" w:type="dxa"/>
            <w:shd w:val="clear" w:color="auto" w:fill="E9E9E3"/>
          </w:tcPr>
          <w:p w14:paraId="7033BCD7" w14:textId="77777777" w:rsidR="00053819" w:rsidRPr="00F34D79" w:rsidRDefault="00053819" w:rsidP="00053819">
            <w:pPr>
              <w:spacing w:after="0"/>
              <w:rPr>
                <w:rFonts w:asciiTheme="minorHAnsi" w:eastAsia="Times New Roman" w:hAnsiTheme="minorHAnsi" w:cstheme="minorHAnsi"/>
                <w:color w:val="404040"/>
                <w:lang w:eastAsia="ja-JP"/>
              </w:rPr>
            </w:pPr>
          </w:p>
          <w:p w14:paraId="0BE07015" w14:textId="77777777" w:rsidR="00053819" w:rsidRPr="00F34D79" w:rsidRDefault="00053819" w:rsidP="00053819">
            <w:pPr>
              <w:spacing w:after="0"/>
              <w:rPr>
                <w:rFonts w:asciiTheme="minorHAnsi" w:eastAsia="Times New Roman" w:hAnsiTheme="minorHAnsi" w:cstheme="minorHAnsi"/>
                <w:color w:val="404040"/>
                <w:lang w:eastAsia="ja-JP"/>
              </w:rPr>
            </w:pPr>
          </w:p>
          <w:p w14:paraId="3C387F5D" w14:textId="77777777" w:rsidR="00053819" w:rsidRPr="00F34D79" w:rsidRDefault="00053819" w:rsidP="00053819">
            <w:pPr>
              <w:spacing w:after="0"/>
              <w:rPr>
                <w:rFonts w:asciiTheme="minorHAnsi" w:eastAsia="Times New Roman" w:hAnsiTheme="minorHAnsi" w:cstheme="minorHAnsi"/>
                <w:color w:val="404040"/>
                <w:lang w:eastAsia="ja-JP"/>
              </w:rPr>
            </w:pPr>
          </w:p>
          <w:p w14:paraId="5E7AF34B" w14:textId="77777777" w:rsidR="00053819" w:rsidRPr="00F34D79" w:rsidRDefault="00053819" w:rsidP="00053819">
            <w:pPr>
              <w:spacing w:after="0"/>
              <w:rPr>
                <w:rFonts w:asciiTheme="minorHAnsi" w:eastAsia="Times New Roman" w:hAnsiTheme="minorHAnsi" w:cstheme="minorHAnsi"/>
                <w:color w:val="404040"/>
                <w:lang w:eastAsia="ja-JP"/>
              </w:rPr>
            </w:pPr>
          </w:p>
          <w:p w14:paraId="2DD45C4A"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30771562" w14:textId="77777777" w:rsidTr="003A1FA6">
        <w:tc>
          <w:tcPr>
            <w:tcW w:w="9072" w:type="dxa"/>
            <w:gridSpan w:val="2"/>
            <w:shd w:val="clear" w:color="auto" w:fill="4F6228" w:themeFill="accent3" w:themeFillShade="80"/>
          </w:tcPr>
          <w:p w14:paraId="179E56DD"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3A1FA6" w:rsidRPr="00F34D79" w14:paraId="48D3B44E" w14:textId="77777777" w:rsidTr="00F6164A">
        <w:trPr>
          <w:trHeight w:val="419"/>
        </w:trPr>
        <w:tc>
          <w:tcPr>
            <w:tcW w:w="3119" w:type="dxa"/>
            <w:shd w:val="clear" w:color="auto" w:fill="293315"/>
            <w:vAlign w:val="center"/>
          </w:tcPr>
          <w:p w14:paraId="61F35E8F" w14:textId="76552BFE" w:rsidR="003A1FA6" w:rsidRPr="003A1FA6" w:rsidRDefault="003A1FA6" w:rsidP="00C467BB">
            <w:pPr>
              <w:spacing w:after="0"/>
              <w:rPr>
                <w:rFonts w:asciiTheme="minorHAnsi" w:eastAsia="Times New Roman" w:hAnsiTheme="minorHAnsi" w:cstheme="minorHAnsi"/>
                <w:b/>
                <w:bCs/>
                <w:color w:val="FFFFFF" w:themeColor="background1"/>
                <w:lang w:eastAsia="ja-JP"/>
              </w:rPr>
            </w:pPr>
            <w:r w:rsidRPr="003A1FA6">
              <w:rPr>
                <w:rFonts w:asciiTheme="minorHAnsi" w:eastAsia="Times New Roman" w:hAnsiTheme="minorHAnsi" w:cstheme="minorHAnsi"/>
                <w:b/>
                <w:bCs/>
                <w:color w:val="FFFFFF" w:themeColor="background1"/>
                <w:lang w:eastAsia="ja-JP"/>
              </w:rPr>
              <w:t>Reference contract #</w:t>
            </w:r>
            <w:r>
              <w:rPr>
                <w:rFonts w:asciiTheme="minorHAnsi" w:eastAsia="Times New Roman" w:hAnsiTheme="minorHAnsi" w:cstheme="minorHAnsi"/>
                <w:b/>
                <w:bCs/>
                <w:color w:val="FFFFFF" w:themeColor="background1"/>
                <w:lang w:eastAsia="ja-JP"/>
              </w:rPr>
              <w:t>2</w:t>
            </w:r>
          </w:p>
        </w:tc>
        <w:tc>
          <w:tcPr>
            <w:tcW w:w="5953" w:type="dxa"/>
            <w:shd w:val="clear" w:color="auto" w:fill="E9E9E3"/>
          </w:tcPr>
          <w:p w14:paraId="507F9068"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220DE33D" w14:textId="77777777" w:rsidTr="00C467BB">
        <w:trPr>
          <w:trHeight w:val="411"/>
        </w:trPr>
        <w:tc>
          <w:tcPr>
            <w:tcW w:w="3119" w:type="dxa"/>
            <w:shd w:val="clear" w:color="auto" w:fill="4F6228" w:themeFill="accent3" w:themeFillShade="80"/>
            <w:vAlign w:val="center"/>
          </w:tcPr>
          <w:p w14:paraId="7CB8FBF5"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Client Name</w:t>
            </w:r>
          </w:p>
        </w:tc>
        <w:tc>
          <w:tcPr>
            <w:tcW w:w="5953" w:type="dxa"/>
            <w:shd w:val="clear" w:color="auto" w:fill="E9E9E3"/>
          </w:tcPr>
          <w:p w14:paraId="5FA6EE39"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032837DC" w14:textId="77777777" w:rsidTr="00C467BB">
        <w:trPr>
          <w:trHeight w:val="558"/>
        </w:trPr>
        <w:tc>
          <w:tcPr>
            <w:tcW w:w="3119" w:type="dxa"/>
            <w:shd w:val="clear" w:color="auto" w:fill="4F6228" w:themeFill="accent3" w:themeFillShade="80"/>
            <w:vAlign w:val="center"/>
          </w:tcPr>
          <w:p w14:paraId="09D36F88"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Contact Name</w:t>
            </w:r>
          </w:p>
        </w:tc>
        <w:tc>
          <w:tcPr>
            <w:tcW w:w="5953" w:type="dxa"/>
            <w:shd w:val="clear" w:color="auto" w:fill="E9E9E3"/>
          </w:tcPr>
          <w:p w14:paraId="0F6A7C1E"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20E248D7" w14:textId="77777777" w:rsidTr="00C467BB">
        <w:trPr>
          <w:trHeight w:val="552"/>
        </w:trPr>
        <w:tc>
          <w:tcPr>
            <w:tcW w:w="3119" w:type="dxa"/>
            <w:shd w:val="clear" w:color="auto" w:fill="4F6228" w:themeFill="accent3" w:themeFillShade="80"/>
            <w:vAlign w:val="center"/>
          </w:tcPr>
          <w:p w14:paraId="38F3A5CD"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Contact Number</w:t>
            </w:r>
          </w:p>
        </w:tc>
        <w:tc>
          <w:tcPr>
            <w:tcW w:w="5953" w:type="dxa"/>
            <w:shd w:val="clear" w:color="auto" w:fill="E9E9E3"/>
          </w:tcPr>
          <w:p w14:paraId="762C69C3"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35C6006F" w14:textId="77777777" w:rsidTr="00C467BB">
        <w:tc>
          <w:tcPr>
            <w:tcW w:w="3119" w:type="dxa"/>
            <w:shd w:val="clear" w:color="auto" w:fill="4F6228" w:themeFill="accent3" w:themeFillShade="80"/>
            <w:vAlign w:val="center"/>
          </w:tcPr>
          <w:p w14:paraId="24112245"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Annual Contract Value</w:t>
            </w:r>
          </w:p>
        </w:tc>
        <w:tc>
          <w:tcPr>
            <w:tcW w:w="5953" w:type="dxa"/>
            <w:shd w:val="clear" w:color="auto" w:fill="E9E9E3"/>
          </w:tcPr>
          <w:p w14:paraId="405C7374"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5E1DBB9B" w14:textId="77777777" w:rsidTr="00C467BB">
        <w:trPr>
          <w:trHeight w:val="409"/>
        </w:trPr>
        <w:tc>
          <w:tcPr>
            <w:tcW w:w="3119" w:type="dxa"/>
            <w:shd w:val="clear" w:color="auto" w:fill="4F6228" w:themeFill="accent3" w:themeFillShade="80"/>
            <w:vAlign w:val="center"/>
          </w:tcPr>
          <w:p w14:paraId="080B6D42"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Delivery Date(s)</w:t>
            </w:r>
          </w:p>
        </w:tc>
        <w:tc>
          <w:tcPr>
            <w:tcW w:w="5953" w:type="dxa"/>
            <w:shd w:val="clear" w:color="auto" w:fill="E9E9E3"/>
          </w:tcPr>
          <w:p w14:paraId="396B22AB"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5CE4F293" w14:textId="77777777" w:rsidTr="00C467BB">
        <w:tc>
          <w:tcPr>
            <w:tcW w:w="3119" w:type="dxa"/>
            <w:shd w:val="clear" w:color="auto" w:fill="4F6228" w:themeFill="accent3" w:themeFillShade="80"/>
            <w:vAlign w:val="center"/>
          </w:tcPr>
          <w:p w14:paraId="35B32012"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 xml:space="preserve">Outline how this contract is comparable with the subject matter of the contract being tendered.  </w:t>
            </w:r>
          </w:p>
        </w:tc>
        <w:tc>
          <w:tcPr>
            <w:tcW w:w="5953" w:type="dxa"/>
            <w:shd w:val="clear" w:color="auto" w:fill="E9E9E3"/>
          </w:tcPr>
          <w:p w14:paraId="33E2288F" w14:textId="77777777" w:rsidR="003A1FA6" w:rsidRPr="00F34D79" w:rsidRDefault="003A1FA6" w:rsidP="00C467BB">
            <w:pPr>
              <w:spacing w:after="0"/>
              <w:rPr>
                <w:rFonts w:asciiTheme="minorHAnsi" w:eastAsia="Times New Roman" w:hAnsiTheme="minorHAnsi" w:cstheme="minorHAnsi"/>
                <w:color w:val="404040"/>
                <w:lang w:eastAsia="ja-JP"/>
              </w:rPr>
            </w:pPr>
          </w:p>
          <w:p w14:paraId="063ABD82" w14:textId="77777777" w:rsidR="003A1FA6" w:rsidRPr="00F34D79" w:rsidRDefault="003A1FA6" w:rsidP="00C467BB">
            <w:pPr>
              <w:spacing w:after="0"/>
              <w:rPr>
                <w:rFonts w:asciiTheme="minorHAnsi" w:eastAsia="Times New Roman" w:hAnsiTheme="minorHAnsi" w:cstheme="minorHAnsi"/>
                <w:color w:val="404040"/>
                <w:lang w:eastAsia="ja-JP"/>
              </w:rPr>
            </w:pPr>
          </w:p>
          <w:p w14:paraId="1684E99D" w14:textId="77777777" w:rsidR="003A1FA6" w:rsidRPr="00F34D79" w:rsidRDefault="003A1FA6" w:rsidP="00C467BB">
            <w:pPr>
              <w:spacing w:after="0"/>
              <w:rPr>
                <w:rFonts w:asciiTheme="minorHAnsi" w:eastAsia="Times New Roman" w:hAnsiTheme="minorHAnsi" w:cstheme="minorHAnsi"/>
                <w:color w:val="404040"/>
                <w:lang w:eastAsia="ja-JP"/>
              </w:rPr>
            </w:pPr>
          </w:p>
          <w:p w14:paraId="0402E728" w14:textId="77777777" w:rsidR="003A1FA6" w:rsidRPr="00F34D79" w:rsidRDefault="003A1FA6" w:rsidP="00C467BB">
            <w:pPr>
              <w:spacing w:after="0"/>
              <w:rPr>
                <w:rFonts w:asciiTheme="minorHAnsi" w:eastAsia="Times New Roman" w:hAnsiTheme="minorHAnsi" w:cstheme="minorHAnsi"/>
                <w:color w:val="404040"/>
                <w:lang w:eastAsia="ja-JP"/>
              </w:rPr>
            </w:pPr>
          </w:p>
          <w:p w14:paraId="7E6AA911"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2C932D28" w14:textId="77777777" w:rsidTr="00C467BB">
        <w:tc>
          <w:tcPr>
            <w:tcW w:w="9072" w:type="dxa"/>
            <w:gridSpan w:val="2"/>
            <w:shd w:val="clear" w:color="auto" w:fill="4F6228" w:themeFill="accent3" w:themeFillShade="80"/>
          </w:tcPr>
          <w:p w14:paraId="563AE5EA" w14:textId="77777777" w:rsidR="003A1FA6" w:rsidRPr="00F34D79" w:rsidRDefault="003A1FA6" w:rsidP="00C467BB">
            <w:pPr>
              <w:spacing w:after="180"/>
              <w:rPr>
                <w:rFonts w:asciiTheme="minorHAnsi" w:eastAsia="Times New Roman" w:hAnsiTheme="minorHAnsi" w:cstheme="minorHAnsi"/>
                <w:color w:val="404040"/>
                <w:lang w:eastAsia="ja-JP"/>
              </w:rPr>
            </w:pPr>
          </w:p>
        </w:tc>
      </w:tr>
      <w:tr w:rsidR="003A1FA6" w:rsidRPr="00F34D79" w14:paraId="04C75829" w14:textId="77777777" w:rsidTr="00F6164A">
        <w:trPr>
          <w:trHeight w:val="419"/>
        </w:trPr>
        <w:tc>
          <w:tcPr>
            <w:tcW w:w="3119" w:type="dxa"/>
            <w:shd w:val="clear" w:color="auto" w:fill="293315"/>
            <w:vAlign w:val="center"/>
          </w:tcPr>
          <w:p w14:paraId="3C85ADAE" w14:textId="67C297F4" w:rsidR="003A1FA6" w:rsidRPr="003A1FA6" w:rsidRDefault="003A1FA6" w:rsidP="00C467BB">
            <w:pPr>
              <w:spacing w:after="0"/>
              <w:rPr>
                <w:rFonts w:asciiTheme="minorHAnsi" w:eastAsia="Times New Roman" w:hAnsiTheme="minorHAnsi" w:cstheme="minorHAnsi"/>
                <w:b/>
                <w:bCs/>
                <w:color w:val="FFFFFF" w:themeColor="background1"/>
                <w:lang w:eastAsia="ja-JP"/>
              </w:rPr>
            </w:pPr>
            <w:r w:rsidRPr="003A1FA6">
              <w:rPr>
                <w:rFonts w:asciiTheme="minorHAnsi" w:eastAsia="Times New Roman" w:hAnsiTheme="minorHAnsi" w:cstheme="minorHAnsi"/>
                <w:b/>
                <w:bCs/>
                <w:color w:val="FFFFFF" w:themeColor="background1"/>
                <w:lang w:eastAsia="ja-JP"/>
              </w:rPr>
              <w:t>Reference contract #</w:t>
            </w:r>
            <w:r>
              <w:rPr>
                <w:rFonts w:asciiTheme="minorHAnsi" w:eastAsia="Times New Roman" w:hAnsiTheme="minorHAnsi" w:cstheme="minorHAnsi"/>
                <w:b/>
                <w:bCs/>
                <w:color w:val="FFFFFF" w:themeColor="background1"/>
                <w:lang w:eastAsia="ja-JP"/>
              </w:rPr>
              <w:t>3</w:t>
            </w:r>
          </w:p>
        </w:tc>
        <w:tc>
          <w:tcPr>
            <w:tcW w:w="5953" w:type="dxa"/>
            <w:shd w:val="clear" w:color="auto" w:fill="E9E9E3"/>
          </w:tcPr>
          <w:p w14:paraId="6F64B02B"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6A80667E" w14:textId="77777777" w:rsidTr="00C467BB">
        <w:trPr>
          <w:trHeight w:val="411"/>
        </w:trPr>
        <w:tc>
          <w:tcPr>
            <w:tcW w:w="3119" w:type="dxa"/>
            <w:shd w:val="clear" w:color="auto" w:fill="4F6228" w:themeFill="accent3" w:themeFillShade="80"/>
            <w:vAlign w:val="center"/>
          </w:tcPr>
          <w:p w14:paraId="6E8DDE28"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Client Name</w:t>
            </w:r>
          </w:p>
        </w:tc>
        <w:tc>
          <w:tcPr>
            <w:tcW w:w="5953" w:type="dxa"/>
            <w:shd w:val="clear" w:color="auto" w:fill="E9E9E3"/>
          </w:tcPr>
          <w:p w14:paraId="53908663"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2B565825" w14:textId="77777777" w:rsidTr="00C467BB">
        <w:trPr>
          <w:trHeight w:val="558"/>
        </w:trPr>
        <w:tc>
          <w:tcPr>
            <w:tcW w:w="3119" w:type="dxa"/>
            <w:shd w:val="clear" w:color="auto" w:fill="4F6228" w:themeFill="accent3" w:themeFillShade="80"/>
            <w:vAlign w:val="center"/>
          </w:tcPr>
          <w:p w14:paraId="5AE8EA81"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Contact Name</w:t>
            </w:r>
          </w:p>
        </w:tc>
        <w:tc>
          <w:tcPr>
            <w:tcW w:w="5953" w:type="dxa"/>
            <w:shd w:val="clear" w:color="auto" w:fill="E9E9E3"/>
          </w:tcPr>
          <w:p w14:paraId="347944EF"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0800A349" w14:textId="77777777" w:rsidTr="00C467BB">
        <w:trPr>
          <w:trHeight w:val="552"/>
        </w:trPr>
        <w:tc>
          <w:tcPr>
            <w:tcW w:w="3119" w:type="dxa"/>
            <w:shd w:val="clear" w:color="auto" w:fill="4F6228" w:themeFill="accent3" w:themeFillShade="80"/>
            <w:vAlign w:val="center"/>
          </w:tcPr>
          <w:p w14:paraId="2A805CAF"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Contact Number</w:t>
            </w:r>
          </w:p>
        </w:tc>
        <w:tc>
          <w:tcPr>
            <w:tcW w:w="5953" w:type="dxa"/>
            <w:shd w:val="clear" w:color="auto" w:fill="E9E9E3"/>
          </w:tcPr>
          <w:p w14:paraId="197065DE"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66711968" w14:textId="77777777" w:rsidTr="00C467BB">
        <w:tc>
          <w:tcPr>
            <w:tcW w:w="3119" w:type="dxa"/>
            <w:shd w:val="clear" w:color="auto" w:fill="4F6228" w:themeFill="accent3" w:themeFillShade="80"/>
            <w:vAlign w:val="center"/>
          </w:tcPr>
          <w:p w14:paraId="1B84CC63"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Annual Contract Value</w:t>
            </w:r>
          </w:p>
        </w:tc>
        <w:tc>
          <w:tcPr>
            <w:tcW w:w="5953" w:type="dxa"/>
            <w:shd w:val="clear" w:color="auto" w:fill="E9E9E3"/>
          </w:tcPr>
          <w:p w14:paraId="50A1B387"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5A9B0052" w14:textId="77777777" w:rsidTr="00C467BB">
        <w:trPr>
          <w:trHeight w:val="409"/>
        </w:trPr>
        <w:tc>
          <w:tcPr>
            <w:tcW w:w="3119" w:type="dxa"/>
            <w:shd w:val="clear" w:color="auto" w:fill="4F6228" w:themeFill="accent3" w:themeFillShade="80"/>
            <w:vAlign w:val="center"/>
          </w:tcPr>
          <w:p w14:paraId="1BE8A30B"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Delivery Date(s)</w:t>
            </w:r>
          </w:p>
        </w:tc>
        <w:tc>
          <w:tcPr>
            <w:tcW w:w="5953" w:type="dxa"/>
            <w:shd w:val="clear" w:color="auto" w:fill="E9E9E3"/>
          </w:tcPr>
          <w:p w14:paraId="46C3A4ED"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4D10C754" w14:textId="77777777" w:rsidTr="00C467BB">
        <w:tc>
          <w:tcPr>
            <w:tcW w:w="3119" w:type="dxa"/>
            <w:shd w:val="clear" w:color="auto" w:fill="4F6228" w:themeFill="accent3" w:themeFillShade="80"/>
            <w:vAlign w:val="center"/>
          </w:tcPr>
          <w:p w14:paraId="07683D08" w14:textId="77777777" w:rsidR="003A1FA6" w:rsidRPr="003A1FA6" w:rsidRDefault="003A1FA6" w:rsidP="00C467BB">
            <w:pPr>
              <w:spacing w:after="0"/>
              <w:rPr>
                <w:rFonts w:asciiTheme="minorHAnsi" w:eastAsia="Times New Roman" w:hAnsiTheme="minorHAnsi" w:cstheme="minorHAnsi"/>
                <w:color w:val="FFFFFF" w:themeColor="background1"/>
                <w:lang w:eastAsia="ja-JP"/>
              </w:rPr>
            </w:pPr>
            <w:r w:rsidRPr="003A1FA6">
              <w:rPr>
                <w:rFonts w:asciiTheme="minorHAnsi" w:eastAsia="Times New Roman" w:hAnsiTheme="minorHAnsi" w:cstheme="minorHAnsi"/>
                <w:color w:val="FFFFFF" w:themeColor="background1"/>
                <w:lang w:eastAsia="ja-JP"/>
              </w:rPr>
              <w:t xml:space="preserve">Outline how this contract is comparable with the subject matter of the contract being tendered.  </w:t>
            </w:r>
          </w:p>
        </w:tc>
        <w:tc>
          <w:tcPr>
            <w:tcW w:w="5953" w:type="dxa"/>
            <w:shd w:val="clear" w:color="auto" w:fill="E9E9E3"/>
          </w:tcPr>
          <w:p w14:paraId="44FA1D52" w14:textId="77777777" w:rsidR="003A1FA6" w:rsidRPr="00F34D79" w:rsidRDefault="003A1FA6" w:rsidP="00C467BB">
            <w:pPr>
              <w:spacing w:after="0"/>
              <w:rPr>
                <w:rFonts w:asciiTheme="minorHAnsi" w:eastAsia="Times New Roman" w:hAnsiTheme="minorHAnsi" w:cstheme="minorHAnsi"/>
                <w:color w:val="404040"/>
                <w:lang w:eastAsia="ja-JP"/>
              </w:rPr>
            </w:pPr>
          </w:p>
          <w:p w14:paraId="4A439C38" w14:textId="77777777" w:rsidR="003A1FA6" w:rsidRPr="00F34D79" w:rsidRDefault="003A1FA6" w:rsidP="00C467BB">
            <w:pPr>
              <w:spacing w:after="0"/>
              <w:rPr>
                <w:rFonts w:asciiTheme="minorHAnsi" w:eastAsia="Times New Roman" w:hAnsiTheme="minorHAnsi" w:cstheme="minorHAnsi"/>
                <w:color w:val="404040"/>
                <w:lang w:eastAsia="ja-JP"/>
              </w:rPr>
            </w:pPr>
          </w:p>
          <w:p w14:paraId="1ECCEA7C" w14:textId="77777777" w:rsidR="003A1FA6" w:rsidRPr="00F34D79" w:rsidRDefault="003A1FA6" w:rsidP="00C467BB">
            <w:pPr>
              <w:spacing w:after="0"/>
              <w:rPr>
                <w:rFonts w:asciiTheme="minorHAnsi" w:eastAsia="Times New Roman" w:hAnsiTheme="minorHAnsi" w:cstheme="minorHAnsi"/>
                <w:color w:val="404040"/>
                <w:lang w:eastAsia="ja-JP"/>
              </w:rPr>
            </w:pPr>
          </w:p>
          <w:p w14:paraId="364C5E3B" w14:textId="77777777" w:rsidR="003A1FA6" w:rsidRPr="00F34D79" w:rsidRDefault="003A1FA6" w:rsidP="00C467BB">
            <w:pPr>
              <w:spacing w:after="0"/>
              <w:rPr>
                <w:rFonts w:asciiTheme="minorHAnsi" w:eastAsia="Times New Roman" w:hAnsiTheme="minorHAnsi" w:cstheme="minorHAnsi"/>
                <w:color w:val="404040"/>
                <w:lang w:eastAsia="ja-JP"/>
              </w:rPr>
            </w:pPr>
          </w:p>
          <w:p w14:paraId="2AC7C657" w14:textId="77777777" w:rsidR="003A1FA6" w:rsidRPr="00F34D79" w:rsidRDefault="003A1FA6" w:rsidP="00C467BB">
            <w:pPr>
              <w:spacing w:after="0"/>
              <w:rPr>
                <w:rFonts w:asciiTheme="minorHAnsi" w:eastAsia="Times New Roman" w:hAnsiTheme="minorHAnsi" w:cstheme="minorHAnsi"/>
                <w:color w:val="404040"/>
                <w:lang w:eastAsia="ja-JP"/>
              </w:rPr>
            </w:pPr>
          </w:p>
        </w:tc>
      </w:tr>
      <w:tr w:rsidR="003A1FA6" w:rsidRPr="00F34D79" w14:paraId="19965225" w14:textId="77777777" w:rsidTr="00C467BB">
        <w:tc>
          <w:tcPr>
            <w:tcW w:w="9072" w:type="dxa"/>
            <w:gridSpan w:val="2"/>
            <w:shd w:val="clear" w:color="auto" w:fill="4F6228" w:themeFill="accent3" w:themeFillShade="80"/>
          </w:tcPr>
          <w:p w14:paraId="17BBC58C" w14:textId="77777777" w:rsidR="003A1FA6" w:rsidRPr="00F34D79" w:rsidRDefault="003A1FA6" w:rsidP="00C467BB">
            <w:pPr>
              <w:spacing w:after="180"/>
              <w:rPr>
                <w:rFonts w:asciiTheme="minorHAnsi" w:eastAsia="Times New Roman" w:hAnsiTheme="minorHAnsi" w:cstheme="minorHAnsi"/>
                <w:color w:val="404040"/>
                <w:lang w:eastAsia="ja-JP"/>
              </w:rPr>
            </w:pPr>
          </w:p>
        </w:tc>
      </w:tr>
    </w:tbl>
    <w:p w14:paraId="637C13CF" w14:textId="77777777" w:rsidR="00053819" w:rsidRPr="00F34D79" w:rsidRDefault="00053819" w:rsidP="00053819">
      <w:pPr>
        <w:spacing w:after="180" w:line="288" w:lineRule="auto"/>
        <w:rPr>
          <w:rFonts w:asciiTheme="minorHAnsi" w:eastAsia="Times New Roman" w:hAnsiTheme="minorHAnsi" w:cstheme="minorHAnsi"/>
          <w:color w:val="404040"/>
          <w:szCs w:val="18"/>
          <w:lang w:eastAsia="ja-JP"/>
        </w:rPr>
      </w:pPr>
      <w:r w:rsidRPr="00F34D79">
        <w:rPr>
          <w:rFonts w:asciiTheme="minorHAnsi" w:eastAsia="Times New Roman" w:hAnsiTheme="minorHAnsi" w:cstheme="minorHAnsi"/>
          <w:color w:val="404040"/>
          <w:szCs w:val="18"/>
          <w:lang w:eastAsia="ja-JP"/>
        </w:rPr>
        <w:br w:type="page"/>
      </w:r>
    </w:p>
    <w:p w14:paraId="1DAF5513" w14:textId="431B2857" w:rsidR="00AF34A3" w:rsidRPr="00217CF4" w:rsidRDefault="00E62BF4" w:rsidP="00217CF4">
      <w:pPr>
        <w:pStyle w:val="Heading3"/>
        <w:numPr>
          <w:ilvl w:val="0"/>
          <w:numId w:val="0"/>
        </w:numPr>
        <w:ind w:left="720" w:hanging="720"/>
        <w:rPr>
          <w:rFonts w:asciiTheme="minorHAnsi" w:eastAsia="Times New Roman" w:hAnsiTheme="minorHAnsi" w:cstheme="minorHAnsi"/>
          <w:lang w:eastAsia="ja-JP"/>
        </w:rPr>
      </w:pPr>
      <w:bookmarkStart w:id="23" w:name="_Toc50382446"/>
      <w:bookmarkStart w:id="24" w:name="_Toc237619383"/>
      <w:r w:rsidRPr="00F34D79">
        <w:rPr>
          <w:rFonts w:asciiTheme="minorHAnsi" w:eastAsia="Times New Roman" w:hAnsiTheme="minorHAnsi" w:cstheme="minorHAnsi"/>
          <w:lang w:eastAsia="ja-JP"/>
        </w:rPr>
        <w:lastRenderedPageBreak/>
        <w:t>PERSONNEL AND SKILLS</w:t>
      </w:r>
      <w:r w:rsidR="00053819" w:rsidRPr="00F34D79">
        <w:rPr>
          <w:rFonts w:asciiTheme="minorHAnsi" w:eastAsia="Times New Roman" w:hAnsiTheme="minorHAnsi" w:cstheme="minorHAnsi"/>
          <w:lang w:eastAsia="ja-JP"/>
        </w:rPr>
        <w:t xml:space="preserve"> LEVELS</w:t>
      </w:r>
      <w:bookmarkEnd w:id="22"/>
      <w:bookmarkEnd w:id="23"/>
      <w:bookmarkEnd w:id="24"/>
    </w:p>
    <w:tbl>
      <w:tblPr>
        <w:tblW w:w="9072"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07"/>
        <w:gridCol w:w="5172"/>
        <w:gridCol w:w="1241"/>
        <w:gridCol w:w="1452"/>
      </w:tblGrid>
      <w:tr w:rsidR="00217CF4" w:rsidRPr="00217CF4" w14:paraId="5BC5A2B8" w14:textId="77777777" w:rsidTr="00217CF4">
        <w:trPr>
          <w:trHeight w:val="456"/>
        </w:trPr>
        <w:tc>
          <w:tcPr>
            <w:tcW w:w="9072" w:type="dxa"/>
            <w:gridSpan w:val="4"/>
            <w:tcBorders>
              <w:top w:val="single" w:sz="4" w:space="0" w:color="auto"/>
              <w:left w:val="single" w:sz="4" w:space="0" w:color="auto"/>
              <w:bottom w:val="single" w:sz="4" w:space="0" w:color="auto"/>
              <w:right w:val="single" w:sz="4" w:space="0" w:color="auto"/>
            </w:tcBorders>
            <w:shd w:val="clear" w:color="auto" w:fill="293315"/>
            <w:vAlign w:val="center"/>
            <w:hideMark/>
          </w:tcPr>
          <w:p w14:paraId="28017A82" w14:textId="77777777" w:rsidR="00217CF4" w:rsidRPr="00217CF4" w:rsidRDefault="00217CF4" w:rsidP="00217CF4">
            <w:pPr>
              <w:spacing w:after="180" w:line="288" w:lineRule="auto"/>
              <w:rPr>
                <w:rFonts w:asciiTheme="minorHAnsi" w:eastAsia="Times New Roman" w:hAnsiTheme="minorHAnsi" w:cstheme="minorHAnsi"/>
                <w:b/>
                <w:color w:val="E9E9E3"/>
                <w:lang w:eastAsia="ja-JP"/>
              </w:rPr>
            </w:pPr>
            <w:r w:rsidRPr="00217CF4">
              <w:rPr>
                <w:rFonts w:asciiTheme="minorHAnsi" w:eastAsia="Times New Roman" w:hAnsiTheme="minorHAnsi" w:cstheme="minorHAnsi"/>
                <w:b/>
                <w:color w:val="E9E9E3"/>
                <w:lang w:eastAsia="ja-JP"/>
              </w:rPr>
              <w:t>Personnel Assigned to Contract</w:t>
            </w:r>
          </w:p>
        </w:tc>
      </w:tr>
      <w:tr w:rsidR="00217CF4" w:rsidRPr="00217CF4" w14:paraId="716AF32B" w14:textId="77777777" w:rsidTr="00211D3B">
        <w:trPr>
          <w:trHeight w:val="308"/>
        </w:trPr>
        <w:tc>
          <w:tcPr>
            <w:tcW w:w="6379" w:type="dxa"/>
            <w:gridSpan w:val="2"/>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48005059" w14:textId="77777777" w:rsidR="00217CF4" w:rsidRPr="00217CF4" w:rsidRDefault="00217CF4" w:rsidP="00217CF4">
            <w:pPr>
              <w:spacing w:after="180" w:line="288" w:lineRule="auto"/>
              <w:rPr>
                <w:rFonts w:asciiTheme="minorHAnsi" w:eastAsia="Times New Roman" w:hAnsiTheme="minorHAnsi" w:cstheme="minorHAnsi"/>
                <w:color w:val="E9E9E3"/>
                <w:lang w:eastAsia="ja-JP"/>
              </w:rPr>
            </w:pPr>
            <w:r w:rsidRPr="00217CF4">
              <w:rPr>
                <w:rFonts w:asciiTheme="minorHAnsi" w:eastAsia="Times New Roman" w:hAnsiTheme="minorHAnsi" w:cstheme="minorHAnsi"/>
                <w:color w:val="E9E9E3"/>
                <w:lang w:eastAsia="ja-JP"/>
              </w:rPr>
              <w:t>I confirm that we will have sufficiently trained staff to support this contract</w:t>
            </w: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4F174890"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404040"/>
                <w:lang w:eastAsia="ja-JP"/>
              </w:rPr>
              <w:t>Yes</w:t>
            </w:r>
          </w:p>
          <w:p w14:paraId="4B479B2C"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1518BF2E"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r w:rsidR="00217CF4" w:rsidRPr="00217CF4" w14:paraId="190C19A9" w14:textId="77777777" w:rsidTr="00211D3B">
        <w:trPr>
          <w:trHeight w:val="307"/>
        </w:trPr>
        <w:tc>
          <w:tcPr>
            <w:tcW w:w="6379" w:type="dxa"/>
            <w:gridSpan w:val="2"/>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2EFF9FF3" w14:textId="77777777" w:rsidR="00217CF4" w:rsidRPr="00217CF4" w:rsidRDefault="00217CF4" w:rsidP="00217CF4">
            <w:pPr>
              <w:spacing w:after="180" w:line="288" w:lineRule="auto"/>
              <w:rPr>
                <w:rFonts w:asciiTheme="minorHAnsi" w:eastAsia="Times New Roman" w:hAnsiTheme="minorHAnsi" w:cstheme="minorHAnsi"/>
                <w:color w:val="E9E9E3"/>
                <w:lang w:eastAsia="ja-JP"/>
              </w:rPr>
            </w:pP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1FA7F356"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404040"/>
                <w:lang w:eastAsia="ja-JP"/>
              </w:rPr>
              <w:t>No</w:t>
            </w:r>
          </w:p>
          <w:p w14:paraId="092EFDB7"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6AC8164B"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r w:rsidR="00217CF4" w:rsidRPr="00217CF4" w14:paraId="5C13947A" w14:textId="77777777" w:rsidTr="00211D3B">
        <w:tc>
          <w:tcPr>
            <w:tcW w:w="9072"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004116C8" w14:textId="77777777" w:rsidR="00217CF4" w:rsidRPr="00217CF4" w:rsidRDefault="00217CF4" w:rsidP="00217CF4">
            <w:pPr>
              <w:spacing w:after="180" w:line="288" w:lineRule="auto"/>
              <w:rPr>
                <w:rFonts w:asciiTheme="minorHAnsi" w:eastAsia="Times New Roman" w:hAnsiTheme="minorHAnsi" w:cstheme="minorHAnsi"/>
                <w:color w:val="E9E9E3"/>
                <w:lang w:eastAsia="ja-JP"/>
              </w:rPr>
            </w:pPr>
            <w:r w:rsidRPr="00217CF4">
              <w:rPr>
                <w:rFonts w:asciiTheme="minorHAnsi" w:eastAsia="Times New Roman" w:hAnsiTheme="minorHAnsi" w:cstheme="minorHAnsi"/>
                <w:color w:val="E9E9E3"/>
                <w:lang w:eastAsia="ja-JP"/>
              </w:rPr>
              <w:t>AND</w:t>
            </w:r>
          </w:p>
        </w:tc>
      </w:tr>
      <w:tr w:rsidR="00217CF4" w:rsidRPr="00217CF4" w14:paraId="0F680D74" w14:textId="77777777" w:rsidTr="00211D3B">
        <w:trPr>
          <w:trHeight w:val="308"/>
        </w:trPr>
        <w:tc>
          <w:tcPr>
            <w:tcW w:w="6379" w:type="dxa"/>
            <w:gridSpan w:val="2"/>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7633F166"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E9E9E3"/>
                <w:lang w:eastAsia="ja-JP"/>
              </w:rPr>
              <w:t>I confirm that if successful, I will provide evidence that the technical support staff I assign to this contract will have any necessary training and qualifications required to carry out their duties assigned by the successful tenderer.</w:t>
            </w: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41C0BF8E"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404040"/>
                <w:lang w:eastAsia="ja-JP"/>
              </w:rPr>
              <w:t>Yes</w:t>
            </w:r>
          </w:p>
          <w:p w14:paraId="1A817AD6"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74522BD2"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r w:rsidR="00217CF4" w:rsidRPr="00217CF4" w14:paraId="28B80EB6" w14:textId="77777777" w:rsidTr="00211D3B">
        <w:trPr>
          <w:trHeight w:val="307"/>
        </w:trPr>
        <w:tc>
          <w:tcPr>
            <w:tcW w:w="6379" w:type="dxa"/>
            <w:gridSpan w:val="2"/>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25D8DFDA"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0C107754"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404040"/>
                <w:lang w:eastAsia="ja-JP"/>
              </w:rPr>
              <w:t>No</w:t>
            </w:r>
          </w:p>
          <w:p w14:paraId="6EBE8FC7"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1F9EC353"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r w:rsidR="00217CF4" w:rsidRPr="00217CF4" w14:paraId="37270CFC" w14:textId="77777777" w:rsidTr="00211D3B">
        <w:tc>
          <w:tcPr>
            <w:tcW w:w="9072"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38192180"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E9E9E3"/>
                <w:lang w:eastAsia="ja-JP"/>
              </w:rPr>
              <w:t>AND</w:t>
            </w:r>
          </w:p>
        </w:tc>
      </w:tr>
      <w:tr w:rsidR="00217CF4" w:rsidRPr="00217CF4" w14:paraId="138EDCE6" w14:textId="77777777" w:rsidTr="00211D3B">
        <w:trPr>
          <w:trHeight w:val="720"/>
        </w:trPr>
        <w:tc>
          <w:tcPr>
            <w:tcW w:w="6379" w:type="dxa"/>
            <w:gridSpan w:val="2"/>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7029DF15" w14:textId="77777777" w:rsidR="00217CF4" w:rsidRPr="00217CF4" w:rsidRDefault="00217CF4" w:rsidP="00217CF4">
            <w:pPr>
              <w:spacing w:after="180" w:line="288" w:lineRule="auto"/>
              <w:rPr>
                <w:rFonts w:asciiTheme="minorHAnsi" w:eastAsia="Times New Roman" w:hAnsiTheme="minorHAnsi" w:cstheme="minorHAnsi"/>
                <w:color w:val="E9E9E3"/>
                <w:lang w:eastAsia="ja-JP"/>
              </w:rPr>
            </w:pPr>
            <w:r w:rsidRPr="00217CF4">
              <w:rPr>
                <w:rFonts w:asciiTheme="minorHAnsi" w:eastAsia="Times New Roman" w:hAnsiTheme="minorHAnsi" w:cstheme="minorHAnsi"/>
                <w:color w:val="E9E9E3"/>
                <w:lang w:eastAsia="ja-JP"/>
              </w:rPr>
              <w:t>Please insert an organisational chart, clearly identifying all relevant departments, divisions, and 3</w:t>
            </w:r>
            <w:r w:rsidRPr="00217CF4">
              <w:rPr>
                <w:rFonts w:asciiTheme="minorHAnsi" w:eastAsia="Times New Roman" w:hAnsiTheme="minorHAnsi" w:cstheme="minorHAnsi"/>
                <w:color w:val="E9E9E3"/>
                <w:vertAlign w:val="superscript"/>
                <w:lang w:eastAsia="ja-JP"/>
              </w:rPr>
              <w:t>rd</w:t>
            </w:r>
            <w:r w:rsidRPr="00217CF4">
              <w:rPr>
                <w:rFonts w:asciiTheme="minorHAnsi" w:eastAsia="Times New Roman" w:hAnsiTheme="minorHAnsi" w:cstheme="minorHAnsi"/>
                <w:color w:val="E9E9E3"/>
                <w:lang w:eastAsia="ja-JP"/>
              </w:rPr>
              <w:t xml:space="preserve"> parties (if applicable). </w:t>
            </w:r>
          </w:p>
          <w:p w14:paraId="11602A09"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E9E9E3"/>
                <w:lang w:eastAsia="ja-JP"/>
              </w:rPr>
              <w:t>I confirm that we have inserted an Organisational Chart at Appendix 2 of the TRD.</w:t>
            </w:r>
          </w:p>
        </w:tc>
        <w:tc>
          <w:tcPr>
            <w:tcW w:w="1241" w:type="dxa"/>
            <w:tcBorders>
              <w:top w:val="single" w:sz="4" w:space="0" w:color="auto"/>
              <w:left w:val="single" w:sz="4" w:space="0" w:color="auto"/>
              <w:bottom w:val="single" w:sz="4" w:space="0" w:color="auto"/>
              <w:right w:val="single" w:sz="4" w:space="0" w:color="auto"/>
            </w:tcBorders>
            <w:shd w:val="clear" w:color="auto" w:fill="B5D77A"/>
            <w:hideMark/>
          </w:tcPr>
          <w:p w14:paraId="3139430F"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404040"/>
                <w:lang w:eastAsia="ja-JP"/>
              </w:rPr>
              <w:t>Yes</w:t>
            </w:r>
          </w:p>
        </w:tc>
        <w:tc>
          <w:tcPr>
            <w:tcW w:w="1452" w:type="dxa"/>
            <w:tcBorders>
              <w:top w:val="single" w:sz="4" w:space="0" w:color="auto"/>
              <w:left w:val="single" w:sz="4" w:space="0" w:color="auto"/>
              <w:bottom w:val="single" w:sz="4" w:space="0" w:color="auto"/>
              <w:right w:val="single" w:sz="4" w:space="0" w:color="auto"/>
            </w:tcBorders>
            <w:shd w:val="clear" w:color="auto" w:fill="E9E9E3"/>
          </w:tcPr>
          <w:p w14:paraId="7CCE5B3B"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r w:rsidR="00217CF4" w:rsidRPr="00217CF4" w14:paraId="2A492115" w14:textId="77777777" w:rsidTr="00211D3B">
        <w:trPr>
          <w:trHeight w:val="720"/>
        </w:trPr>
        <w:tc>
          <w:tcPr>
            <w:tcW w:w="6379" w:type="dxa"/>
            <w:gridSpan w:val="2"/>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6ABD1DC6"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c>
          <w:tcPr>
            <w:tcW w:w="1241" w:type="dxa"/>
            <w:tcBorders>
              <w:top w:val="single" w:sz="4" w:space="0" w:color="auto"/>
              <w:left w:val="single" w:sz="4" w:space="0" w:color="auto"/>
              <w:bottom w:val="single" w:sz="4" w:space="0" w:color="auto"/>
              <w:right w:val="single" w:sz="4" w:space="0" w:color="auto"/>
            </w:tcBorders>
            <w:shd w:val="clear" w:color="auto" w:fill="B5D77A"/>
            <w:hideMark/>
          </w:tcPr>
          <w:p w14:paraId="742C13F0"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r w:rsidRPr="00217CF4">
              <w:rPr>
                <w:rFonts w:asciiTheme="minorHAnsi" w:eastAsia="Times New Roman" w:hAnsiTheme="minorHAnsi" w:cstheme="minorHAnsi"/>
                <w:color w:val="404040"/>
                <w:lang w:eastAsia="ja-JP"/>
              </w:rPr>
              <w:t>No</w:t>
            </w:r>
          </w:p>
        </w:tc>
        <w:tc>
          <w:tcPr>
            <w:tcW w:w="1452" w:type="dxa"/>
            <w:tcBorders>
              <w:top w:val="single" w:sz="4" w:space="0" w:color="auto"/>
              <w:left w:val="single" w:sz="4" w:space="0" w:color="auto"/>
              <w:bottom w:val="single" w:sz="4" w:space="0" w:color="auto"/>
              <w:right w:val="single" w:sz="4" w:space="0" w:color="auto"/>
            </w:tcBorders>
            <w:shd w:val="clear" w:color="auto" w:fill="E9E9E3"/>
          </w:tcPr>
          <w:p w14:paraId="5A05C450"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r w:rsidR="00217CF4" w:rsidRPr="00217CF4" w14:paraId="5AC0A621" w14:textId="77777777" w:rsidTr="00211D3B">
        <w:trPr>
          <w:trHeight w:val="631"/>
        </w:trPr>
        <w:tc>
          <w:tcPr>
            <w:tcW w:w="1207"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5286EB4F" w14:textId="619999A8" w:rsidR="00217CF4" w:rsidRPr="00217CF4" w:rsidRDefault="00217CF4" w:rsidP="00217CF4">
            <w:pPr>
              <w:spacing w:after="180" w:line="288" w:lineRule="auto"/>
              <w:rPr>
                <w:rFonts w:asciiTheme="minorHAnsi" w:eastAsia="Times New Roman" w:hAnsiTheme="minorHAnsi" w:cstheme="minorHAnsi"/>
                <w:b/>
                <w:color w:val="404040"/>
                <w:lang w:eastAsia="ja-JP"/>
              </w:rPr>
            </w:pPr>
            <w:r w:rsidRPr="00217CF4">
              <w:rPr>
                <w:rFonts w:asciiTheme="minorHAnsi" w:eastAsia="Times New Roman" w:hAnsiTheme="minorHAnsi" w:cstheme="minorHAnsi"/>
                <w:b/>
                <w:color w:val="E9E9E3"/>
                <w:lang w:eastAsia="ja-JP"/>
              </w:rPr>
              <w:t>Signed</w:t>
            </w:r>
            <w:r>
              <w:rPr>
                <w:rFonts w:asciiTheme="minorHAnsi" w:eastAsia="Times New Roman" w:hAnsiTheme="minorHAnsi" w:cstheme="minorHAnsi"/>
                <w:b/>
                <w:color w:val="E9E9E3"/>
                <w:lang w:eastAsia="ja-JP"/>
              </w:rPr>
              <w:t>:</w:t>
            </w:r>
          </w:p>
        </w:tc>
        <w:tc>
          <w:tcPr>
            <w:tcW w:w="7865" w:type="dxa"/>
            <w:gridSpan w:val="3"/>
            <w:tcBorders>
              <w:top w:val="single" w:sz="4" w:space="0" w:color="auto"/>
              <w:left w:val="single" w:sz="4" w:space="0" w:color="auto"/>
              <w:bottom w:val="single" w:sz="4" w:space="0" w:color="auto"/>
              <w:right w:val="single" w:sz="4" w:space="0" w:color="auto"/>
            </w:tcBorders>
            <w:shd w:val="clear" w:color="auto" w:fill="E9E9E3"/>
          </w:tcPr>
          <w:p w14:paraId="1CFE16E2" w14:textId="77777777" w:rsidR="00217CF4" w:rsidRPr="00217CF4" w:rsidRDefault="00217CF4" w:rsidP="00217CF4">
            <w:pPr>
              <w:spacing w:after="180" w:line="288" w:lineRule="auto"/>
              <w:rPr>
                <w:rFonts w:asciiTheme="minorHAnsi" w:eastAsia="Times New Roman" w:hAnsiTheme="minorHAnsi" w:cstheme="minorHAnsi"/>
                <w:color w:val="404040"/>
                <w:lang w:eastAsia="ja-JP"/>
              </w:rPr>
            </w:pPr>
          </w:p>
        </w:tc>
      </w:tr>
    </w:tbl>
    <w:p w14:paraId="526376B6" w14:textId="77777777" w:rsidR="00217CF4" w:rsidRPr="00F34D79" w:rsidRDefault="00217CF4" w:rsidP="00053819">
      <w:pPr>
        <w:spacing w:after="180" w:line="288" w:lineRule="auto"/>
        <w:rPr>
          <w:rFonts w:asciiTheme="minorHAnsi" w:eastAsia="Times New Roman" w:hAnsiTheme="minorHAnsi" w:cstheme="minorHAnsi"/>
          <w:color w:val="404040"/>
          <w:lang w:eastAsia="ja-JP"/>
        </w:rPr>
      </w:pPr>
    </w:p>
    <w:tbl>
      <w:tblPr>
        <w:tblW w:w="9072"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038B91"/>
        <w:tblLook w:val="04A0" w:firstRow="1" w:lastRow="0" w:firstColumn="1" w:lastColumn="0" w:noHBand="0" w:noVBand="1"/>
      </w:tblPr>
      <w:tblGrid>
        <w:gridCol w:w="9072"/>
      </w:tblGrid>
      <w:tr w:rsidR="00F30E35" w:rsidRPr="00F30E35" w14:paraId="7A42412B" w14:textId="77777777" w:rsidTr="0052187F">
        <w:trPr>
          <w:trHeight w:val="456"/>
        </w:trPr>
        <w:tc>
          <w:tcPr>
            <w:tcW w:w="9072" w:type="dxa"/>
            <w:tcBorders>
              <w:top w:val="single" w:sz="4" w:space="0" w:color="auto"/>
              <w:left w:val="single" w:sz="4" w:space="0" w:color="auto"/>
              <w:bottom w:val="single" w:sz="4" w:space="0" w:color="auto"/>
              <w:right w:val="single" w:sz="4" w:space="0" w:color="auto"/>
            </w:tcBorders>
            <w:shd w:val="clear" w:color="auto" w:fill="293315"/>
            <w:vAlign w:val="center"/>
            <w:hideMark/>
          </w:tcPr>
          <w:p w14:paraId="44AEA023" w14:textId="77777777" w:rsidR="00F30E35" w:rsidRPr="00F30E35" w:rsidRDefault="00F30E35" w:rsidP="00F30E35">
            <w:pPr>
              <w:rPr>
                <w:rFonts w:asciiTheme="minorHAnsi" w:eastAsia="Times New Roman" w:hAnsiTheme="minorHAnsi" w:cstheme="minorHAnsi"/>
                <w:b/>
                <w:color w:val="404040"/>
                <w:lang w:eastAsia="ja-JP"/>
              </w:rPr>
            </w:pPr>
            <w:r w:rsidRPr="00F30E35">
              <w:rPr>
                <w:rFonts w:asciiTheme="minorHAnsi" w:eastAsia="Times New Roman" w:hAnsiTheme="minorHAnsi" w:cstheme="minorHAnsi"/>
                <w:b/>
                <w:color w:val="E9E9E3"/>
                <w:lang w:eastAsia="ja-JP"/>
              </w:rPr>
              <w:t>Access to Adequate Levels of Manpower</w:t>
            </w:r>
          </w:p>
        </w:tc>
      </w:tr>
    </w:tbl>
    <w:tbl>
      <w:tblPr>
        <w:tblStyle w:val="TableGrid"/>
        <w:tblW w:w="9072" w:type="dxa"/>
        <w:tblInd w:w="137" w:type="dxa"/>
        <w:tblLook w:val="04A0" w:firstRow="1" w:lastRow="0" w:firstColumn="1" w:lastColumn="0" w:noHBand="0" w:noVBand="1"/>
      </w:tblPr>
      <w:tblGrid>
        <w:gridCol w:w="9072"/>
      </w:tblGrid>
      <w:tr w:rsidR="00F30E35" w:rsidRPr="00F30E35" w14:paraId="266CC5F4" w14:textId="77777777" w:rsidTr="0052187F">
        <w:tc>
          <w:tcPr>
            <w:tcW w:w="9072" w:type="dxa"/>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5ACB0262" w14:textId="69D70062" w:rsidR="00F30E35" w:rsidRPr="00F30E35" w:rsidRDefault="00F30E35" w:rsidP="00F30E35">
            <w:pPr>
              <w:spacing w:after="200" w:line="276" w:lineRule="auto"/>
              <w:rPr>
                <w:rFonts w:asciiTheme="minorHAnsi" w:eastAsia="Times New Roman" w:hAnsiTheme="minorHAnsi" w:cstheme="minorHAnsi"/>
                <w:color w:val="E9E9E3"/>
                <w:lang w:val="en-US" w:eastAsia="ja-JP"/>
              </w:rPr>
            </w:pPr>
            <w:r w:rsidRPr="00F30E35">
              <w:rPr>
                <w:rFonts w:asciiTheme="minorHAnsi" w:eastAsia="Times New Roman" w:hAnsiTheme="minorHAnsi" w:cstheme="minorHAnsi"/>
                <w:b/>
                <w:bCs/>
                <w:color w:val="E9E9E3"/>
                <w:lang w:val="en-US" w:eastAsia="ja-JP"/>
              </w:rPr>
              <w:t>Rule:</w:t>
            </w:r>
            <w:r w:rsidRPr="00F30E35">
              <w:rPr>
                <w:rFonts w:asciiTheme="minorHAnsi" w:eastAsia="Times New Roman" w:hAnsiTheme="minorHAnsi" w:cstheme="minorHAnsi"/>
                <w:color w:val="E9E9E3"/>
                <w:lang w:val="en-US" w:eastAsia="ja-JP"/>
              </w:rPr>
              <w:tab/>
              <w:t xml:space="preserve">Tenderers must demonstrate access to the minimum number of skilled personnel (minimum of four) with sector knowledge and relevant skills in order to ensure provision of services that meet the requirements of </w:t>
            </w:r>
            <w:r w:rsidR="0052187F">
              <w:rPr>
                <w:rFonts w:asciiTheme="minorHAnsi" w:eastAsia="Times New Roman" w:hAnsiTheme="minorHAnsi" w:cstheme="minorHAnsi"/>
                <w:color w:val="E9E9E3"/>
                <w:lang w:val="en-US" w:eastAsia="ja-JP"/>
              </w:rPr>
              <w:t>Cork ETB</w:t>
            </w:r>
            <w:r w:rsidRPr="00F30E35">
              <w:rPr>
                <w:rFonts w:asciiTheme="minorHAnsi" w:eastAsia="Times New Roman" w:hAnsiTheme="minorHAnsi" w:cstheme="minorHAnsi"/>
                <w:color w:val="E9E9E3"/>
                <w:lang w:val="en-US" w:eastAsia="ja-JP"/>
              </w:rPr>
              <w:t xml:space="preserve"> as set out in Call for Tender (CFT).</w:t>
            </w:r>
          </w:p>
          <w:p w14:paraId="39275BDE" w14:textId="7B2B38DC" w:rsidR="00F30E35" w:rsidRPr="0052187F" w:rsidRDefault="00F30E35" w:rsidP="00F30E35">
            <w:pPr>
              <w:spacing w:after="200" w:line="276" w:lineRule="auto"/>
              <w:rPr>
                <w:rFonts w:asciiTheme="minorHAnsi" w:eastAsia="Times New Roman" w:hAnsiTheme="minorHAnsi" w:cstheme="minorHAnsi"/>
                <w:b/>
                <w:bCs/>
                <w:color w:val="FFFFFF" w:themeColor="background1"/>
                <w:u w:val="single"/>
                <w:lang w:val="en-US" w:eastAsia="ja-JP"/>
              </w:rPr>
            </w:pPr>
            <w:r w:rsidRPr="0052187F">
              <w:rPr>
                <w:rFonts w:asciiTheme="minorHAnsi" w:eastAsia="Times New Roman" w:hAnsiTheme="minorHAnsi" w:cstheme="minorHAnsi"/>
                <w:b/>
                <w:bCs/>
                <w:color w:val="FFFFFF" w:themeColor="background1"/>
                <w:u w:val="single"/>
                <w:lang w:val="en-US" w:eastAsia="ja-JP"/>
              </w:rPr>
              <w:t>A CV must be submitted for at least four (4) staff</w:t>
            </w:r>
            <w:r w:rsidR="0052187F" w:rsidRPr="0052187F">
              <w:rPr>
                <w:rFonts w:asciiTheme="minorHAnsi" w:eastAsia="Times New Roman" w:hAnsiTheme="minorHAnsi" w:cstheme="minorHAnsi"/>
                <w:b/>
                <w:bCs/>
                <w:color w:val="FFFFFF" w:themeColor="background1"/>
                <w:u w:val="single"/>
                <w:lang w:val="en-US" w:eastAsia="ja-JP"/>
              </w:rPr>
              <w:t>.</w:t>
            </w:r>
          </w:p>
          <w:p w14:paraId="35FC2D90" w14:textId="77777777" w:rsidR="00F30E35" w:rsidRPr="00F30E35" w:rsidRDefault="00F30E35" w:rsidP="00F30E35">
            <w:pPr>
              <w:spacing w:after="200" w:line="276" w:lineRule="auto"/>
              <w:rPr>
                <w:rFonts w:asciiTheme="minorHAnsi" w:eastAsia="Times New Roman" w:hAnsiTheme="minorHAnsi" w:cstheme="minorHAnsi"/>
                <w:b/>
                <w:color w:val="404040"/>
                <w:lang w:val="en-US" w:eastAsia="ja-JP"/>
              </w:rPr>
            </w:pPr>
          </w:p>
        </w:tc>
      </w:tr>
    </w:tbl>
    <w:tbl>
      <w:tblPr>
        <w:tblW w:w="9072"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07"/>
        <w:gridCol w:w="5172"/>
        <w:gridCol w:w="1241"/>
        <w:gridCol w:w="1452"/>
      </w:tblGrid>
      <w:tr w:rsidR="00F30E35" w:rsidRPr="00F30E35" w14:paraId="0F6EC99C" w14:textId="77777777" w:rsidTr="0052187F">
        <w:trPr>
          <w:trHeight w:val="308"/>
        </w:trPr>
        <w:tc>
          <w:tcPr>
            <w:tcW w:w="6379" w:type="dxa"/>
            <w:gridSpan w:val="2"/>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35F2F6E9" w14:textId="77777777" w:rsidR="00F30E35" w:rsidRPr="00F30E35" w:rsidRDefault="00F30E35" w:rsidP="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E9E9E3"/>
                <w:lang w:val="en-US" w:eastAsia="ja-JP"/>
              </w:rPr>
              <w:t>I/We have access to a minimum of four skilled personnel with sector knowledge and relevant skills in order to ensure supply of service as set out.</w:t>
            </w: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44F7173F" w14:textId="77777777" w:rsidR="00F30E35" w:rsidRPr="00F30E35" w:rsidRDefault="00F30E35" w:rsidP="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404040"/>
                <w:lang w:eastAsia="ja-JP"/>
              </w:rPr>
              <w:t>Yes</w:t>
            </w:r>
          </w:p>
          <w:p w14:paraId="5643941E" w14:textId="77777777" w:rsidR="00F30E35" w:rsidRPr="00F30E35" w:rsidRDefault="00F30E35" w:rsidP="00F30E35">
            <w:pPr>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799620A1" w14:textId="77777777" w:rsidR="00F30E35" w:rsidRPr="00F30E35" w:rsidRDefault="00F30E35" w:rsidP="00F30E35">
            <w:pPr>
              <w:rPr>
                <w:rFonts w:asciiTheme="minorHAnsi" w:eastAsia="Times New Roman" w:hAnsiTheme="minorHAnsi" w:cstheme="minorHAnsi"/>
                <w:color w:val="404040"/>
                <w:lang w:eastAsia="ja-JP"/>
              </w:rPr>
            </w:pPr>
          </w:p>
        </w:tc>
      </w:tr>
      <w:tr w:rsidR="00F30E35" w:rsidRPr="00F30E35" w14:paraId="1A7F1D7A" w14:textId="77777777" w:rsidTr="0052187F">
        <w:trPr>
          <w:trHeight w:val="307"/>
        </w:trPr>
        <w:tc>
          <w:tcPr>
            <w:tcW w:w="6379" w:type="dxa"/>
            <w:gridSpan w:val="2"/>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283928BC" w14:textId="77777777" w:rsidR="00F30E35" w:rsidRPr="00F30E35" w:rsidRDefault="00F30E35" w:rsidP="00F30E35">
            <w:pPr>
              <w:rPr>
                <w:rFonts w:asciiTheme="minorHAnsi" w:eastAsia="Times New Roman" w:hAnsiTheme="minorHAnsi" w:cstheme="minorHAnsi"/>
                <w:color w:val="404040"/>
                <w:lang w:eastAsia="ja-JP"/>
              </w:rPr>
            </w:pP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33DC7D94" w14:textId="77777777" w:rsidR="00F30E35" w:rsidRPr="00F30E35" w:rsidRDefault="00F30E35" w:rsidP="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404040"/>
                <w:lang w:eastAsia="ja-JP"/>
              </w:rPr>
              <w:t>No</w:t>
            </w:r>
          </w:p>
          <w:p w14:paraId="2CCA62F8" w14:textId="77777777" w:rsidR="00F30E35" w:rsidRPr="00F30E35" w:rsidRDefault="00F30E35" w:rsidP="00F30E35">
            <w:pPr>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6B439384" w14:textId="77777777" w:rsidR="00F30E35" w:rsidRPr="00F30E35" w:rsidRDefault="00F30E35" w:rsidP="00F30E35">
            <w:pPr>
              <w:rPr>
                <w:rFonts w:asciiTheme="minorHAnsi" w:eastAsia="Times New Roman" w:hAnsiTheme="minorHAnsi" w:cstheme="minorHAnsi"/>
                <w:color w:val="404040"/>
                <w:lang w:eastAsia="ja-JP"/>
              </w:rPr>
            </w:pPr>
          </w:p>
        </w:tc>
      </w:tr>
      <w:tr w:rsidR="00F30E35" w:rsidRPr="00F30E35" w14:paraId="4947267C" w14:textId="77777777" w:rsidTr="00686E2B">
        <w:trPr>
          <w:trHeight w:val="308"/>
        </w:trPr>
        <w:tc>
          <w:tcPr>
            <w:tcW w:w="6379" w:type="dxa"/>
            <w:gridSpan w:val="2"/>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199A81CD" w14:textId="77777777" w:rsidR="00F30E35" w:rsidRPr="00F30E35" w:rsidRDefault="00F30E35" w:rsidP="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E9E9E3"/>
                <w:lang w:val="en-US" w:eastAsia="ja-JP"/>
              </w:rPr>
              <w:lastRenderedPageBreak/>
              <w:t>Brief CV for at least 4 staff has been submitted at Appendix 3 of the TRD</w:t>
            </w: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57725CF4" w14:textId="77777777" w:rsidR="00F30E35" w:rsidRPr="00F30E35" w:rsidRDefault="00F30E35" w:rsidP="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404040"/>
                <w:lang w:eastAsia="ja-JP"/>
              </w:rPr>
              <w:t>Yes</w:t>
            </w:r>
          </w:p>
          <w:p w14:paraId="5964E16B" w14:textId="77777777" w:rsidR="00F30E35" w:rsidRPr="00F30E35" w:rsidRDefault="00F30E35" w:rsidP="00F30E35">
            <w:pPr>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0E28AB7A" w14:textId="77777777" w:rsidR="00F30E35" w:rsidRPr="00F30E35" w:rsidRDefault="00F30E35" w:rsidP="00F30E35">
            <w:pPr>
              <w:rPr>
                <w:rFonts w:asciiTheme="minorHAnsi" w:eastAsia="Times New Roman" w:hAnsiTheme="minorHAnsi" w:cstheme="minorHAnsi"/>
                <w:color w:val="404040"/>
                <w:lang w:eastAsia="ja-JP"/>
              </w:rPr>
            </w:pPr>
          </w:p>
        </w:tc>
      </w:tr>
      <w:tr w:rsidR="00F30E35" w:rsidRPr="00F30E35" w14:paraId="0CD65959" w14:textId="77777777" w:rsidTr="00686E2B">
        <w:trPr>
          <w:trHeight w:val="307"/>
        </w:trPr>
        <w:tc>
          <w:tcPr>
            <w:tcW w:w="6379" w:type="dxa"/>
            <w:gridSpan w:val="2"/>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499C419B" w14:textId="77777777" w:rsidR="00F30E35" w:rsidRPr="00F30E35" w:rsidRDefault="00F30E35" w:rsidP="00F30E35">
            <w:pPr>
              <w:rPr>
                <w:rFonts w:asciiTheme="minorHAnsi" w:eastAsia="Times New Roman" w:hAnsiTheme="minorHAnsi" w:cstheme="minorHAnsi"/>
                <w:color w:val="404040"/>
                <w:lang w:eastAsia="ja-JP"/>
              </w:rPr>
            </w:pPr>
          </w:p>
        </w:tc>
        <w:tc>
          <w:tcPr>
            <w:tcW w:w="1241" w:type="dxa"/>
            <w:tcBorders>
              <w:top w:val="single" w:sz="4" w:space="0" w:color="auto"/>
              <w:left w:val="single" w:sz="4" w:space="0" w:color="auto"/>
              <w:bottom w:val="single" w:sz="4" w:space="0" w:color="auto"/>
              <w:right w:val="single" w:sz="4" w:space="0" w:color="auto"/>
            </w:tcBorders>
            <w:shd w:val="clear" w:color="auto" w:fill="B5D77A"/>
            <w:vAlign w:val="center"/>
          </w:tcPr>
          <w:p w14:paraId="0A8DB9FE" w14:textId="77777777" w:rsidR="00F30E35" w:rsidRPr="00F30E35" w:rsidRDefault="00F30E35" w:rsidP="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404040"/>
                <w:lang w:eastAsia="ja-JP"/>
              </w:rPr>
              <w:t>No</w:t>
            </w:r>
          </w:p>
          <w:p w14:paraId="7A250136" w14:textId="77777777" w:rsidR="00F30E35" w:rsidRPr="00F30E35" w:rsidRDefault="00F30E35" w:rsidP="00F30E35">
            <w:pPr>
              <w:rPr>
                <w:rFonts w:asciiTheme="minorHAnsi" w:eastAsia="Times New Roman" w:hAnsiTheme="minorHAnsi" w:cstheme="minorHAnsi"/>
                <w:color w:val="404040"/>
                <w:lang w:eastAsia="ja-JP"/>
              </w:rPr>
            </w:pPr>
          </w:p>
        </w:tc>
        <w:tc>
          <w:tcPr>
            <w:tcW w:w="1452" w:type="dxa"/>
            <w:tcBorders>
              <w:top w:val="single" w:sz="4" w:space="0" w:color="auto"/>
              <w:left w:val="single" w:sz="4" w:space="0" w:color="auto"/>
              <w:bottom w:val="single" w:sz="4" w:space="0" w:color="auto"/>
              <w:right w:val="single" w:sz="4" w:space="0" w:color="auto"/>
            </w:tcBorders>
            <w:shd w:val="clear" w:color="auto" w:fill="E9E9E3"/>
            <w:vAlign w:val="center"/>
          </w:tcPr>
          <w:p w14:paraId="78AC80CE" w14:textId="77777777" w:rsidR="00F30E35" w:rsidRPr="00F30E35" w:rsidRDefault="00F30E35" w:rsidP="00F30E35">
            <w:pPr>
              <w:rPr>
                <w:rFonts w:asciiTheme="minorHAnsi" w:eastAsia="Times New Roman" w:hAnsiTheme="minorHAnsi" w:cstheme="minorHAnsi"/>
                <w:color w:val="404040"/>
                <w:lang w:eastAsia="ja-JP"/>
              </w:rPr>
            </w:pPr>
          </w:p>
        </w:tc>
      </w:tr>
      <w:tr w:rsidR="00F30E35" w:rsidRPr="00F30E35" w14:paraId="51798146" w14:textId="77777777" w:rsidTr="00686E2B">
        <w:trPr>
          <w:trHeight w:val="631"/>
        </w:trPr>
        <w:tc>
          <w:tcPr>
            <w:tcW w:w="1207"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162E5E36" w14:textId="24C27F18" w:rsidR="00F30E35" w:rsidRPr="00F30E35" w:rsidRDefault="00F30E35" w:rsidP="00F30E35">
            <w:pPr>
              <w:rPr>
                <w:rFonts w:asciiTheme="minorHAnsi" w:eastAsia="Times New Roman" w:hAnsiTheme="minorHAnsi" w:cstheme="minorHAnsi"/>
                <w:b/>
                <w:color w:val="404040"/>
                <w:lang w:eastAsia="ja-JP"/>
              </w:rPr>
            </w:pPr>
            <w:r w:rsidRPr="00F30E35">
              <w:rPr>
                <w:rFonts w:asciiTheme="minorHAnsi" w:eastAsia="Times New Roman" w:hAnsiTheme="minorHAnsi" w:cstheme="minorHAnsi"/>
                <w:b/>
                <w:color w:val="E9E9E3"/>
                <w:lang w:eastAsia="ja-JP"/>
              </w:rPr>
              <w:t>Signed:</w:t>
            </w:r>
          </w:p>
        </w:tc>
        <w:tc>
          <w:tcPr>
            <w:tcW w:w="7865" w:type="dxa"/>
            <w:gridSpan w:val="3"/>
            <w:tcBorders>
              <w:top w:val="single" w:sz="4" w:space="0" w:color="auto"/>
              <w:left w:val="single" w:sz="4" w:space="0" w:color="auto"/>
              <w:bottom w:val="single" w:sz="4" w:space="0" w:color="auto"/>
              <w:right w:val="single" w:sz="4" w:space="0" w:color="auto"/>
            </w:tcBorders>
            <w:shd w:val="clear" w:color="auto" w:fill="E9E9E3"/>
          </w:tcPr>
          <w:p w14:paraId="0BE0FDE9" w14:textId="77777777" w:rsidR="00F30E35" w:rsidRPr="00F30E35" w:rsidRDefault="00F30E35" w:rsidP="00F30E35">
            <w:pPr>
              <w:rPr>
                <w:rFonts w:asciiTheme="minorHAnsi" w:eastAsia="Times New Roman" w:hAnsiTheme="minorHAnsi" w:cstheme="minorHAnsi"/>
                <w:color w:val="404040"/>
                <w:lang w:eastAsia="ja-JP"/>
              </w:rPr>
            </w:pPr>
          </w:p>
        </w:tc>
      </w:tr>
    </w:tbl>
    <w:p w14:paraId="6E74A00C" w14:textId="0E8CB36B" w:rsidR="00AF34A3" w:rsidRPr="00F34D79" w:rsidRDefault="00F30E35">
      <w:pPr>
        <w:rPr>
          <w:rFonts w:asciiTheme="minorHAnsi" w:eastAsia="Times New Roman" w:hAnsiTheme="minorHAnsi" w:cstheme="minorHAnsi"/>
          <w:color w:val="404040"/>
          <w:lang w:eastAsia="ja-JP"/>
        </w:rPr>
      </w:pPr>
      <w:r w:rsidRPr="00F30E35">
        <w:rPr>
          <w:rFonts w:asciiTheme="minorHAnsi" w:eastAsia="Times New Roman" w:hAnsiTheme="minorHAnsi" w:cstheme="minorHAnsi"/>
          <w:color w:val="404040"/>
          <w:lang w:eastAsia="ja-JP"/>
        </w:rPr>
        <w:t xml:space="preserve"> </w:t>
      </w:r>
      <w:r w:rsidR="00AF34A3" w:rsidRPr="00F34D79">
        <w:rPr>
          <w:rFonts w:asciiTheme="minorHAnsi" w:eastAsia="Times New Roman" w:hAnsiTheme="minorHAnsi" w:cstheme="minorHAnsi"/>
          <w:color w:val="404040"/>
          <w:lang w:eastAsia="ja-JP"/>
        </w:rPr>
        <w:br w:type="page"/>
      </w:r>
    </w:p>
    <w:p w14:paraId="54FAC7F4" w14:textId="098F1C5B" w:rsidR="00AF34A3" w:rsidRPr="00F34D79" w:rsidRDefault="00DB6D4C" w:rsidP="00AF34A3">
      <w:pPr>
        <w:pStyle w:val="Heading3"/>
        <w:numPr>
          <w:ilvl w:val="0"/>
          <w:numId w:val="0"/>
        </w:numPr>
        <w:ind w:left="720" w:hanging="720"/>
        <w:rPr>
          <w:rFonts w:asciiTheme="minorHAnsi" w:eastAsia="Times New Roman" w:hAnsiTheme="minorHAnsi" w:cstheme="minorHAnsi"/>
          <w:lang w:eastAsia="ja-JP"/>
        </w:rPr>
      </w:pPr>
      <w:bookmarkStart w:id="25" w:name="_Toc50382447"/>
      <w:bookmarkStart w:id="26" w:name="_Toc237619384"/>
      <w:r>
        <w:rPr>
          <w:rFonts w:asciiTheme="minorHAnsi" w:eastAsia="Times New Roman" w:hAnsiTheme="minorHAnsi" w:cstheme="minorHAnsi"/>
          <w:lang w:eastAsia="ja-JP"/>
        </w:rPr>
        <w:lastRenderedPageBreak/>
        <w:t>QUALITY ASSURANCE</w:t>
      </w:r>
      <w:r w:rsidR="00AF34A3" w:rsidRPr="00F34D79">
        <w:rPr>
          <w:rFonts w:asciiTheme="minorHAnsi" w:eastAsia="Times New Roman" w:hAnsiTheme="minorHAnsi" w:cstheme="minorHAnsi"/>
          <w:lang w:eastAsia="ja-JP"/>
        </w:rPr>
        <w:t xml:space="preserve"> SYSTEMS</w:t>
      </w:r>
      <w:bookmarkEnd w:id="25"/>
      <w:bookmarkEnd w:id="26"/>
    </w:p>
    <w:p w14:paraId="0742D47D" w14:textId="77777777" w:rsidR="006A2751" w:rsidRDefault="006A2751">
      <w:pPr>
        <w:spacing w:after="180" w:line="288" w:lineRule="auto"/>
        <w:rPr>
          <w:kern w:val="2"/>
          <w:lang w:eastAsia="en-IE"/>
          <w14:ligatures w14:val="standardContextual"/>
        </w:rPr>
      </w:pPr>
      <w:r>
        <w:rPr>
          <w:rFonts w:ascii="Calibri" w:hAnsi="Calibri" w:cs="Calibri"/>
          <w:b/>
          <w:bCs/>
          <w:lang w:val="en-US"/>
        </w:rPr>
        <w:t>Rule</w:t>
      </w:r>
      <w:r>
        <w:rPr>
          <w:rFonts w:ascii="Calibri" w:hAnsi="Calibri" w:cs="Calibri"/>
          <w:lang w:val="en-US"/>
        </w:rPr>
        <w:t>: Tenderers must demonstrate the operation of an appropriate quality assurance programme, whether third-party certified or a comprehensive in-house system.</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333"/>
        <w:gridCol w:w="1110"/>
        <w:gridCol w:w="1110"/>
        <w:gridCol w:w="1110"/>
        <w:gridCol w:w="1111"/>
      </w:tblGrid>
      <w:tr w:rsidR="00053819" w:rsidRPr="00F34D79" w14:paraId="4F110B8C" w14:textId="77777777" w:rsidTr="00686E2B">
        <w:trPr>
          <w:trHeight w:val="500"/>
        </w:trPr>
        <w:tc>
          <w:tcPr>
            <w:tcW w:w="8774" w:type="dxa"/>
            <w:gridSpan w:val="5"/>
            <w:tcBorders>
              <w:top w:val="single" w:sz="4" w:space="0" w:color="auto"/>
              <w:left w:val="single" w:sz="4" w:space="0" w:color="auto"/>
              <w:bottom w:val="single" w:sz="4" w:space="0" w:color="auto"/>
              <w:right w:val="single" w:sz="4" w:space="0" w:color="auto"/>
            </w:tcBorders>
            <w:shd w:val="clear" w:color="auto" w:fill="293315"/>
            <w:vAlign w:val="center"/>
          </w:tcPr>
          <w:p w14:paraId="45D31D1F" w14:textId="3307EDFE" w:rsidR="00053819" w:rsidRPr="00117BB1" w:rsidRDefault="00053819" w:rsidP="00053819">
            <w:pPr>
              <w:spacing w:after="0"/>
              <w:rPr>
                <w:rFonts w:asciiTheme="minorHAnsi" w:eastAsia="Times New Roman" w:hAnsiTheme="minorHAnsi" w:cstheme="minorHAnsi"/>
                <w:b/>
                <w:bCs/>
                <w:color w:val="E9E9E3"/>
                <w:lang w:eastAsia="ja-JP"/>
              </w:rPr>
            </w:pPr>
            <w:r w:rsidRPr="00117BB1">
              <w:rPr>
                <w:rFonts w:asciiTheme="minorHAnsi" w:eastAsia="Times New Roman" w:hAnsiTheme="minorHAnsi" w:cstheme="minorHAnsi"/>
                <w:b/>
                <w:bCs/>
                <w:color w:val="FFFFFF" w:themeColor="background1"/>
                <w:lang w:eastAsia="ja-JP"/>
              </w:rPr>
              <w:t>Quality Assurance Systems</w:t>
            </w:r>
          </w:p>
        </w:tc>
      </w:tr>
      <w:tr w:rsidR="00053819" w:rsidRPr="00F34D79" w14:paraId="464E79E4" w14:textId="77777777" w:rsidTr="00036D94">
        <w:trPr>
          <w:trHeight w:val="833"/>
        </w:trPr>
        <w:tc>
          <w:tcPr>
            <w:tcW w:w="4333" w:type="dxa"/>
            <w:tcBorders>
              <w:top w:val="nil"/>
              <w:right w:val="single" w:sz="4" w:space="0" w:color="auto"/>
            </w:tcBorders>
            <w:shd w:val="clear" w:color="auto" w:fill="4F6228" w:themeFill="accent3" w:themeFillShade="80"/>
            <w:vAlign w:val="center"/>
          </w:tcPr>
          <w:p w14:paraId="5BF4D92B"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r w:rsidRPr="00117BB1">
              <w:rPr>
                <w:rFonts w:asciiTheme="minorHAnsi" w:eastAsia="Times New Roman" w:hAnsiTheme="minorHAnsi" w:cstheme="minorHAnsi"/>
                <w:color w:val="FFFFFF" w:themeColor="background1"/>
                <w:lang w:eastAsia="ja-JP"/>
              </w:rPr>
              <w:t xml:space="preserve">Do you operate a quality management system? </w:t>
            </w:r>
          </w:p>
        </w:tc>
        <w:tc>
          <w:tcPr>
            <w:tcW w:w="1110"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5B3C2242"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b/>
              <w:bCs/>
              <w:color w:val="404040"/>
              <w:lang w:eastAsia="ja-JP"/>
            </w:rPr>
            <w:id w:val="-336302411"/>
            <w14:checkbox>
              <w14:checked w14:val="0"/>
              <w14:checkedState w14:val="2612" w14:font="MS Gothic"/>
              <w14:uncheckedState w14:val="2610" w14:font="MS Gothic"/>
            </w14:checkbox>
          </w:sdtPr>
          <w:sdtEndPr/>
          <w:sdtContent>
            <w:tc>
              <w:tcPr>
                <w:tcW w:w="1110" w:type="dxa"/>
                <w:tcBorders>
                  <w:top w:val="single" w:sz="4" w:space="0" w:color="auto"/>
                  <w:left w:val="single" w:sz="4" w:space="0" w:color="auto"/>
                  <w:bottom w:val="single" w:sz="4" w:space="0" w:color="auto"/>
                  <w:right w:val="single" w:sz="4" w:space="0" w:color="auto"/>
                </w:tcBorders>
                <w:shd w:val="clear" w:color="auto" w:fill="E9E9E3"/>
                <w:vAlign w:val="center"/>
              </w:tcPr>
              <w:p w14:paraId="2CFB1D70" w14:textId="35ECD5BD" w:rsidR="00053819" w:rsidRPr="00F34D79" w:rsidRDefault="00036D94" w:rsidP="00036D94">
                <w:pPr>
                  <w:spacing w:after="0"/>
                  <w:jc w:val="center"/>
                  <w:rPr>
                    <w:rFonts w:asciiTheme="minorHAnsi" w:eastAsia="Times New Roman" w:hAnsiTheme="minorHAnsi" w:cstheme="minorHAnsi"/>
                    <w:color w:val="404040"/>
                    <w:lang w:eastAsia="ja-JP"/>
                  </w:rPr>
                </w:pPr>
                <w:r w:rsidRPr="00E160E0">
                  <w:rPr>
                    <w:rFonts w:ascii="MS Gothic" w:eastAsia="MS Gothic" w:hAnsi="MS Gothic" w:cstheme="minorHAnsi" w:hint="eastAsia"/>
                    <w:b/>
                    <w:bCs/>
                    <w:color w:val="404040"/>
                    <w:lang w:eastAsia="ja-JP"/>
                  </w:rPr>
                  <w:t>☐</w:t>
                </w:r>
              </w:p>
            </w:tc>
          </w:sdtContent>
        </w:sdt>
        <w:tc>
          <w:tcPr>
            <w:tcW w:w="1110"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38A514E6"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tc>
          <w:tcPr>
            <w:tcW w:w="1111" w:type="dxa"/>
            <w:tcBorders>
              <w:top w:val="single" w:sz="4" w:space="0" w:color="auto"/>
              <w:left w:val="single" w:sz="4" w:space="0" w:color="auto"/>
              <w:bottom w:val="single" w:sz="4" w:space="0" w:color="auto"/>
              <w:right w:val="single" w:sz="4" w:space="0" w:color="auto"/>
            </w:tcBorders>
            <w:shd w:val="clear" w:color="auto" w:fill="E9E9E3"/>
          </w:tcPr>
          <w:p w14:paraId="470930B2" w14:textId="77777777" w:rsidR="00036D94" w:rsidRDefault="00036D94" w:rsidP="00036D94">
            <w:pPr>
              <w:spacing w:after="0"/>
              <w:jc w:val="center"/>
              <w:rPr>
                <w:rFonts w:asciiTheme="minorHAnsi" w:eastAsia="Times New Roman" w:hAnsiTheme="minorHAnsi" w:cstheme="minorHAnsi"/>
                <w:color w:val="404040"/>
                <w:lang w:eastAsia="ja-JP"/>
              </w:rPr>
            </w:pPr>
          </w:p>
          <w:sdt>
            <w:sdtPr>
              <w:rPr>
                <w:rFonts w:asciiTheme="minorHAnsi" w:eastAsia="Times New Roman" w:hAnsiTheme="minorHAnsi" w:cstheme="minorHAnsi"/>
                <w:b/>
                <w:bCs/>
                <w:color w:val="404040"/>
                <w:lang w:eastAsia="ja-JP"/>
              </w:rPr>
              <w:id w:val="-101642654"/>
              <w14:checkbox>
                <w14:checked w14:val="0"/>
                <w14:checkedState w14:val="2612" w14:font="MS Gothic"/>
                <w14:uncheckedState w14:val="2610" w14:font="MS Gothic"/>
              </w14:checkbox>
            </w:sdtPr>
            <w:sdtEndPr/>
            <w:sdtContent>
              <w:p w14:paraId="301F92C6" w14:textId="11C058C2" w:rsidR="00036D94" w:rsidRPr="00F34D79" w:rsidRDefault="00036D94" w:rsidP="00036D94">
                <w:pPr>
                  <w:spacing w:after="0"/>
                  <w:jc w:val="center"/>
                  <w:rPr>
                    <w:rFonts w:asciiTheme="minorHAnsi" w:eastAsia="Times New Roman" w:hAnsiTheme="minorHAnsi" w:cstheme="minorHAnsi"/>
                    <w:color w:val="404040"/>
                    <w:lang w:eastAsia="ja-JP"/>
                  </w:rPr>
                </w:pPr>
                <w:r w:rsidRPr="00503CB3">
                  <w:rPr>
                    <w:rFonts w:ascii="MS Gothic" w:eastAsia="MS Gothic" w:hAnsi="MS Gothic" w:cstheme="minorHAnsi" w:hint="eastAsia"/>
                    <w:b/>
                    <w:bCs/>
                    <w:color w:val="404040"/>
                    <w:lang w:eastAsia="ja-JP"/>
                  </w:rPr>
                  <w:t>☐</w:t>
                </w:r>
              </w:p>
            </w:sdtContent>
          </w:sdt>
        </w:tc>
      </w:tr>
      <w:tr w:rsidR="00053819" w:rsidRPr="00F34D79" w14:paraId="0E5B773E" w14:textId="77777777" w:rsidTr="00036D94">
        <w:trPr>
          <w:trHeight w:val="419"/>
        </w:trPr>
        <w:tc>
          <w:tcPr>
            <w:tcW w:w="4333" w:type="dxa"/>
            <w:shd w:val="clear" w:color="auto" w:fill="4F6228" w:themeFill="accent3" w:themeFillShade="80"/>
            <w:vAlign w:val="center"/>
          </w:tcPr>
          <w:p w14:paraId="4BA6F000"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r w:rsidRPr="00117BB1">
              <w:rPr>
                <w:rFonts w:asciiTheme="minorHAnsi" w:eastAsia="Times New Roman" w:hAnsiTheme="minorHAnsi" w:cstheme="minorHAnsi"/>
                <w:color w:val="FFFFFF" w:themeColor="background1"/>
                <w:lang w:eastAsia="ja-JP"/>
              </w:rPr>
              <w:t xml:space="preserve">Name of Manager responsible for Quality </w:t>
            </w:r>
          </w:p>
        </w:tc>
        <w:tc>
          <w:tcPr>
            <w:tcW w:w="4441" w:type="dxa"/>
            <w:gridSpan w:val="4"/>
            <w:tcBorders>
              <w:top w:val="single" w:sz="4" w:space="0" w:color="auto"/>
            </w:tcBorders>
            <w:shd w:val="clear" w:color="auto" w:fill="E9E9E3"/>
          </w:tcPr>
          <w:p w14:paraId="5E521779"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E5E8605" w14:textId="77777777" w:rsidTr="00036D94">
        <w:trPr>
          <w:trHeight w:val="128"/>
        </w:trPr>
        <w:tc>
          <w:tcPr>
            <w:tcW w:w="4333" w:type="dxa"/>
            <w:vMerge w:val="restart"/>
            <w:shd w:val="clear" w:color="auto" w:fill="4F6228" w:themeFill="accent3" w:themeFillShade="80"/>
            <w:vAlign w:val="center"/>
          </w:tcPr>
          <w:p w14:paraId="65FA49C8"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r w:rsidRPr="00117BB1">
              <w:rPr>
                <w:rFonts w:asciiTheme="minorHAnsi" w:eastAsia="Times New Roman" w:hAnsiTheme="minorHAnsi" w:cstheme="minorHAnsi"/>
                <w:color w:val="FFFFFF" w:themeColor="background1"/>
                <w:lang w:eastAsia="ja-JP"/>
              </w:rPr>
              <w:t>If so, is it 3</w:t>
            </w:r>
            <w:r w:rsidRPr="00117BB1">
              <w:rPr>
                <w:rFonts w:asciiTheme="minorHAnsi" w:eastAsia="Times New Roman" w:hAnsiTheme="minorHAnsi" w:cstheme="minorHAnsi"/>
                <w:color w:val="FFFFFF" w:themeColor="background1"/>
                <w:vertAlign w:val="superscript"/>
                <w:lang w:eastAsia="ja-JP"/>
              </w:rPr>
              <w:t>rd</w:t>
            </w:r>
            <w:r w:rsidRPr="00117BB1">
              <w:rPr>
                <w:rFonts w:asciiTheme="minorHAnsi" w:eastAsia="Times New Roman" w:hAnsiTheme="minorHAnsi" w:cstheme="minorHAnsi"/>
                <w:color w:val="FFFFFF" w:themeColor="background1"/>
                <w:lang w:eastAsia="ja-JP"/>
              </w:rPr>
              <w:t xml:space="preserve"> party certified or in-house? </w:t>
            </w:r>
          </w:p>
        </w:tc>
        <w:tc>
          <w:tcPr>
            <w:tcW w:w="2220" w:type="dxa"/>
            <w:gridSpan w:val="2"/>
            <w:shd w:val="clear" w:color="auto" w:fill="C2D69B" w:themeFill="accent3" w:themeFillTint="99"/>
          </w:tcPr>
          <w:p w14:paraId="4DED69B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3</w:t>
            </w:r>
            <w:r w:rsidRPr="00F34D79">
              <w:rPr>
                <w:rFonts w:asciiTheme="minorHAnsi" w:eastAsia="Times New Roman" w:hAnsiTheme="minorHAnsi" w:cstheme="minorHAnsi"/>
                <w:color w:val="404040"/>
                <w:vertAlign w:val="superscript"/>
                <w:lang w:eastAsia="ja-JP"/>
              </w:rPr>
              <w:t>rd</w:t>
            </w:r>
            <w:r w:rsidRPr="00F34D79">
              <w:rPr>
                <w:rFonts w:asciiTheme="minorHAnsi" w:eastAsia="Times New Roman" w:hAnsiTheme="minorHAnsi" w:cstheme="minorHAnsi"/>
                <w:color w:val="404040"/>
                <w:lang w:eastAsia="ja-JP"/>
              </w:rPr>
              <w:t xml:space="preserve"> Party Certified</w:t>
            </w:r>
          </w:p>
        </w:tc>
        <w:tc>
          <w:tcPr>
            <w:tcW w:w="2221" w:type="dxa"/>
            <w:gridSpan w:val="2"/>
            <w:shd w:val="clear" w:color="auto" w:fill="E9E9E3"/>
          </w:tcPr>
          <w:p w14:paraId="27FCF562"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CCAE8ED" w14:textId="77777777" w:rsidTr="00036D94">
        <w:trPr>
          <w:trHeight w:val="127"/>
        </w:trPr>
        <w:tc>
          <w:tcPr>
            <w:tcW w:w="4333" w:type="dxa"/>
            <w:vMerge/>
            <w:shd w:val="clear" w:color="auto" w:fill="4F6228" w:themeFill="accent3" w:themeFillShade="80"/>
            <w:vAlign w:val="center"/>
          </w:tcPr>
          <w:p w14:paraId="7B484A59"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shd w:val="clear" w:color="auto" w:fill="C2D69B" w:themeFill="accent3" w:themeFillTint="99"/>
          </w:tcPr>
          <w:p w14:paraId="1F59450D"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In-House</w:t>
            </w:r>
          </w:p>
        </w:tc>
        <w:tc>
          <w:tcPr>
            <w:tcW w:w="2221" w:type="dxa"/>
            <w:gridSpan w:val="2"/>
            <w:shd w:val="clear" w:color="auto" w:fill="E9E9E3"/>
          </w:tcPr>
          <w:p w14:paraId="3EBABBFF"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FFBBD3C" w14:textId="77777777" w:rsidTr="00036D94">
        <w:trPr>
          <w:trHeight w:val="170"/>
        </w:trPr>
        <w:tc>
          <w:tcPr>
            <w:tcW w:w="4333" w:type="dxa"/>
            <w:vMerge w:val="restart"/>
            <w:shd w:val="clear" w:color="auto" w:fill="4F6228" w:themeFill="accent3" w:themeFillShade="80"/>
            <w:vAlign w:val="center"/>
          </w:tcPr>
          <w:p w14:paraId="2F5683EC"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r w:rsidRPr="00117BB1">
              <w:rPr>
                <w:rFonts w:asciiTheme="minorHAnsi" w:eastAsia="Times New Roman" w:hAnsiTheme="minorHAnsi" w:cstheme="minorHAnsi"/>
                <w:color w:val="FFFFFF" w:themeColor="background1"/>
                <w:lang w:eastAsia="ja-JP"/>
              </w:rPr>
              <w:t>If 3</w:t>
            </w:r>
            <w:r w:rsidRPr="00117BB1">
              <w:rPr>
                <w:rFonts w:asciiTheme="minorHAnsi" w:eastAsia="Times New Roman" w:hAnsiTheme="minorHAnsi" w:cstheme="minorHAnsi"/>
                <w:color w:val="FFFFFF" w:themeColor="background1"/>
                <w:vertAlign w:val="superscript"/>
                <w:lang w:eastAsia="ja-JP"/>
              </w:rPr>
              <w:t>rd</w:t>
            </w:r>
            <w:r w:rsidRPr="00117BB1">
              <w:rPr>
                <w:rFonts w:asciiTheme="minorHAnsi" w:eastAsia="Times New Roman" w:hAnsiTheme="minorHAnsi" w:cstheme="minorHAnsi"/>
                <w:color w:val="FFFFFF" w:themeColor="background1"/>
                <w:lang w:eastAsia="ja-JP"/>
              </w:rPr>
              <w:t xml:space="preserve"> party certified, please provide the following information: </w:t>
            </w:r>
          </w:p>
        </w:tc>
        <w:tc>
          <w:tcPr>
            <w:tcW w:w="2220" w:type="dxa"/>
            <w:gridSpan w:val="2"/>
            <w:shd w:val="clear" w:color="auto" w:fill="C2D69B" w:themeFill="accent3" w:themeFillTint="99"/>
          </w:tcPr>
          <w:p w14:paraId="250FB493"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Date of most recent certification </w:t>
            </w:r>
          </w:p>
        </w:tc>
        <w:tc>
          <w:tcPr>
            <w:tcW w:w="2221" w:type="dxa"/>
            <w:gridSpan w:val="2"/>
            <w:shd w:val="clear" w:color="auto" w:fill="E9E9E3"/>
          </w:tcPr>
          <w:p w14:paraId="668F3BF3"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3742F01" w14:textId="77777777" w:rsidTr="00036D94">
        <w:trPr>
          <w:trHeight w:val="170"/>
        </w:trPr>
        <w:tc>
          <w:tcPr>
            <w:tcW w:w="4333" w:type="dxa"/>
            <w:vMerge/>
            <w:shd w:val="clear" w:color="auto" w:fill="4F6228" w:themeFill="accent3" w:themeFillShade="80"/>
          </w:tcPr>
          <w:p w14:paraId="1797661D"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shd w:val="clear" w:color="auto" w:fill="C2D69B" w:themeFill="accent3" w:themeFillTint="99"/>
          </w:tcPr>
          <w:p w14:paraId="26352CAC"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Scope of Certification</w:t>
            </w:r>
          </w:p>
        </w:tc>
        <w:tc>
          <w:tcPr>
            <w:tcW w:w="2221" w:type="dxa"/>
            <w:gridSpan w:val="2"/>
            <w:shd w:val="clear" w:color="auto" w:fill="E9E9E3"/>
          </w:tcPr>
          <w:p w14:paraId="60FF768F"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AE2E900" w14:textId="77777777" w:rsidTr="00036D94">
        <w:trPr>
          <w:trHeight w:val="170"/>
        </w:trPr>
        <w:tc>
          <w:tcPr>
            <w:tcW w:w="4333" w:type="dxa"/>
            <w:vMerge/>
            <w:shd w:val="clear" w:color="auto" w:fill="4F6228" w:themeFill="accent3" w:themeFillShade="80"/>
          </w:tcPr>
          <w:p w14:paraId="5B3C1825"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shd w:val="clear" w:color="auto" w:fill="C2D69B" w:themeFill="accent3" w:themeFillTint="99"/>
          </w:tcPr>
          <w:p w14:paraId="2B773B07"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Name of Certification Body</w:t>
            </w:r>
          </w:p>
        </w:tc>
        <w:tc>
          <w:tcPr>
            <w:tcW w:w="2221" w:type="dxa"/>
            <w:gridSpan w:val="2"/>
            <w:shd w:val="clear" w:color="auto" w:fill="E9E9E3"/>
          </w:tcPr>
          <w:p w14:paraId="1820517D"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00DF6C9" w14:textId="77777777" w:rsidTr="00036D94">
        <w:trPr>
          <w:trHeight w:val="255"/>
        </w:trPr>
        <w:tc>
          <w:tcPr>
            <w:tcW w:w="4333" w:type="dxa"/>
            <w:vMerge/>
            <w:shd w:val="clear" w:color="auto" w:fill="4F6228" w:themeFill="accent3" w:themeFillShade="80"/>
          </w:tcPr>
          <w:p w14:paraId="5E116E81"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vMerge w:val="restart"/>
            <w:shd w:val="clear" w:color="auto" w:fill="C2D69B" w:themeFill="accent3" w:themeFillTint="99"/>
          </w:tcPr>
          <w:p w14:paraId="5DC92BF8"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Evidence will be provided on request</w:t>
            </w:r>
          </w:p>
        </w:tc>
        <w:tc>
          <w:tcPr>
            <w:tcW w:w="1110" w:type="dxa"/>
            <w:shd w:val="clear" w:color="auto" w:fill="C2D69B" w:themeFill="accent3" w:themeFillTint="99"/>
            <w:vAlign w:val="center"/>
          </w:tcPr>
          <w:p w14:paraId="09A8B286"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b/>
              <w:bCs/>
              <w:color w:val="404040"/>
              <w:lang w:eastAsia="ja-JP"/>
            </w:rPr>
            <w:id w:val="909348662"/>
            <w14:checkbox>
              <w14:checked w14:val="0"/>
              <w14:checkedState w14:val="2612" w14:font="MS Gothic"/>
              <w14:uncheckedState w14:val="2610" w14:font="MS Gothic"/>
            </w14:checkbox>
          </w:sdtPr>
          <w:sdtEndPr/>
          <w:sdtContent>
            <w:tc>
              <w:tcPr>
                <w:tcW w:w="1111" w:type="dxa"/>
                <w:shd w:val="clear" w:color="auto" w:fill="E9E9E3"/>
              </w:tcPr>
              <w:p w14:paraId="27D56199" w14:textId="368FDFE2" w:rsidR="00053819" w:rsidRPr="00673336" w:rsidRDefault="00036D94" w:rsidP="00036D94">
                <w:pPr>
                  <w:spacing w:after="0"/>
                  <w:jc w:val="center"/>
                  <w:rPr>
                    <w:rFonts w:asciiTheme="minorHAnsi" w:eastAsia="Times New Roman" w:hAnsiTheme="minorHAnsi" w:cstheme="minorHAnsi"/>
                    <w:b/>
                    <w:bCs/>
                    <w:color w:val="404040"/>
                    <w:lang w:eastAsia="ja-JP"/>
                  </w:rPr>
                </w:pPr>
                <w:r w:rsidRPr="00673336">
                  <w:rPr>
                    <w:rFonts w:ascii="MS Gothic" w:eastAsia="MS Gothic" w:hAnsi="MS Gothic" w:cstheme="minorHAnsi" w:hint="eastAsia"/>
                    <w:b/>
                    <w:bCs/>
                    <w:color w:val="404040"/>
                    <w:lang w:eastAsia="ja-JP"/>
                  </w:rPr>
                  <w:t>☐</w:t>
                </w:r>
              </w:p>
            </w:tc>
          </w:sdtContent>
        </w:sdt>
      </w:tr>
      <w:tr w:rsidR="00053819" w:rsidRPr="00F34D79" w14:paraId="589315C7" w14:textId="77777777" w:rsidTr="00036D94">
        <w:trPr>
          <w:trHeight w:val="255"/>
        </w:trPr>
        <w:tc>
          <w:tcPr>
            <w:tcW w:w="4333" w:type="dxa"/>
            <w:vMerge/>
            <w:shd w:val="clear" w:color="auto" w:fill="4F6228" w:themeFill="accent3" w:themeFillShade="80"/>
          </w:tcPr>
          <w:p w14:paraId="72C14C71"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vMerge/>
            <w:shd w:val="clear" w:color="auto" w:fill="C2D69B" w:themeFill="accent3" w:themeFillTint="99"/>
          </w:tcPr>
          <w:p w14:paraId="7C9E7991"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10" w:type="dxa"/>
            <w:shd w:val="clear" w:color="auto" w:fill="C2D69B" w:themeFill="accent3" w:themeFillTint="99"/>
            <w:vAlign w:val="center"/>
          </w:tcPr>
          <w:p w14:paraId="66AAACE1"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b/>
              <w:bCs/>
              <w:color w:val="404040"/>
              <w:lang w:eastAsia="ja-JP"/>
            </w:rPr>
            <w:id w:val="-1860653705"/>
            <w14:checkbox>
              <w14:checked w14:val="0"/>
              <w14:checkedState w14:val="2612" w14:font="MS Gothic"/>
              <w14:uncheckedState w14:val="2610" w14:font="MS Gothic"/>
            </w14:checkbox>
          </w:sdtPr>
          <w:sdtEndPr/>
          <w:sdtContent>
            <w:tc>
              <w:tcPr>
                <w:tcW w:w="1111" w:type="dxa"/>
                <w:shd w:val="clear" w:color="auto" w:fill="E9E9E3"/>
              </w:tcPr>
              <w:p w14:paraId="3CB721A9" w14:textId="0B08C827" w:rsidR="00053819" w:rsidRPr="00673336" w:rsidRDefault="00036D94" w:rsidP="00036D94">
                <w:pPr>
                  <w:spacing w:after="0"/>
                  <w:jc w:val="center"/>
                  <w:rPr>
                    <w:rFonts w:asciiTheme="minorHAnsi" w:eastAsia="Times New Roman" w:hAnsiTheme="minorHAnsi" w:cstheme="minorHAnsi"/>
                    <w:b/>
                    <w:bCs/>
                    <w:color w:val="404040"/>
                    <w:lang w:eastAsia="ja-JP"/>
                  </w:rPr>
                </w:pPr>
                <w:r w:rsidRPr="00673336">
                  <w:rPr>
                    <w:rFonts w:ascii="MS Gothic" w:eastAsia="MS Gothic" w:hAnsi="MS Gothic" w:cstheme="minorHAnsi" w:hint="eastAsia"/>
                    <w:b/>
                    <w:bCs/>
                    <w:color w:val="404040"/>
                    <w:lang w:eastAsia="ja-JP"/>
                  </w:rPr>
                  <w:t>☐</w:t>
                </w:r>
              </w:p>
            </w:tc>
          </w:sdtContent>
        </w:sdt>
      </w:tr>
      <w:tr w:rsidR="00053819" w:rsidRPr="00F34D79" w14:paraId="2C58C518" w14:textId="77777777" w:rsidTr="00036D94">
        <w:trPr>
          <w:trHeight w:val="255"/>
        </w:trPr>
        <w:tc>
          <w:tcPr>
            <w:tcW w:w="4333" w:type="dxa"/>
            <w:shd w:val="clear" w:color="auto" w:fill="4F6228" w:themeFill="accent3" w:themeFillShade="80"/>
            <w:vAlign w:val="center"/>
          </w:tcPr>
          <w:p w14:paraId="1DB754C7" w14:textId="77777777" w:rsidR="00053819" w:rsidRPr="00117BB1" w:rsidRDefault="00053819" w:rsidP="00053819">
            <w:pPr>
              <w:spacing w:after="0"/>
              <w:rPr>
                <w:rFonts w:asciiTheme="minorHAnsi" w:eastAsia="Times New Roman" w:hAnsiTheme="minorHAnsi" w:cstheme="minorHAnsi"/>
                <w:color w:val="FFFFFF" w:themeColor="background1"/>
                <w:lang w:eastAsia="ja-JP"/>
              </w:rPr>
            </w:pPr>
            <w:r w:rsidRPr="00117BB1">
              <w:rPr>
                <w:rFonts w:asciiTheme="minorHAnsi" w:eastAsia="Times New Roman" w:hAnsiTheme="minorHAnsi" w:cstheme="minorHAnsi"/>
                <w:color w:val="FFFFFF" w:themeColor="background1"/>
                <w:lang w:eastAsia="ja-JP"/>
              </w:rPr>
              <w:t xml:space="preserve">If in-house, please provide summary of system: </w:t>
            </w:r>
          </w:p>
        </w:tc>
        <w:tc>
          <w:tcPr>
            <w:tcW w:w="4441" w:type="dxa"/>
            <w:gridSpan w:val="4"/>
            <w:shd w:val="clear" w:color="auto" w:fill="E9E9E3"/>
          </w:tcPr>
          <w:p w14:paraId="1D3C15D6" w14:textId="77777777" w:rsidR="00053819" w:rsidRPr="00F34D79" w:rsidRDefault="00053819" w:rsidP="00053819">
            <w:pPr>
              <w:spacing w:after="0"/>
              <w:rPr>
                <w:rFonts w:asciiTheme="minorHAnsi" w:eastAsia="Times New Roman" w:hAnsiTheme="minorHAnsi" w:cstheme="minorHAnsi"/>
                <w:color w:val="404040"/>
                <w:lang w:eastAsia="ja-JP"/>
              </w:rPr>
            </w:pPr>
          </w:p>
          <w:p w14:paraId="251E676B" w14:textId="77777777" w:rsidR="00053819" w:rsidRPr="00F34D79" w:rsidRDefault="00053819" w:rsidP="00053819">
            <w:pPr>
              <w:spacing w:after="0"/>
              <w:rPr>
                <w:rFonts w:asciiTheme="minorHAnsi" w:eastAsia="Times New Roman" w:hAnsiTheme="minorHAnsi" w:cstheme="minorHAnsi"/>
                <w:color w:val="404040"/>
                <w:lang w:eastAsia="ja-JP"/>
              </w:rPr>
            </w:pPr>
          </w:p>
          <w:p w14:paraId="1A7241F3"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648DFDF0" w14:textId="77777777" w:rsidR="00053819" w:rsidRDefault="00053819" w:rsidP="00053819">
      <w:pPr>
        <w:spacing w:after="180"/>
        <w:rPr>
          <w:rFonts w:asciiTheme="minorHAnsi" w:eastAsia="Times New Roman" w:hAnsiTheme="minorHAnsi" w:cstheme="minorHAnsi"/>
          <w:color w:val="404040"/>
          <w:lang w:eastAsia="ja-JP"/>
        </w:rPr>
      </w:pPr>
    </w:p>
    <w:p w14:paraId="13F33034" w14:textId="77777777" w:rsidR="001C0A33" w:rsidRDefault="001C0A33" w:rsidP="00053819">
      <w:pPr>
        <w:spacing w:after="180"/>
        <w:rPr>
          <w:rFonts w:asciiTheme="minorHAnsi" w:eastAsia="Times New Roman" w:hAnsiTheme="minorHAnsi" w:cstheme="minorHAnsi"/>
          <w:color w:val="404040"/>
          <w:lang w:eastAsia="ja-JP"/>
        </w:rPr>
      </w:pPr>
    </w:p>
    <w:p w14:paraId="03533EC9" w14:textId="77777777" w:rsidR="001C0A33" w:rsidRDefault="001C0A33" w:rsidP="00053819">
      <w:pPr>
        <w:spacing w:after="180"/>
        <w:rPr>
          <w:rFonts w:asciiTheme="minorHAnsi" w:eastAsia="Times New Roman" w:hAnsiTheme="minorHAnsi" w:cstheme="minorHAnsi"/>
          <w:color w:val="404040"/>
          <w:lang w:eastAsia="ja-JP"/>
        </w:rPr>
      </w:pPr>
    </w:p>
    <w:p w14:paraId="293243D8" w14:textId="77777777" w:rsidR="001C0A33" w:rsidRDefault="001C0A33" w:rsidP="00053819">
      <w:pPr>
        <w:spacing w:after="180"/>
        <w:rPr>
          <w:rFonts w:asciiTheme="minorHAnsi" w:eastAsia="Times New Roman" w:hAnsiTheme="minorHAnsi" w:cstheme="minorHAnsi"/>
          <w:color w:val="404040"/>
          <w:lang w:eastAsia="ja-JP"/>
        </w:rPr>
      </w:pPr>
    </w:p>
    <w:p w14:paraId="21AF7C47" w14:textId="77777777" w:rsidR="001C0A33" w:rsidRDefault="001C0A33" w:rsidP="00053819">
      <w:pPr>
        <w:spacing w:after="180"/>
        <w:rPr>
          <w:rFonts w:asciiTheme="minorHAnsi" w:eastAsia="Times New Roman" w:hAnsiTheme="minorHAnsi" w:cstheme="minorHAnsi"/>
          <w:color w:val="404040"/>
          <w:lang w:eastAsia="ja-JP"/>
        </w:rPr>
      </w:pPr>
    </w:p>
    <w:p w14:paraId="73118EB9" w14:textId="77777777" w:rsidR="001C0A33" w:rsidRDefault="001C0A33" w:rsidP="00053819">
      <w:pPr>
        <w:spacing w:after="180"/>
        <w:rPr>
          <w:rFonts w:asciiTheme="minorHAnsi" w:eastAsia="Times New Roman" w:hAnsiTheme="minorHAnsi" w:cstheme="minorHAnsi"/>
          <w:color w:val="404040"/>
          <w:lang w:eastAsia="ja-JP"/>
        </w:rPr>
      </w:pPr>
    </w:p>
    <w:p w14:paraId="40D1D0CC" w14:textId="77777777" w:rsidR="001C0A33" w:rsidRDefault="001C0A33" w:rsidP="00053819">
      <w:pPr>
        <w:spacing w:after="180"/>
        <w:rPr>
          <w:rFonts w:asciiTheme="minorHAnsi" w:eastAsia="Times New Roman" w:hAnsiTheme="minorHAnsi" w:cstheme="minorHAnsi"/>
          <w:color w:val="404040"/>
          <w:lang w:eastAsia="ja-JP"/>
        </w:rPr>
      </w:pPr>
    </w:p>
    <w:p w14:paraId="663C956C" w14:textId="77777777" w:rsidR="001C0A33" w:rsidRDefault="001C0A33" w:rsidP="00053819">
      <w:pPr>
        <w:spacing w:after="180"/>
        <w:rPr>
          <w:rFonts w:asciiTheme="minorHAnsi" w:eastAsia="Times New Roman" w:hAnsiTheme="minorHAnsi" w:cstheme="minorHAnsi"/>
          <w:color w:val="404040"/>
          <w:lang w:eastAsia="ja-JP"/>
        </w:rPr>
      </w:pPr>
    </w:p>
    <w:p w14:paraId="727A9EEB" w14:textId="77777777" w:rsidR="001C0A33" w:rsidRDefault="001C0A33" w:rsidP="00053819">
      <w:pPr>
        <w:spacing w:after="180"/>
        <w:rPr>
          <w:rFonts w:asciiTheme="minorHAnsi" w:eastAsia="Times New Roman" w:hAnsiTheme="minorHAnsi" w:cstheme="minorHAnsi"/>
          <w:color w:val="404040"/>
          <w:lang w:eastAsia="ja-JP"/>
        </w:rPr>
      </w:pPr>
    </w:p>
    <w:p w14:paraId="6F217DB2" w14:textId="77777777" w:rsidR="001C0A33" w:rsidRDefault="001C0A33" w:rsidP="00053819">
      <w:pPr>
        <w:spacing w:after="180"/>
        <w:rPr>
          <w:rFonts w:asciiTheme="minorHAnsi" w:eastAsia="Times New Roman" w:hAnsiTheme="minorHAnsi" w:cstheme="minorHAnsi"/>
          <w:color w:val="404040"/>
          <w:lang w:eastAsia="ja-JP"/>
        </w:rPr>
      </w:pPr>
    </w:p>
    <w:p w14:paraId="3653C052"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4605E55A" w14:textId="77777777" w:rsidR="00053819" w:rsidRPr="00F34D79" w:rsidRDefault="00053819" w:rsidP="00AF34A3">
      <w:pPr>
        <w:pStyle w:val="Heading3"/>
        <w:numPr>
          <w:ilvl w:val="0"/>
          <w:numId w:val="0"/>
        </w:numPr>
        <w:ind w:left="720" w:hanging="720"/>
        <w:rPr>
          <w:rFonts w:asciiTheme="minorHAnsi" w:eastAsia="Times New Roman" w:hAnsiTheme="minorHAnsi" w:cstheme="minorHAnsi"/>
          <w:lang w:eastAsia="ja-JP"/>
        </w:rPr>
      </w:pPr>
      <w:bookmarkStart w:id="27" w:name="_Toc50382448"/>
      <w:bookmarkStart w:id="28" w:name="_Toc237619385"/>
      <w:r w:rsidRPr="00F34D79">
        <w:rPr>
          <w:rFonts w:asciiTheme="minorHAnsi" w:eastAsia="Times New Roman" w:hAnsiTheme="minorHAnsi" w:cstheme="minorHAnsi"/>
          <w:lang w:eastAsia="ja-JP"/>
        </w:rPr>
        <w:lastRenderedPageBreak/>
        <w:t>HEALTH AND SAFETY</w:t>
      </w:r>
      <w:bookmarkEnd w:id="27"/>
      <w:bookmarkEnd w:id="28"/>
    </w:p>
    <w:p w14:paraId="4B7FDDA7" w14:textId="77777777" w:rsidR="006A2751" w:rsidRDefault="006A2751">
      <w:pPr>
        <w:spacing w:after="180"/>
        <w:ind w:left="709" w:hanging="709"/>
        <w:rPr>
          <w:kern w:val="2"/>
          <w:lang w:eastAsia="en-IE"/>
          <w14:ligatures w14:val="standardContextual"/>
        </w:rPr>
      </w:pPr>
      <w:r>
        <w:rPr>
          <w:rFonts w:ascii="Calibri" w:hAnsi="Calibri" w:cs="Calibri"/>
          <w:b/>
          <w:bCs/>
        </w:rPr>
        <w:t>RULE:</w:t>
      </w:r>
      <w:r>
        <w:rPr>
          <w:rFonts w:ascii="Calibri" w:hAnsi="Calibri" w:cs="Calibri"/>
        </w:rPr>
        <w:t xml:space="preserve"> Tenderers must demonstrate the operation of health and safety systems and procedures in line with the Safety, Health and Welfare at Work Act 2005 to 2014.</w:t>
      </w:r>
    </w:p>
    <w:tbl>
      <w:tblPr>
        <w:tblW w:w="9356"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446"/>
        <w:gridCol w:w="1110"/>
        <w:gridCol w:w="1110"/>
        <w:gridCol w:w="1110"/>
        <w:gridCol w:w="1580"/>
      </w:tblGrid>
      <w:tr w:rsidR="00053819" w:rsidRPr="00F34D79" w14:paraId="43AEAA69" w14:textId="77777777" w:rsidTr="001E42A9">
        <w:trPr>
          <w:trHeight w:val="488"/>
        </w:trPr>
        <w:tc>
          <w:tcPr>
            <w:tcW w:w="9356" w:type="dxa"/>
            <w:gridSpan w:val="5"/>
            <w:shd w:val="clear" w:color="auto" w:fill="4F6228" w:themeFill="accent3" w:themeFillShade="80"/>
            <w:vAlign w:val="center"/>
          </w:tcPr>
          <w:p w14:paraId="0BF4A6C6" w14:textId="77777777" w:rsidR="00053819" w:rsidRPr="00271FC3" w:rsidRDefault="00053819" w:rsidP="00053819">
            <w:pPr>
              <w:spacing w:after="0"/>
              <w:rPr>
                <w:rFonts w:asciiTheme="minorHAnsi" w:eastAsia="Times New Roman" w:hAnsiTheme="minorHAnsi" w:cstheme="minorHAnsi"/>
                <w:b/>
                <w:bCs/>
                <w:color w:val="E9E9E3"/>
                <w:lang w:eastAsia="ja-JP"/>
              </w:rPr>
            </w:pPr>
            <w:r w:rsidRPr="00271FC3">
              <w:rPr>
                <w:rFonts w:asciiTheme="minorHAnsi" w:eastAsia="Times New Roman" w:hAnsiTheme="minorHAnsi" w:cstheme="minorHAnsi"/>
                <w:b/>
                <w:bCs/>
                <w:color w:val="FFFFFF" w:themeColor="background1"/>
                <w:lang w:eastAsia="ja-JP"/>
              </w:rPr>
              <w:t>Health &amp; Safety</w:t>
            </w:r>
          </w:p>
        </w:tc>
      </w:tr>
      <w:tr w:rsidR="00053819" w:rsidRPr="00F34D79" w14:paraId="70907139" w14:textId="77777777" w:rsidTr="001E42A9">
        <w:trPr>
          <w:trHeight w:val="834"/>
        </w:trPr>
        <w:tc>
          <w:tcPr>
            <w:tcW w:w="4446" w:type="dxa"/>
            <w:shd w:val="clear" w:color="auto" w:fill="4F6228" w:themeFill="accent3" w:themeFillShade="80"/>
            <w:vAlign w:val="center"/>
          </w:tcPr>
          <w:p w14:paraId="1ECC45A1" w14:textId="10BC8F8D" w:rsidR="00053819" w:rsidRPr="006A2751" w:rsidRDefault="006A2751" w:rsidP="006A2751">
            <w:pPr>
              <w:spacing w:after="0"/>
              <w:rPr>
                <w:rFonts w:asciiTheme="minorHAnsi" w:eastAsia="Times New Roman" w:hAnsiTheme="minorHAnsi" w:cstheme="minorHAnsi"/>
                <w:color w:val="FFFFFF" w:themeColor="background1"/>
                <w:kern w:val="2"/>
                <w:lang w:eastAsia="en-IE"/>
                <w14:ligatures w14:val="standardContextual"/>
              </w:rPr>
            </w:pPr>
            <w:r>
              <w:rPr>
                <w:rFonts w:ascii="Calibri" w:hAnsi="Calibri" w:cs="Calibri"/>
                <w:color w:val="FFFFFF"/>
              </w:rPr>
              <w:t>Do you comply with the Safety, Health and Welfare at Work Act 2005?</w:t>
            </w:r>
          </w:p>
        </w:tc>
        <w:tc>
          <w:tcPr>
            <w:tcW w:w="1110" w:type="dxa"/>
            <w:shd w:val="clear" w:color="auto" w:fill="C2D69B" w:themeFill="accent3" w:themeFillTint="99"/>
            <w:vAlign w:val="center"/>
          </w:tcPr>
          <w:p w14:paraId="1D97EFE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b/>
              <w:bCs/>
              <w:color w:val="404040"/>
              <w:lang w:eastAsia="ja-JP"/>
            </w:rPr>
            <w:id w:val="701522826"/>
            <w14:checkbox>
              <w14:checked w14:val="0"/>
              <w14:checkedState w14:val="2612" w14:font="MS Gothic"/>
              <w14:uncheckedState w14:val="2610" w14:font="MS Gothic"/>
            </w14:checkbox>
          </w:sdtPr>
          <w:sdtEndPr/>
          <w:sdtContent>
            <w:tc>
              <w:tcPr>
                <w:tcW w:w="1110" w:type="dxa"/>
                <w:shd w:val="clear" w:color="auto" w:fill="E9E9E3"/>
                <w:vAlign w:val="center"/>
              </w:tcPr>
              <w:p w14:paraId="68DB5685" w14:textId="79E8E7FA" w:rsidR="00053819" w:rsidRPr="00F34D79" w:rsidRDefault="00036D94" w:rsidP="00053819">
                <w:pPr>
                  <w:spacing w:after="0"/>
                  <w:jc w:val="center"/>
                  <w:rPr>
                    <w:rFonts w:asciiTheme="minorHAnsi" w:eastAsia="Times New Roman" w:hAnsiTheme="minorHAnsi" w:cstheme="minorHAnsi"/>
                    <w:color w:val="404040"/>
                    <w:lang w:eastAsia="ja-JP"/>
                  </w:rPr>
                </w:pPr>
                <w:r w:rsidRPr="00E160E0">
                  <w:rPr>
                    <w:rFonts w:ascii="MS Gothic" w:eastAsia="MS Gothic" w:hAnsi="MS Gothic" w:cstheme="minorHAnsi" w:hint="eastAsia"/>
                    <w:b/>
                    <w:bCs/>
                    <w:color w:val="404040"/>
                    <w:lang w:eastAsia="ja-JP"/>
                  </w:rPr>
                  <w:t>☐</w:t>
                </w:r>
              </w:p>
            </w:tc>
          </w:sdtContent>
        </w:sdt>
        <w:tc>
          <w:tcPr>
            <w:tcW w:w="1110" w:type="dxa"/>
            <w:shd w:val="clear" w:color="auto" w:fill="C2D69B" w:themeFill="accent3" w:themeFillTint="99"/>
            <w:vAlign w:val="center"/>
          </w:tcPr>
          <w:p w14:paraId="419311D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tc>
          <w:tcPr>
            <w:tcW w:w="1580" w:type="dxa"/>
            <w:shd w:val="clear" w:color="auto" w:fill="E9E9E3"/>
          </w:tcPr>
          <w:p w14:paraId="3655CEB9" w14:textId="77777777" w:rsidR="00053819" w:rsidRDefault="00053819" w:rsidP="00053819">
            <w:pPr>
              <w:spacing w:after="0"/>
              <w:rPr>
                <w:rFonts w:asciiTheme="minorHAnsi" w:eastAsia="Times New Roman" w:hAnsiTheme="minorHAnsi" w:cstheme="minorHAnsi"/>
                <w:color w:val="404040"/>
                <w:lang w:eastAsia="ja-JP"/>
              </w:rPr>
            </w:pPr>
          </w:p>
          <w:sdt>
            <w:sdtPr>
              <w:rPr>
                <w:rFonts w:asciiTheme="minorHAnsi" w:eastAsia="Times New Roman" w:hAnsiTheme="minorHAnsi" w:cstheme="minorHAnsi"/>
                <w:b/>
                <w:bCs/>
                <w:color w:val="404040"/>
                <w:lang w:eastAsia="ja-JP"/>
              </w:rPr>
              <w:id w:val="-298846745"/>
              <w14:checkbox>
                <w14:checked w14:val="0"/>
                <w14:checkedState w14:val="2612" w14:font="MS Gothic"/>
                <w14:uncheckedState w14:val="2610" w14:font="MS Gothic"/>
              </w14:checkbox>
            </w:sdtPr>
            <w:sdtEndPr/>
            <w:sdtContent>
              <w:p w14:paraId="42206A07" w14:textId="097BB40C" w:rsidR="00036D94" w:rsidRPr="00F34D79" w:rsidRDefault="00036D94" w:rsidP="00036D94">
                <w:pPr>
                  <w:spacing w:after="0"/>
                  <w:jc w:val="center"/>
                  <w:rPr>
                    <w:rFonts w:asciiTheme="minorHAnsi" w:eastAsia="Times New Roman" w:hAnsiTheme="minorHAnsi" w:cstheme="minorHAnsi"/>
                    <w:color w:val="404040"/>
                    <w:lang w:eastAsia="ja-JP"/>
                  </w:rPr>
                </w:pPr>
                <w:r w:rsidRPr="000C124C">
                  <w:rPr>
                    <w:rFonts w:ascii="MS Gothic" w:eastAsia="MS Gothic" w:hAnsi="MS Gothic" w:cstheme="minorHAnsi" w:hint="eastAsia"/>
                    <w:b/>
                    <w:bCs/>
                    <w:color w:val="404040"/>
                    <w:lang w:eastAsia="ja-JP"/>
                  </w:rPr>
                  <w:t>☐</w:t>
                </w:r>
              </w:p>
            </w:sdtContent>
          </w:sdt>
        </w:tc>
      </w:tr>
      <w:tr w:rsidR="00053819" w:rsidRPr="00F34D79" w14:paraId="007ECD85" w14:textId="77777777" w:rsidTr="001E42A9">
        <w:trPr>
          <w:trHeight w:val="846"/>
        </w:trPr>
        <w:tc>
          <w:tcPr>
            <w:tcW w:w="4446" w:type="dxa"/>
            <w:shd w:val="clear" w:color="auto" w:fill="4F6228" w:themeFill="accent3" w:themeFillShade="80"/>
            <w:vAlign w:val="center"/>
          </w:tcPr>
          <w:p w14:paraId="70547A03"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r w:rsidRPr="00271FC3">
              <w:rPr>
                <w:rFonts w:asciiTheme="minorHAnsi" w:eastAsia="Times New Roman" w:hAnsiTheme="minorHAnsi" w:cstheme="minorHAnsi"/>
                <w:color w:val="FFFFFF" w:themeColor="background1"/>
                <w:lang w:eastAsia="ja-JP"/>
              </w:rPr>
              <w:t xml:space="preserve">Name of Manager responsible for Health and Safety </w:t>
            </w:r>
          </w:p>
        </w:tc>
        <w:tc>
          <w:tcPr>
            <w:tcW w:w="4910" w:type="dxa"/>
            <w:gridSpan w:val="4"/>
            <w:shd w:val="clear" w:color="auto" w:fill="E9E9E3"/>
          </w:tcPr>
          <w:p w14:paraId="73D9AAEA"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DDF1421" w14:textId="77777777" w:rsidTr="001E42A9">
        <w:trPr>
          <w:trHeight w:val="128"/>
        </w:trPr>
        <w:tc>
          <w:tcPr>
            <w:tcW w:w="4446" w:type="dxa"/>
            <w:vMerge w:val="restart"/>
            <w:shd w:val="clear" w:color="auto" w:fill="4F6228" w:themeFill="accent3" w:themeFillShade="80"/>
            <w:vAlign w:val="center"/>
          </w:tcPr>
          <w:p w14:paraId="1B9F1A32"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r w:rsidRPr="00271FC3">
              <w:rPr>
                <w:rFonts w:asciiTheme="minorHAnsi" w:eastAsia="Times New Roman" w:hAnsiTheme="minorHAnsi" w:cstheme="minorHAnsi"/>
                <w:color w:val="FFFFFF" w:themeColor="background1"/>
                <w:lang w:eastAsia="ja-JP"/>
              </w:rPr>
              <w:t>If so, is it 3</w:t>
            </w:r>
            <w:r w:rsidRPr="00271FC3">
              <w:rPr>
                <w:rFonts w:asciiTheme="minorHAnsi" w:eastAsia="Times New Roman" w:hAnsiTheme="minorHAnsi" w:cstheme="minorHAnsi"/>
                <w:color w:val="FFFFFF" w:themeColor="background1"/>
                <w:vertAlign w:val="superscript"/>
                <w:lang w:eastAsia="ja-JP"/>
              </w:rPr>
              <w:t>rd</w:t>
            </w:r>
            <w:r w:rsidRPr="00271FC3">
              <w:rPr>
                <w:rFonts w:asciiTheme="minorHAnsi" w:eastAsia="Times New Roman" w:hAnsiTheme="minorHAnsi" w:cstheme="minorHAnsi"/>
                <w:color w:val="FFFFFF" w:themeColor="background1"/>
                <w:lang w:eastAsia="ja-JP"/>
              </w:rPr>
              <w:t xml:space="preserve"> party certified or managed in-house? </w:t>
            </w:r>
          </w:p>
        </w:tc>
        <w:tc>
          <w:tcPr>
            <w:tcW w:w="2220" w:type="dxa"/>
            <w:gridSpan w:val="2"/>
            <w:shd w:val="clear" w:color="auto" w:fill="C2D69B" w:themeFill="accent3" w:themeFillTint="99"/>
            <w:vAlign w:val="center"/>
          </w:tcPr>
          <w:p w14:paraId="41BCB07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3</w:t>
            </w:r>
            <w:r w:rsidRPr="00F34D79">
              <w:rPr>
                <w:rFonts w:asciiTheme="minorHAnsi" w:eastAsia="Times New Roman" w:hAnsiTheme="minorHAnsi" w:cstheme="minorHAnsi"/>
                <w:color w:val="404040"/>
                <w:vertAlign w:val="superscript"/>
                <w:lang w:eastAsia="ja-JP"/>
              </w:rPr>
              <w:t>rd</w:t>
            </w:r>
            <w:r w:rsidRPr="00F34D79">
              <w:rPr>
                <w:rFonts w:asciiTheme="minorHAnsi" w:eastAsia="Times New Roman" w:hAnsiTheme="minorHAnsi" w:cstheme="minorHAnsi"/>
                <w:color w:val="404040"/>
                <w:lang w:eastAsia="ja-JP"/>
              </w:rPr>
              <w:t xml:space="preserve"> Party Certified</w:t>
            </w:r>
          </w:p>
        </w:tc>
        <w:tc>
          <w:tcPr>
            <w:tcW w:w="2690" w:type="dxa"/>
            <w:gridSpan w:val="2"/>
            <w:shd w:val="clear" w:color="auto" w:fill="E9E9E3"/>
          </w:tcPr>
          <w:p w14:paraId="7ECA31A2"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33E6277F" w14:textId="77777777" w:rsidTr="001E42A9">
        <w:trPr>
          <w:trHeight w:val="536"/>
        </w:trPr>
        <w:tc>
          <w:tcPr>
            <w:tcW w:w="4446" w:type="dxa"/>
            <w:vMerge/>
            <w:shd w:val="clear" w:color="auto" w:fill="4F6228" w:themeFill="accent3" w:themeFillShade="80"/>
            <w:vAlign w:val="center"/>
          </w:tcPr>
          <w:p w14:paraId="62140EA0"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shd w:val="clear" w:color="auto" w:fill="C2D69B" w:themeFill="accent3" w:themeFillTint="99"/>
            <w:vAlign w:val="center"/>
          </w:tcPr>
          <w:p w14:paraId="36820BC2"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In-House</w:t>
            </w:r>
          </w:p>
        </w:tc>
        <w:tc>
          <w:tcPr>
            <w:tcW w:w="2690" w:type="dxa"/>
            <w:gridSpan w:val="2"/>
            <w:shd w:val="clear" w:color="auto" w:fill="E9E9E3"/>
          </w:tcPr>
          <w:p w14:paraId="3609E014"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37D171A" w14:textId="77777777" w:rsidTr="001E42A9">
        <w:trPr>
          <w:trHeight w:val="700"/>
        </w:trPr>
        <w:tc>
          <w:tcPr>
            <w:tcW w:w="4446" w:type="dxa"/>
            <w:vMerge w:val="restart"/>
            <w:shd w:val="clear" w:color="auto" w:fill="4F6228" w:themeFill="accent3" w:themeFillShade="80"/>
            <w:vAlign w:val="center"/>
          </w:tcPr>
          <w:p w14:paraId="1F8610E0"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r w:rsidRPr="00271FC3">
              <w:rPr>
                <w:rFonts w:asciiTheme="minorHAnsi" w:eastAsia="Times New Roman" w:hAnsiTheme="minorHAnsi" w:cstheme="minorHAnsi"/>
                <w:color w:val="FFFFFF" w:themeColor="background1"/>
                <w:lang w:eastAsia="ja-JP"/>
              </w:rPr>
              <w:t>If 3</w:t>
            </w:r>
            <w:r w:rsidRPr="00271FC3">
              <w:rPr>
                <w:rFonts w:asciiTheme="minorHAnsi" w:eastAsia="Times New Roman" w:hAnsiTheme="minorHAnsi" w:cstheme="minorHAnsi"/>
                <w:color w:val="FFFFFF" w:themeColor="background1"/>
                <w:vertAlign w:val="superscript"/>
                <w:lang w:eastAsia="ja-JP"/>
              </w:rPr>
              <w:t>rd</w:t>
            </w:r>
            <w:r w:rsidRPr="00271FC3">
              <w:rPr>
                <w:rFonts w:asciiTheme="minorHAnsi" w:eastAsia="Times New Roman" w:hAnsiTheme="minorHAnsi" w:cstheme="minorHAnsi"/>
                <w:color w:val="FFFFFF" w:themeColor="background1"/>
                <w:lang w:eastAsia="ja-JP"/>
              </w:rPr>
              <w:t xml:space="preserve"> party certified, please provide the following information: </w:t>
            </w:r>
          </w:p>
        </w:tc>
        <w:tc>
          <w:tcPr>
            <w:tcW w:w="2220" w:type="dxa"/>
            <w:gridSpan w:val="2"/>
            <w:shd w:val="clear" w:color="auto" w:fill="C2D69B" w:themeFill="accent3" w:themeFillTint="99"/>
            <w:vAlign w:val="center"/>
          </w:tcPr>
          <w:p w14:paraId="75421DC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Date of most recent certification </w:t>
            </w:r>
          </w:p>
        </w:tc>
        <w:tc>
          <w:tcPr>
            <w:tcW w:w="2690" w:type="dxa"/>
            <w:gridSpan w:val="2"/>
            <w:shd w:val="clear" w:color="auto" w:fill="E9E9E3"/>
          </w:tcPr>
          <w:p w14:paraId="047CD17B"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AC05B70" w14:textId="77777777" w:rsidTr="001E42A9">
        <w:trPr>
          <w:trHeight w:val="710"/>
        </w:trPr>
        <w:tc>
          <w:tcPr>
            <w:tcW w:w="4446" w:type="dxa"/>
            <w:vMerge/>
            <w:shd w:val="clear" w:color="auto" w:fill="4F6228" w:themeFill="accent3" w:themeFillShade="80"/>
          </w:tcPr>
          <w:p w14:paraId="30EC1BDC" w14:textId="77777777" w:rsidR="00053819" w:rsidRPr="00271FC3" w:rsidRDefault="00053819" w:rsidP="00053819">
            <w:pPr>
              <w:spacing w:after="180"/>
              <w:rPr>
                <w:rFonts w:asciiTheme="minorHAnsi" w:eastAsia="Times New Roman" w:hAnsiTheme="minorHAnsi" w:cstheme="minorHAnsi"/>
                <w:color w:val="FFFFFF" w:themeColor="background1"/>
                <w:lang w:eastAsia="ja-JP"/>
              </w:rPr>
            </w:pPr>
          </w:p>
        </w:tc>
        <w:tc>
          <w:tcPr>
            <w:tcW w:w="2220" w:type="dxa"/>
            <w:gridSpan w:val="2"/>
            <w:shd w:val="clear" w:color="auto" w:fill="C2D69B" w:themeFill="accent3" w:themeFillTint="99"/>
            <w:vAlign w:val="center"/>
          </w:tcPr>
          <w:p w14:paraId="6CF59179"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Scope of Certification</w:t>
            </w:r>
          </w:p>
        </w:tc>
        <w:tc>
          <w:tcPr>
            <w:tcW w:w="2690" w:type="dxa"/>
            <w:gridSpan w:val="2"/>
            <w:shd w:val="clear" w:color="auto" w:fill="E9E9E3"/>
          </w:tcPr>
          <w:p w14:paraId="23DAC4E5"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475BA84" w14:textId="77777777" w:rsidTr="001E42A9">
        <w:trPr>
          <w:trHeight w:val="692"/>
        </w:trPr>
        <w:tc>
          <w:tcPr>
            <w:tcW w:w="4446" w:type="dxa"/>
            <w:vMerge/>
            <w:shd w:val="clear" w:color="auto" w:fill="4F6228" w:themeFill="accent3" w:themeFillShade="80"/>
          </w:tcPr>
          <w:p w14:paraId="60808DC9" w14:textId="77777777" w:rsidR="00053819" w:rsidRPr="00271FC3" w:rsidRDefault="00053819" w:rsidP="00053819">
            <w:pPr>
              <w:spacing w:after="180"/>
              <w:rPr>
                <w:rFonts w:asciiTheme="minorHAnsi" w:eastAsia="Times New Roman" w:hAnsiTheme="minorHAnsi" w:cstheme="minorHAnsi"/>
                <w:color w:val="FFFFFF" w:themeColor="background1"/>
                <w:lang w:eastAsia="ja-JP"/>
              </w:rPr>
            </w:pPr>
          </w:p>
        </w:tc>
        <w:tc>
          <w:tcPr>
            <w:tcW w:w="2220" w:type="dxa"/>
            <w:gridSpan w:val="2"/>
            <w:shd w:val="clear" w:color="auto" w:fill="C2D69B" w:themeFill="accent3" w:themeFillTint="99"/>
            <w:vAlign w:val="center"/>
          </w:tcPr>
          <w:p w14:paraId="3ECC3767"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Name of Certification Body</w:t>
            </w:r>
          </w:p>
        </w:tc>
        <w:tc>
          <w:tcPr>
            <w:tcW w:w="2690" w:type="dxa"/>
            <w:gridSpan w:val="2"/>
            <w:shd w:val="clear" w:color="auto" w:fill="E9E9E3"/>
          </w:tcPr>
          <w:p w14:paraId="3B764D0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EE18EA7" w14:textId="77777777" w:rsidTr="001E42A9">
        <w:trPr>
          <w:trHeight w:val="419"/>
        </w:trPr>
        <w:tc>
          <w:tcPr>
            <w:tcW w:w="4446" w:type="dxa"/>
            <w:vMerge/>
            <w:shd w:val="clear" w:color="auto" w:fill="4F6228" w:themeFill="accent3" w:themeFillShade="80"/>
          </w:tcPr>
          <w:p w14:paraId="738143E6"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vMerge w:val="restart"/>
            <w:shd w:val="clear" w:color="auto" w:fill="C2D69B" w:themeFill="accent3" w:themeFillTint="99"/>
            <w:vAlign w:val="center"/>
          </w:tcPr>
          <w:p w14:paraId="4116C89D"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Evidence will be provided on request</w:t>
            </w:r>
          </w:p>
        </w:tc>
        <w:tc>
          <w:tcPr>
            <w:tcW w:w="1110" w:type="dxa"/>
            <w:shd w:val="clear" w:color="auto" w:fill="C2D69B" w:themeFill="accent3" w:themeFillTint="99"/>
            <w:vAlign w:val="center"/>
          </w:tcPr>
          <w:p w14:paraId="221B04D5"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b/>
              <w:bCs/>
              <w:color w:val="404040"/>
              <w:lang w:eastAsia="ja-JP"/>
            </w:rPr>
            <w:id w:val="-747877068"/>
            <w14:checkbox>
              <w14:checked w14:val="0"/>
              <w14:checkedState w14:val="2612" w14:font="MS Gothic"/>
              <w14:uncheckedState w14:val="2610" w14:font="MS Gothic"/>
            </w14:checkbox>
          </w:sdtPr>
          <w:sdtEndPr/>
          <w:sdtContent>
            <w:tc>
              <w:tcPr>
                <w:tcW w:w="1580" w:type="dxa"/>
                <w:shd w:val="clear" w:color="auto" w:fill="E9E9E3"/>
              </w:tcPr>
              <w:p w14:paraId="01951209" w14:textId="0D7D8E85" w:rsidR="00053819" w:rsidRPr="000C124C" w:rsidRDefault="00036D94" w:rsidP="00036D94">
                <w:pPr>
                  <w:spacing w:after="0"/>
                  <w:jc w:val="center"/>
                  <w:rPr>
                    <w:rFonts w:asciiTheme="minorHAnsi" w:eastAsia="Times New Roman" w:hAnsiTheme="minorHAnsi" w:cstheme="minorHAnsi"/>
                    <w:b/>
                    <w:bCs/>
                    <w:color w:val="404040"/>
                    <w:lang w:eastAsia="ja-JP"/>
                  </w:rPr>
                </w:pPr>
                <w:r w:rsidRPr="000C124C">
                  <w:rPr>
                    <w:rFonts w:ascii="MS Gothic" w:eastAsia="MS Gothic" w:hAnsi="MS Gothic" w:cstheme="minorHAnsi" w:hint="eastAsia"/>
                    <w:b/>
                    <w:bCs/>
                    <w:color w:val="404040"/>
                    <w:lang w:eastAsia="ja-JP"/>
                  </w:rPr>
                  <w:t>☐</w:t>
                </w:r>
              </w:p>
            </w:tc>
          </w:sdtContent>
        </w:sdt>
      </w:tr>
      <w:tr w:rsidR="00053819" w:rsidRPr="00F34D79" w14:paraId="71355CE6" w14:textId="77777777" w:rsidTr="001E42A9">
        <w:trPr>
          <w:trHeight w:val="397"/>
        </w:trPr>
        <w:tc>
          <w:tcPr>
            <w:tcW w:w="4446" w:type="dxa"/>
            <w:vMerge/>
            <w:shd w:val="clear" w:color="auto" w:fill="4F6228" w:themeFill="accent3" w:themeFillShade="80"/>
          </w:tcPr>
          <w:p w14:paraId="3E2A7D07"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p>
        </w:tc>
        <w:tc>
          <w:tcPr>
            <w:tcW w:w="2220" w:type="dxa"/>
            <w:gridSpan w:val="2"/>
            <w:vMerge/>
            <w:shd w:val="clear" w:color="auto" w:fill="C2D69B" w:themeFill="accent3" w:themeFillTint="99"/>
          </w:tcPr>
          <w:p w14:paraId="7F0B4B1C"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10" w:type="dxa"/>
            <w:shd w:val="clear" w:color="auto" w:fill="C2D69B" w:themeFill="accent3" w:themeFillTint="99"/>
            <w:vAlign w:val="center"/>
          </w:tcPr>
          <w:p w14:paraId="6F4D5BA4"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b/>
              <w:bCs/>
              <w:color w:val="404040"/>
              <w:lang w:eastAsia="ja-JP"/>
            </w:rPr>
            <w:id w:val="1235359006"/>
            <w14:checkbox>
              <w14:checked w14:val="0"/>
              <w14:checkedState w14:val="2612" w14:font="MS Gothic"/>
              <w14:uncheckedState w14:val="2610" w14:font="MS Gothic"/>
            </w14:checkbox>
          </w:sdtPr>
          <w:sdtEndPr/>
          <w:sdtContent>
            <w:tc>
              <w:tcPr>
                <w:tcW w:w="1580" w:type="dxa"/>
                <w:shd w:val="clear" w:color="auto" w:fill="E9E9E3"/>
              </w:tcPr>
              <w:p w14:paraId="05C1A721" w14:textId="3FBA5058" w:rsidR="00053819" w:rsidRPr="000C124C" w:rsidRDefault="00036D94" w:rsidP="00036D94">
                <w:pPr>
                  <w:spacing w:after="0"/>
                  <w:jc w:val="center"/>
                  <w:rPr>
                    <w:rFonts w:asciiTheme="minorHAnsi" w:eastAsia="Times New Roman" w:hAnsiTheme="minorHAnsi" w:cstheme="minorHAnsi"/>
                    <w:b/>
                    <w:bCs/>
                    <w:color w:val="404040"/>
                    <w:lang w:eastAsia="ja-JP"/>
                  </w:rPr>
                </w:pPr>
                <w:r w:rsidRPr="000C124C">
                  <w:rPr>
                    <w:rFonts w:ascii="MS Gothic" w:eastAsia="MS Gothic" w:hAnsi="MS Gothic" w:cstheme="minorHAnsi" w:hint="eastAsia"/>
                    <w:b/>
                    <w:bCs/>
                    <w:color w:val="404040"/>
                    <w:lang w:eastAsia="ja-JP"/>
                  </w:rPr>
                  <w:t>☐</w:t>
                </w:r>
              </w:p>
            </w:tc>
          </w:sdtContent>
        </w:sdt>
      </w:tr>
      <w:tr w:rsidR="00053819" w:rsidRPr="00F34D79" w14:paraId="3EE68841" w14:textId="77777777" w:rsidTr="001E42A9">
        <w:trPr>
          <w:trHeight w:val="872"/>
        </w:trPr>
        <w:tc>
          <w:tcPr>
            <w:tcW w:w="4446" w:type="dxa"/>
            <w:shd w:val="clear" w:color="auto" w:fill="4F6228" w:themeFill="accent3" w:themeFillShade="80"/>
            <w:vAlign w:val="center"/>
          </w:tcPr>
          <w:p w14:paraId="2739E170" w14:textId="77777777" w:rsidR="00053819" w:rsidRPr="00271FC3" w:rsidRDefault="00053819" w:rsidP="00053819">
            <w:pPr>
              <w:spacing w:after="0"/>
              <w:rPr>
                <w:rFonts w:asciiTheme="minorHAnsi" w:eastAsia="Times New Roman" w:hAnsiTheme="minorHAnsi" w:cstheme="minorHAnsi"/>
                <w:color w:val="FFFFFF" w:themeColor="background1"/>
                <w:lang w:eastAsia="ja-JP"/>
              </w:rPr>
            </w:pPr>
            <w:r w:rsidRPr="00271FC3">
              <w:rPr>
                <w:rFonts w:asciiTheme="minorHAnsi" w:eastAsia="Times New Roman" w:hAnsiTheme="minorHAnsi" w:cstheme="minorHAnsi"/>
                <w:color w:val="FFFFFF" w:themeColor="background1"/>
                <w:lang w:eastAsia="ja-JP"/>
              </w:rPr>
              <w:t xml:space="preserve">If in-house, please provide summary of system: </w:t>
            </w:r>
          </w:p>
        </w:tc>
        <w:tc>
          <w:tcPr>
            <w:tcW w:w="4910" w:type="dxa"/>
            <w:gridSpan w:val="4"/>
            <w:shd w:val="clear" w:color="auto" w:fill="E9E9E3"/>
          </w:tcPr>
          <w:p w14:paraId="728A3F28" w14:textId="77777777" w:rsidR="00053819" w:rsidRPr="00F34D79" w:rsidRDefault="00053819" w:rsidP="00053819">
            <w:pPr>
              <w:spacing w:after="0"/>
              <w:rPr>
                <w:rFonts w:asciiTheme="minorHAnsi" w:eastAsia="Times New Roman" w:hAnsiTheme="minorHAnsi" w:cstheme="minorHAnsi"/>
                <w:color w:val="404040"/>
                <w:lang w:eastAsia="ja-JP"/>
              </w:rPr>
            </w:pPr>
          </w:p>
          <w:p w14:paraId="3CA5C796"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2D05F962" w14:textId="77777777" w:rsidR="00053819" w:rsidRDefault="00053819" w:rsidP="00053819">
      <w:pPr>
        <w:spacing w:after="180"/>
        <w:rPr>
          <w:rFonts w:asciiTheme="minorHAnsi" w:eastAsia="Times New Roman" w:hAnsiTheme="minorHAnsi" w:cstheme="minorHAnsi"/>
          <w:color w:val="404040"/>
          <w:lang w:eastAsia="ja-JP"/>
        </w:rPr>
      </w:pPr>
    </w:p>
    <w:p w14:paraId="23607FCF" w14:textId="77777777" w:rsidR="001E42A9" w:rsidRDefault="001E42A9" w:rsidP="00053819">
      <w:pPr>
        <w:spacing w:after="180"/>
        <w:rPr>
          <w:rFonts w:asciiTheme="minorHAnsi" w:eastAsia="Times New Roman" w:hAnsiTheme="minorHAnsi" w:cstheme="minorHAnsi"/>
          <w:color w:val="404040"/>
          <w:lang w:eastAsia="ja-JP"/>
        </w:rPr>
      </w:pPr>
    </w:p>
    <w:p w14:paraId="3F3252C0" w14:textId="77777777" w:rsidR="001E42A9" w:rsidRDefault="001E42A9" w:rsidP="00053819">
      <w:pPr>
        <w:spacing w:after="180"/>
        <w:rPr>
          <w:rFonts w:asciiTheme="minorHAnsi" w:eastAsia="Times New Roman" w:hAnsiTheme="minorHAnsi" w:cstheme="minorHAnsi"/>
          <w:color w:val="404040"/>
          <w:lang w:eastAsia="ja-JP"/>
        </w:rPr>
      </w:pPr>
    </w:p>
    <w:p w14:paraId="187B87F4" w14:textId="77777777" w:rsidR="001E42A9" w:rsidRDefault="001E42A9" w:rsidP="00053819">
      <w:pPr>
        <w:spacing w:after="180"/>
        <w:rPr>
          <w:rFonts w:asciiTheme="minorHAnsi" w:eastAsia="Times New Roman" w:hAnsiTheme="minorHAnsi" w:cstheme="minorHAnsi"/>
          <w:color w:val="404040"/>
          <w:lang w:eastAsia="ja-JP"/>
        </w:rPr>
      </w:pPr>
    </w:p>
    <w:p w14:paraId="745779CC" w14:textId="77777777" w:rsidR="001E42A9" w:rsidRDefault="001E42A9" w:rsidP="00053819">
      <w:pPr>
        <w:spacing w:after="180"/>
        <w:rPr>
          <w:rFonts w:asciiTheme="minorHAnsi" w:eastAsia="Times New Roman" w:hAnsiTheme="minorHAnsi" w:cstheme="minorHAnsi"/>
          <w:color w:val="404040"/>
          <w:lang w:eastAsia="ja-JP"/>
        </w:rPr>
      </w:pPr>
    </w:p>
    <w:p w14:paraId="218868AF" w14:textId="77777777" w:rsidR="001E42A9" w:rsidRDefault="001E42A9" w:rsidP="00053819">
      <w:pPr>
        <w:spacing w:after="180"/>
        <w:rPr>
          <w:rFonts w:asciiTheme="minorHAnsi" w:eastAsia="Times New Roman" w:hAnsiTheme="minorHAnsi" w:cstheme="minorHAnsi"/>
          <w:color w:val="404040"/>
          <w:lang w:eastAsia="ja-JP"/>
        </w:rPr>
      </w:pPr>
    </w:p>
    <w:p w14:paraId="6028A68F" w14:textId="77777777" w:rsidR="001E42A9" w:rsidRDefault="001E42A9" w:rsidP="00053819">
      <w:pPr>
        <w:spacing w:after="180"/>
        <w:rPr>
          <w:rFonts w:asciiTheme="minorHAnsi" w:eastAsia="Times New Roman" w:hAnsiTheme="minorHAnsi" w:cstheme="minorHAnsi"/>
          <w:color w:val="404040"/>
          <w:lang w:eastAsia="ja-JP"/>
        </w:rPr>
      </w:pPr>
    </w:p>
    <w:p w14:paraId="695F1B07" w14:textId="77777777" w:rsidR="001E42A9" w:rsidRDefault="001E42A9" w:rsidP="00053819">
      <w:pPr>
        <w:spacing w:after="180"/>
        <w:rPr>
          <w:rFonts w:asciiTheme="minorHAnsi" w:eastAsia="Times New Roman" w:hAnsiTheme="minorHAnsi" w:cstheme="minorHAnsi"/>
          <w:color w:val="404040"/>
          <w:lang w:eastAsia="ja-JP"/>
        </w:rPr>
      </w:pPr>
    </w:p>
    <w:p w14:paraId="198AC3E2" w14:textId="77777777" w:rsidR="001E42A9" w:rsidRDefault="001E42A9" w:rsidP="00053819">
      <w:pPr>
        <w:spacing w:after="180"/>
        <w:rPr>
          <w:rFonts w:asciiTheme="minorHAnsi" w:eastAsia="Times New Roman" w:hAnsiTheme="minorHAnsi" w:cstheme="minorHAnsi"/>
          <w:color w:val="404040"/>
          <w:lang w:eastAsia="ja-JP"/>
        </w:rPr>
      </w:pPr>
    </w:p>
    <w:p w14:paraId="65C501AA" w14:textId="77777777" w:rsidR="001E42A9" w:rsidRPr="00F34D79" w:rsidRDefault="001E42A9" w:rsidP="00053819">
      <w:pPr>
        <w:spacing w:after="180"/>
        <w:rPr>
          <w:rFonts w:asciiTheme="minorHAnsi" w:eastAsia="Times New Roman" w:hAnsiTheme="minorHAnsi" w:cstheme="minorHAnsi"/>
          <w:color w:val="404040"/>
          <w:lang w:eastAsia="ja-JP"/>
        </w:rPr>
      </w:pPr>
    </w:p>
    <w:p w14:paraId="6F89F012" w14:textId="75838369" w:rsidR="00520D29" w:rsidRDefault="00520D29" w:rsidP="00520D29">
      <w:pPr>
        <w:pStyle w:val="Heading3"/>
        <w:numPr>
          <w:ilvl w:val="0"/>
          <w:numId w:val="0"/>
        </w:numPr>
        <w:ind w:left="720" w:hanging="720"/>
        <w:rPr>
          <w:rFonts w:asciiTheme="minorHAnsi" w:eastAsia="Times New Roman" w:hAnsiTheme="minorHAnsi" w:cstheme="minorHAnsi"/>
          <w:lang w:eastAsia="ja-JP"/>
        </w:rPr>
      </w:pPr>
      <w:bookmarkStart w:id="29" w:name="_Toc237619386"/>
      <w:r>
        <w:rPr>
          <w:rFonts w:asciiTheme="minorHAnsi" w:eastAsia="Times New Roman" w:hAnsiTheme="minorHAnsi" w:cstheme="minorHAnsi"/>
          <w:lang w:eastAsia="ja-JP"/>
        </w:rPr>
        <w:lastRenderedPageBreak/>
        <w:t>ENVIRONMENTAL SYSTEM</w:t>
      </w:r>
      <w:r w:rsidR="007D4D7A">
        <w:rPr>
          <w:rFonts w:asciiTheme="minorHAnsi" w:eastAsia="Times New Roman" w:hAnsiTheme="minorHAnsi" w:cstheme="minorHAnsi"/>
          <w:lang w:eastAsia="ja-JP"/>
        </w:rPr>
        <w:t>S</w:t>
      </w:r>
      <w:bookmarkEnd w:id="29"/>
    </w:p>
    <w:p w14:paraId="4974BC6C" w14:textId="3CBDBC6F" w:rsidR="007D4D7A" w:rsidRDefault="007D4D7A" w:rsidP="004321A6">
      <w:pPr>
        <w:spacing w:after="180"/>
        <w:ind w:left="709" w:hanging="709"/>
        <w:rPr>
          <w:kern w:val="2"/>
          <w:lang w:eastAsia="en-IE"/>
          <w14:ligatures w14:val="standardContextual"/>
        </w:rPr>
      </w:pPr>
      <w:r>
        <w:rPr>
          <w:rFonts w:ascii="Calibri" w:hAnsi="Calibri" w:cs="Calibri"/>
          <w:b/>
          <w:bCs/>
        </w:rPr>
        <w:t>RULE:</w:t>
      </w:r>
      <w:r>
        <w:rPr>
          <w:rFonts w:ascii="Calibri" w:hAnsi="Calibri" w:cs="Calibri"/>
        </w:rPr>
        <w:t xml:space="preserve"> </w:t>
      </w:r>
      <w:r w:rsidR="00B3320C" w:rsidRPr="00B3320C">
        <w:rPr>
          <w:rFonts w:ascii="Calibri" w:hAnsi="Calibri" w:cs="Calibri"/>
        </w:rPr>
        <w:t>Tenderers must demonstrate operation of an appropriate environmental management</w:t>
      </w:r>
      <w:r w:rsidR="00B3320C">
        <w:rPr>
          <w:rFonts w:ascii="Calibri" w:hAnsi="Calibri" w:cs="Calibri"/>
        </w:rPr>
        <w:t xml:space="preserve"> </w:t>
      </w:r>
      <w:r w:rsidR="00B3320C" w:rsidRPr="00B3320C">
        <w:rPr>
          <w:rFonts w:ascii="Calibri" w:hAnsi="Calibri" w:cs="Calibri"/>
        </w:rPr>
        <w:t>system, and whether 3</w:t>
      </w:r>
      <w:r w:rsidR="00B3320C" w:rsidRPr="00B3320C">
        <w:rPr>
          <w:rFonts w:ascii="Calibri" w:hAnsi="Calibri" w:cs="Calibri"/>
          <w:vertAlign w:val="superscript"/>
        </w:rPr>
        <w:t>rd</w:t>
      </w:r>
      <w:r w:rsidR="00B3320C" w:rsidRPr="00B3320C">
        <w:rPr>
          <w:rFonts w:ascii="Calibri" w:hAnsi="Calibri" w:cs="Calibri"/>
        </w:rPr>
        <w:t xml:space="preserve"> party certified or in-house</w:t>
      </w:r>
      <w:r w:rsidR="00B3320C">
        <w:rPr>
          <w:rFonts w:ascii="Calibri" w:hAnsi="Calibri" w:cs="Calibri"/>
        </w:rPr>
        <w:t>.</w:t>
      </w:r>
    </w:p>
    <w:p w14:paraId="6F509CFA" w14:textId="16F471C8" w:rsidR="002A5F03" w:rsidRDefault="002A5F03" w:rsidP="002A5F03">
      <w:pPr>
        <w:rPr>
          <w:rFonts w:asciiTheme="minorHAnsi" w:hAnsiTheme="minorHAnsi" w:cstheme="minorHAnsi"/>
          <w:lang w:eastAsia="ja-JP"/>
        </w:rPr>
      </w:pPr>
      <w:r>
        <w:rPr>
          <w:rFonts w:asciiTheme="minorHAnsi" w:hAnsiTheme="minorHAnsi" w:cstheme="minorHAnsi"/>
          <w:lang w:eastAsia="ja-JP"/>
        </w:rPr>
        <w:t>The Cork ETB</w:t>
      </w:r>
      <w:r w:rsidRPr="002A5F03">
        <w:rPr>
          <w:rFonts w:asciiTheme="minorHAnsi" w:hAnsiTheme="minorHAnsi" w:cstheme="minorHAnsi"/>
          <w:lang w:eastAsia="ja-JP"/>
        </w:rPr>
        <w:t xml:space="preserve"> committed to the principles of environmental management in its activities, and it encourages the implementation of sustainability principles in its procurement practices.  Tenderers/contractors should make all reasonable efforts to minimise adverse environmental impact in the methods of services delivery and in materials used.</w:t>
      </w:r>
    </w:p>
    <w:tbl>
      <w:tblPr>
        <w:tblW w:w="9356"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444"/>
        <w:gridCol w:w="1110"/>
        <w:gridCol w:w="1110"/>
        <w:gridCol w:w="1110"/>
        <w:gridCol w:w="1582"/>
      </w:tblGrid>
      <w:tr w:rsidR="0062077F" w:rsidRPr="0062077F" w14:paraId="5A9B4759" w14:textId="77777777" w:rsidTr="001E42A9">
        <w:trPr>
          <w:trHeight w:val="396"/>
        </w:trPr>
        <w:tc>
          <w:tcPr>
            <w:tcW w:w="9356" w:type="dxa"/>
            <w:gridSpan w:val="5"/>
            <w:tcBorders>
              <w:top w:val="single" w:sz="4" w:space="0" w:color="000000"/>
              <w:left w:val="single" w:sz="4" w:space="0" w:color="000000"/>
              <w:bottom w:val="single" w:sz="4" w:space="0" w:color="000000"/>
              <w:right w:val="single" w:sz="4" w:space="0" w:color="000000"/>
            </w:tcBorders>
            <w:shd w:val="clear" w:color="auto" w:fill="293315"/>
            <w:vAlign w:val="center"/>
            <w:hideMark/>
          </w:tcPr>
          <w:p w14:paraId="394D03E5" w14:textId="77777777" w:rsidR="0062077F" w:rsidRPr="006F4F0F" w:rsidRDefault="0062077F" w:rsidP="0062077F">
            <w:pPr>
              <w:rPr>
                <w:rFonts w:asciiTheme="minorHAnsi" w:hAnsiTheme="minorHAnsi" w:cstheme="minorHAnsi"/>
                <w:b/>
                <w:bCs/>
                <w:lang w:eastAsia="ja-JP"/>
              </w:rPr>
            </w:pPr>
            <w:r w:rsidRPr="00D508F4">
              <w:rPr>
                <w:rFonts w:asciiTheme="minorHAnsi" w:hAnsiTheme="minorHAnsi" w:cstheme="minorHAnsi"/>
                <w:b/>
                <w:bCs/>
                <w:color w:val="E9E9E3"/>
                <w:lang w:eastAsia="ja-JP"/>
              </w:rPr>
              <w:t>Environmental Management Systems</w:t>
            </w:r>
          </w:p>
        </w:tc>
      </w:tr>
      <w:tr w:rsidR="0062077F" w:rsidRPr="0062077F" w14:paraId="7B8C4611" w14:textId="77777777" w:rsidTr="001E42A9">
        <w:trPr>
          <w:trHeight w:val="841"/>
        </w:trPr>
        <w:tc>
          <w:tcPr>
            <w:tcW w:w="4444" w:type="dxa"/>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120D1566" w14:textId="77777777" w:rsidR="0062077F" w:rsidRPr="00D508F4" w:rsidRDefault="0062077F" w:rsidP="0062077F">
            <w:pPr>
              <w:rPr>
                <w:rFonts w:asciiTheme="minorHAnsi" w:hAnsiTheme="minorHAnsi" w:cstheme="minorHAnsi"/>
                <w:color w:val="E9E9E3"/>
                <w:lang w:eastAsia="ja-JP"/>
              </w:rPr>
            </w:pPr>
            <w:bookmarkStart w:id="30" w:name="_Hlk174700649"/>
            <w:r w:rsidRPr="00D508F4">
              <w:rPr>
                <w:rFonts w:asciiTheme="minorHAnsi" w:hAnsiTheme="minorHAnsi" w:cstheme="minorHAnsi"/>
                <w:color w:val="E9E9E3"/>
                <w:lang w:eastAsia="ja-JP"/>
              </w:rPr>
              <w:t xml:space="preserve">Do you operate an environmental management system </w:t>
            </w:r>
          </w:p>
        </w:tc>
        <w:tc>
          <w:tcPr>
            <w:tcW w:w="1110" w:type="dxa"/>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1AFAAB65"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Yes</w:t>
            </w:r>
          </w:p>
        </w:tc>
        <w:tc>
          <w:tcPr>
            <w:tcW w:w="1110" w:type="dxa"/>
            <w:tcBorders>
              <w:top w:val="single" w:sz="4" w:space="0" w:color="000000"/>
              <w:left w:val="single" w:sz="4" w:space="0" w:color="000000"/>
              <w:bottom w:val="single" w:sz="4" w:space="0" w:color="000000"/>
              <w:right w:val="single" w:sz="4" w:space="0" w:color="000000"/>
            </w:tcBorders>
            <w:shd w:val="clear" w:color="auto" w:fill="E9E9E3"/>
            <w:vAlign w:val="center"/>
          </w:tcPr>
          <w:p w14:paraId="1D8E0428" w14:textId="77777777" w:rsidR="0062077F" w:rsidRPr="0062077F" w:rsidRDefault="0062077F" w:rsidP="0062077F">
            <w:pPr>
              <w:rPr>
                <w:rFonts w:asciiTheme="minorHAnsi" w:hAnsiTheme="minorHAnsi" w:cstheme="minorHAnsi"/>
                <w:lang w:eastAsia="ja-JP"/>
              </w:rPr>
            </w:pPr>
          </w:p>
        </w:tc>
        <w:tc>
          <w:tcPr>
            <w:tcW w:w="1110" w:type="dxa"/>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6C422A6D"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No</w:t>
            </w:r>
          </w:p>
        </w:tc>
        <w:tc>
          <w:tcPr>
            <w:tcW w:w="1582" w:type="dxa"/>
            <w:tcBorders>
              <w:top w:val="single" w:sz="4" w:space="0" w:color="000000"/>
              <w:left w:val="single" w:sz="4" w:space="0" w:color="000000"/>
              <w:bottom w:val="single" w:sz="4" w:space="0" w:color="000000"/>
              <w:right w:val="single" w:sz="4" w:space="0" w:color="000000"/>
            </w:tcBorders>
            <w:shd w:val="clear" w:color="auto" w:fill="E9E9E3"/>
            <w:vAlign w:val="center"/>
          </w:tcPr>
          <w:p w14:paraId="416284C5" w14:textId="77777777" w:rsidR="0062077F" w:rsidRPr="0062077F" w:rsidRDefault="0062077F" w:rsidP="0062077F">
            <w:pPr>
              <w:rPr>
                <w:rFonts w:asciiTheme="minorHAnsi" w:hAnsiTheme="minorHAnsi" w:cstheme="minorHAnsi"/>
                <w:lang w:eastAsia="ja-JP"/>
              </w:rPr>
            </w:pPr>
          </w:p>
        </w:tc>
        <w:bookmarkEnd w:id="30"/>
      </w:tr>
      <w:tr w:rsidR="0062077F" w:rsidRPr="0062077F" w14:paraId="34BC588A" w14:textId="77777777" w:rsidTr="001E42A9">
        <w:trPr>
          <w:trHeight w:val="838"/>
        </w:trPr>
        <w:tc>
          <w:tcPr>
            <w:tcW w:w="4444" w:type="dxa"/>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4F68E579" w14:textId="77777777" w:rsidR="0062077F" w:rsidRPr="00D508F4" w:rsidRDefault="0062077F" w:rsidP="0062077F">
            <w:pPr>
              <w:rPr>
                <w:rFonts w:asciiTheme="minorHAnsi" w:hAnsiTheme="minorHAnsi" w:cstheme="minorHAnsi"/>
                <w:color w:val="E9E9E3"/>
                <w:lang w:eastAsia="ja-JP"/>
              </w:rPr>
            </w:pPr>
            <w:r w:rsidRPr="00D508F4">
              <w:rPr>
                <w:rFonts w:asciiTheme="minorHAnsi" w:hAnsiTheme="minorHAnsi" w:cstheme="minorHAnsi"/>
                <w:color w:val="E9E9E3"/>
                <w:lang w:eastAsia="ja-JP"/>
              </w:rPr>
              <w:t xml:space="preserve">Name of Manager responsible for Environmental Management </w:t>
            </w:r>
          </w:p>
        </w:tc>
        <w:tc>
          <w:tcPr>
            <w:tcW w:w="4912" w:type="dxa"/>
            <w:gridSpan w:val="4"/>
            <w:tcBorders>
              <w:top w:val="single" w:sz="4" w:space="0" w:color="000000"/>
              <w:left w:val="single" w:sz="4" w:space="0" w:color="000000"/>
              <w:bottom w:val="single" w:sz="4" w:space="0" w:color="000000"/>
              <w:right w:val="single" w:sz="4" w:space="0" w:color="000000"/>
            </w:tcBorders>
            <w:shd w:val="clear" w:color="auto" w:fill="EAEAEA"/>
          </w:tcPr>
          <w:p w14:paraId="063830FF" w14:textId="77777777" w:rsidR="0062077F" w:rsidRPr="0062077F" w:rsidRDefault="0062077F" w:rsidP="0062077F">
            <w:pPr>
              <w:rPr>
                <w:rFonts w:asciiTheme="minorHAnsi" w:hAnsiTheme="minorHAnsi" w:cstheme="minorHAnsi"/>
                <w:lang w:eastAsia="ja-JP"/>
              </w:rPr>
            </w:pPr>
          </w:p>
        </w:tc>
      </w:tr>
      <w:tr w:rsidR="0062077F" w:rsidRPr="0062077F" w14:paraId="7549E09F" w14:textId="77777777" w:rsidTr="001E42A9">
        <w:trPr>
          <w:trHeight w:val="128"/>
        </w:trPr>
        <w:tc>
          <w:tcPr>
            <w:tcW w:w="4444" w:type="dxa"/>
            <w:vMerge w:val="restart"/>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389D7EEC" w14:textId="77777777" w:rsidR="0062077F" w:rsidRPr="00D508F4" w:rsidRDefault="0062077F" w:rsidP="0062077F">
            <w:pPr>
              <w:rPr>
                <w:rFonts w:asciiTheme="minorHAnsi" w:hAnsiTheme="minorHAnsi" w:cstheme="minorHAnsi"/>
                <w:color w:val="FFFFFF" w:themeColor="background1"/>
                <w:lang w:eastAsia="ja-JP"/>
              </w:rPr>
            </w:pPr>
            <w:r w:rsidRPr="00D508F4">
              <w:rPr>
                <w:rFonts w:asciiTheme="minorHAnsi" w:hAnsiTheme="minorHAnsi" w:cstheme="minorHAnsi"/>
                <w:color w:val="E9E9E3"/>
                <w:lang w:eastAsia="ja-JP"/>
              </w:rPr>
              <w:t>If so, is it 3</w:t>
            </w:r>
            <w:r w:rsidRPr="00D508F4">
              <w:rPr>
                <w:rFonts w:asciiTheme="minorHAnsi" w:hAnsiTheme="minorHAnsi" w:cstheme="minorHAnsi"/>
                <w:color w:val="E9E9E3"/>
                <w:vertAlign w:val="superscript"/>
                <w:lang w:eastAsia="ja-JP"/>
              </w:rPr>
              <w:t>rd</w:t>
            </w:r>
            <w:r w:rsidRPr="00D508F4">
              <w:rPr>
                <w:rFonts w:asciiTheme="minorHAnsi" w:hAnsiTheme="minorHAnsi" w:cstheme="minorHAnsi"/>
                <w:color w:val="E9E9E3"/>
                <w:lang w:eastAsia="ja-JP"/>
              </w:rPr>
              <w:t xml:space="preserve"> party certified or in-house? </w:t>
            </w:r>
          </w:p>
        </w:tc>
        <w:tc>
          <w:tcPr>
            <w:tcW w:w="2220" w:type="dxa"/>
            <w:gridSpan w:val="2"/>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0D1B06F1"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3</w:t>
            </w:r>
            <w:r w:rsidRPr="0062077F">
              <w:rPr>
                <w:rFonts w:asciiTheme="minorHAnsi" w:hAnsiTheme="minorHAnsi" w:cstheme="minorHAnsi"/>
                <w:vertAlign w:val="superscript"/>
                <w:lang w:eastAsia="ja-JP"/>
              </w:rPr>
              <w:t>rd</w:t>
            </w:r>
            <w:r w:rsidRPr="0062077F">
              <w:rPr>
                <w:rFonts w:asciiTheme="minorHAnsi" w:hAnsiTheme="minorHAnsi" w:cstheme="minorHAnsi"/>
                <w:lang w:eastAsia="ja-JP"/>
              </w:rPr>
              <w:t xml:space="preserve"> Party Certified</w:t>
            </w:r>
          </w:p>
        </w:tc>
        <w:tc>
          <w:tcPr>
            <w:tcW w:w="2692" w:type="dxa"/>
            <w:gridSpan w:val="2"/>
            <w:tcBorders>
              <w:top w:val="single" w:sz="4" w:space="0" w:color="000000"/>
              <w:left w:val="single" w:sz="4" w:space="0" w:color="000000"/>
              <w:bottom w:val="single" w:sz="4" w:space="0" w:color="000000"/>
              <w:right w:val="single" w:sz="4" w:space="0" w:color="000000"/>
            </w:tcBorders>
            <w:shd w:val="clear" w:color="auto" w:fill="E9E9E3"/>
          </w:tcPr>
          <w:p w14:paraId="60E611E8" w14:textId="77777777" w:rsidR="0062077F" w:rsidRPr="0062077F" w:rsidRDefault="0062077F" w:rsidP="0062077F">
            <w:pPr>
              <w:rPr>
                <w:rFonts w:asciiTheme="minorHAnsi" w:hAnsiTheme="minorHAnsi" w:cstheme="minorHAnsi"/>
                <w:lang w:eastAsia="ja-JP"/>
              </w:rPr>
            </w:pPr>
          </w:p>
        </w:tc>
      </w:tr>
      <w:tr w:rsidR="0062077F" w:rsidRPr="0062077F" w14:paraId="4A4478CC" w14:textId="77777777" w:rsidTr="001E42A9">
        <w:trPr>
          <w:trHeight w:val="401"/>
        </w:trPr>
        <w:tc>
          <w:tcPr>
            <w:tcW w:w="4444" w:type="dxa"/>
            <w:vMerge/>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2E3B30D2" w14:textId="77777777" w:rsidR="0062077F" w:rsidRPr="00D508F4" w:rsidRDefault="0062077F" w:rsidP="0062077F">
            <w:pPr>
              <w:rPr>
                <w:rFonts w:asciiTheme="minorHAnsi" w:hAnsiTheme="minorHAnsi" w:cstheme="minorHAnsi"/>
                <w:color w:val="FFFFFF" w:themeColor="background1"/>
                <w:lang w:eastAsia="ja-JP"/>
              </w:rPr>
            </w:pPr>
          </w:p>
        </w:tc>
        <w:tc>
          <w:tcPr>
            <w:tcW w:w="2220" w:type="dxa"/>
            <w:gridSpan w:val="2"/>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2FCCA1E9"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In-House</w:t>
            </w:r>
          </w:p>
        </w:tc>
        <w:tc>
          <w:tcPr>
            <w:tcW w:w="2692" w:type="dxa"/>
            <w:gridSpan w:val="2"/>
            <w:tcBorders>
              <w:top w:val="single" w:sz="4" w:space="0" w:color="000000"/>
              <w:left w:val="single" w:sz="4" w:space="0" w:color="000000"/>
              <w:bottom w:val="single" w:sz="4" w:space="0" w:color="000000"/>
              <w:right w:val="single" w:sz="4" w:space="0" w:color="000000"/>
            </w:tcBorders>
            <w:shd w:val="clear" w:color="auto" w:fill="E9E9E3"/>
          </w:tcPr>
          <w:p w14:paraId="586C3545" w14:textId="77777777" w:rsidR="0062077F" w:rsidRPr="0062077F" w:rsidRDefault="0062077F" w:rsidP="0062077F">
            <w:pPr>
              <w:rPr>
                <w:rFonts w:asciiTheme="minorHAnsi" w:hAnsiTheme="minorHAnsi" w:cstheme="minorHAnsi"/>
                <w:lang w:eastAsia="ja-JP"/>
              </w:rPr>
            </w:pPr>
          </w:p>
        </w:tc>
      </w:tr>
      <w:tr w:rsidR="0062077F" w:rsidRPr="0062077F" w14:paraId="1ED70B0E" w14:textId="77777777" w:rsidTr="001E42A9">
        <w:trPr>
          <w:trHeight w:val="640"/>
        </w:trPr>
        <w:tc>
          <w:tcPr>
            <w:tcW w:w="4444" w:type="dxa"/>
            <w:vMerge w:val="restart"/>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3FDB170E" w14:textId="77777777" w:rsidR="0062077F" w:rsidRPr="00D508F4" w:rsidRDefault="0062077F" w:rsidP="0062077F">
            <w:pPr>
              <w:rPr>
                <w:rFonts w:asciiTheme="minorHAnsi" w:hAnsiTheme="minorHAnsi" w:cstheme="minorHAnsi"/>
                <w:color w:val="E9E9E3"/>
                <w:lang w:eastAsia="ja-JP"/>
              </w:rPr>
            </w:pPr>
            <w:r w:rsidRPr="00D508F4">
              <w:rPr>
                <w:rFonts w:asciiTheme="minorHAnsi" w:hAnsiTheme="minorHAnsi" w:cstheme="minorHAnsi"/>
                <w:color w:val="E9E9E3"/>
                <w:lang w:eastAsia="ja-JP"/>
              </w:rPr>
              <w:t>If 3</w:t>
            </w:r>
            <w:r w:rsidRPr="00D508F4">
              <w:rPr>
                <w:rFonts w:asciiTheme="minorHAnsi" w:hAnsiTheme="minorHAnsi" w:cstheme="minorHAnsi"/>
                <w:color w:val="E9E9E3"/>
                <w:vertAlign w:val="superscript"/>
                <w:lang w:eastAsia="ja-JP"/>
              </w:rPr>
              <w:t>rd</w:t>
            </w:r>
            <w:r w:rsidRPr="00D508F4">
              <w:rPr>
                <w:rFonts w:asciiTheme="minorHAnsi" w:hAnsiTheme="minorHAnsi" w:cstheme="minorHAnsi"/>
                <w:color w:val="E9E9E3"/>
                <w:lang w:eastAsia="ja-JP"/>
              </w:rPr>
              <w:t xml:space="preserve"> party certified, please provide the following information: </w:t>
            </w:r>
          </w:p>
        </w:tc>
        <w:tc>
          <w:tcPr>
            <w:tcW w:w="2220" w:type="dxa"/>
            <w:gridSpan w:val="2"/>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531051F8"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 xml:space="preserve">Date of most recent certification </w:t>
            </w:r>
          </w:p>
        </w:tc>
        <w:tc>
          <w:tcPr>
            <w:tcW w:w="2692" w:type="dxa"/>
            <w:gridSpan w:val="2"/>
            <w:tcBorders>
              <w:top w:val="single" w:sz="4" w:space="0" w:color="000000"/>
              <w:left w:val="single" w:sz="4" w:space="0" w:color="000000"/>
              <w:bottom w:val="single" w:sz="4" w:space="0" w:color="000000"/>
              <w:right w:val="single" w:sz="4" w:space="0" w:color="000000"/>
            </w:tcBorders>
            <w:shd w:val="clear" w:color="auto" w:fill="E9E9E3"/>
          </w:tcPr>
          <w:p w14:paraId="342587C9" w14:textId="77777777" w:rsidR="0062077F" w:rsidRPr="0062077F" w:rsidRDefault="0062077F" w:rsidP="0062077F">
            <w:pPr>
              <w:rPr>
                <w:rFonts w:asciiTheme="minorHAnsi" w:hAnsiTheme="minorHAnsi" w:cstheme="minorHAnsi"/>
                <w:lang w:eastAsia="ja-JP"/>
              </w:rPr>
            </w:pPr>
          </w:p>
        </w:tc>
      </w:tr>
      <w:tr w:rsidR="0062077F" w:rsidRPr="0062077F" w14:paraId="563CBCBB" w14:textId="77777777" w:rsidTr="001E42A9">
        <w:trPr>
          <w:trHeight w:val="706"/>
        </w:trPr>
        <w:tc>
          <w:tcPr>
            <w:tcW w:w="4444" w:type="dxa"/>
            <w:vMerge/>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3ACFD42E" w14:textId="77777777" w:rsidR="0062077F" w:rsidRPr="00D508F4" w:rsidRDefault="0062077F" w:rsidP="0062077F">
            <w:pPr>
              <w:rPr>
                <w:rFonts w:asciiTheme="minorHAnsi" w:hAnsiTheme="minorHAnsi" w:cstheme="minorHAnsi"/>
                <w:color w:val="E9E9E3"/>
                <w:lang w:eastAsia="ja-JP"/>
              </w:rPr>
            </w:pPr>
          </w:p>
        </w:tc>
        <w:tc>
          <w:tcPr>
            <w:tcW w:w="2220" w:type="dxa"/>
            <w:gridSpan w:val="2"/>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520BB61C"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Scope of Certification</w:t>
            </w:r>
          </w:p>
        </w:tc>
        <w:tc>
          <w:tcPr>
            <w:tcW w:w="2692" w:type="dxa"/>
            <w:gridSpan w:val="2"/>
            <w:tcBorders>
              <w:top w:val="single" w:sz="4" w:space="0" w:color="000000"/>
              <w:left w:val="single" w:sz="4" w:space="0" w:color="000000"/>
              <w:bottom w:val="single" w:sz="4" w:space="0" w:color="000000"/>
              <w:right w:val="single" w:sz="4" w:space="0" w:color="000000"/>
            </w:tcBorders>
            <w:shd w:val="clear" w:color="auto" w:fill="E9E9E3"/>
          </w:tcPr>
          <w:p w14:paraId="2656425D" w14:textId="77777777" w:rsidR="0062077F" w:rsidRPr="0062077F" w:rsidRDefault="0062077F" w:rsidP="0062077F">
            <w:pPr>
              <w:rPr>
                <w:rFonts w:asciiTheme="minorHAnsi" w:hAnsiTheme="minorHAnsi" w:cstheme="minorHAnsi"/>
                <w:lang w:eastAsia="ja-JP"/>
              </w:rPr>
            </w:pPr>
          </w:p>
        </w:tc>
      </w:tr>
      <w:tr w:rsidR="0062077F" w:rsidRPr="0062077F" w14:paraId="5CDADE3F" w14:textId="77777777" w:rsidTr="001E42A9">
        <w:trPr>
          <w:trHeight w:val="688"/>
        </w:trPr>
        <w:tc>
          <w:tcPr>
            <w:tcW w:w="4444" w:type="dxa"/>
            <w:vMerge/>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73212EB1" w14:textId="77777777" w:rsidR="0062077F" w:rsidRPr="00D508F4" w:rsidRDefault="0062077F" w:rsidP="0062077F">
            <w:pPr>
              <w:rPr>
                <w:rFonts w:asciiTheme="minorHAnsi" w:hAnsiTheme="minorHAnsi" w:cstheme="minorHAnsi"/>
                <w:color w:val="E9E9E3"/>
                <w:lang w:eastAsia="ja-JP"/>
              </w:rPr>
            </w:pPr>
          </w:p>
        </w:tc>
        <w:tc>
          <w:tcPr>
            <w:tcW w:w="2220" w:type="dxa"/>
            <w:gridSpan w:val="2"/>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5B09378E"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Name of Certification Body</w:t>
            </w:r>
          </w:p>
        </w:tc>
        <w:tc>
          <w:tcPr>
            <w:tcW w:w="2692" w:type="dxa"/>
            <w:gridSpan w:val="2"/>
            <w:tcBorders>
              <w:top w:val="single" w:sz="4" w:space="0" w:color="000000"/>
              <w:left w:val="single" w:sz="4" w:space="0" w:color="000000"/>
              <w:bottom w:val="single" w:sz="4" w:space="0" w:color="000000"/>
              <w:right w:val="single" w:sz="4" w:space="0" w:color="000000"/>
            </w:tcBorders>
            <w:shd w:val="clear" w:color="auto" w:fill="E9E9E3"/>
          </w:tcPr>
          <w:p w14:paraId="0BA53B26" w14:textId="77777777" w:rsidR="0062077F" w:rsidRPr="0062077F" w:rsidRDefault="0062077F" w:rsidP="0062077F">
            <w:pPr>
              <w:rPr>
                <w:rFonts w:asciiTheme="minorHAnsi" w:hAnsiTheme="minorHAnsi" w:cstheme="minorHAnsi"/>
                <w:lang w:eastAsia="ja-JP"/>
              </w:rPr>
            </w:pPr>
          </w:p>
        </w:tc>
      </w:tr>
      <w:tr w:rsidR="0062077F" w:rsidRPr="0062077F" w14:paraId="0A51F230" w14:textId="77777777" w:rsidTr="001E42A9">
        <w:trPr>
          <w:trHeight w:val="786"/>
        </w:trPr>
        <w:tc>
          <w:tcPr>
            <w:tcW w:w="4444" w:type="dxa"/>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538CEEA0" w14:textId="77777777" w:rsidR="0062077F" w:rsidRPr="00D508F4" w:rsidRDefault="0062077F" w:rsidP="0062077F">
            <w:pPr>
              <w:rPr>
                <w:rFonts w:asciiTheme="minorHAnsi" w:hAnsiTheme="minorHAnsi" w:cstheme="minorHAnsi"/>
                <w:color w:val="E9E9E3"/>
                <w:lang w:eastAsia="ja-JP"/>
              </w:rPr>
            </w:pPr>
            <w:r w:rsidRPr="00D508F4">
              <w:rPr>
                <w:rFonts w:asciiTheme="minorHAnsi" w:hAnsiTheme="minorHAnsi" w:cstheme="minorHAnsi"/>
                <w:color w:val="E9E9E3"/>
                <w:lang w:eastAsia="ja-JP"/>
              </w:rPr>
              <w:t xml:space="preserve">If in-house, please provide summary of system: </w:t>
            </w:r>
          </w:p>
        </w:tc>
        <w:tc>
          <w:tcPr>
            <w:tcW w:w="4912" w:type="dxa"/>
            <w:gridSpan w:val="4"/>
            <w:tcBorders>
              <w:top w:val="single" w:sz="4" w:space="0" w:color="000000"/>
              <w:left w:val="single" w:sz="4" w:space="0" w:color="000000"/>
              <w:bottom w:val="single" w:sz="4" w:space="0" w:color="000000"/>
              <w:right w:val="single" w:sz="4" w:space="0" w:color="000000"/>
            </w:tcBorders>
            <w:shd w:val="clear" w:color="auto" w:fill="E9E9E3"/>
          </w:tcPr>
          <w:p w14:paraId="60AB64DD" w14:textId="77777777" w:rsidR="0062077F" w:rsidRPr="0062077F" w:rsidRDefault="0062077F" w:rsidP="0062077F">
            <w:pPr>
              <w:rPr>
                <w:rFonts w:asciiTheme="minorHAnsi" w:hAnsiTheme="minorHAnsi" w:cstheme="minorHAnsi"/>
                <w:lang w:eastAsia="ja-JP"/>
              </w:rPr>
            </w:pPr>
          </w:p>
          <w:p w14:paraId="2A494BFA" w14:textId="77777777" w:rsidR="0062077F" w:rsidRPr="0062077F" w:rsidRDefault="0062077F" w:rsidP="0062077F">
            <w:pPr>
              <w:rPr>
                <w:rFonts w:asciiTheme="minorHAnsi" w:hAnsiTheme="minorHAnsi" w:cstheme="minorHAnsi"/>
                <w:lang w:eastAsia="ja-JP"/>
              </w:rPr>
            </w:pPr>
          </w:p>
          <w:p w14:paraId="58F4798E" w14:textId="77777777" w:rsidR="0062077F" w:rsidRPr="0062077F" w:rsidRDefault="0062077F" w:rsidP="0062077F">
            <w:pPr>
              <w:rPr>
                <w:rFonts w:asciiTheme="minorHAnsi" w:hAnsiTheme="minorHAnsi" w:cstheme="minorHAnsi"/>
                <w:lang w:eastAsia="ja-JP"/>
              </w:rPr>
            </w:pPr>
          </w:p>
          <w:p w14:paraId="35E81E38" w14:textId="77777777" w:rsidR="0062077F" w:rsidRPr="0062077F" w:rsidRDefault="0062077F" w:rsidP="0062077F">
            <w:pPr>
              <w:rPr>
                <w:rFonts w:asciiTheme="minorHAnsi" w:hAnsiTheme="minorHAnsi" w:cstheme="minorHAnsi"/>
                <w:lang w:eastAsia="ja-JP"/>
              </w:rPr>
            </w:pPr>
          </w:p>
          <w:p w14:paraId="24DC17D2" w14:textId="77777777" w:rsidR="0062077F" w:rsidRPr="0062077F" w:rsidRDefault="0062077F" w:rsidP="0062077F">
            <w:pPr>
              <w:rPr>
                <w:rFonts w:asciiTheme="minorHAnsi" w:hAnsiTheme="minorHAnsi" w:cstheme="minorHAnsi"/>
                <w:lang w:eastAsia="ja-JP"/>
              </w:rPr>
            </w:pPr>
          </w:p>
          <w:p w14:paraId="2A8AA616" w14:textId="77777777" w:rsidR="0062077F" w:rsidRPr="0062077F" w:rsidRDefault="0062077F" w:rsidP="0062077F">
            <w:pPr>
              <w:rPr>
                <w:rFonts w:asciiTheme="minorHAnsi" w:hAnsiTheme="minorHAnsi" w:cstheme="minorHAnsi"/>
                <w:lang w:eastAsia="ja-JP"/>
              </w:rPr>
            </w:pPr>
          </w:p>
          <w:p w14:paraId="241268D2" w14:textId="77777777" w:rsidR="0062077F" w:rsidRPr="0062077F" w:rsidRDefault="0062077F" w:rsidP="0062077F">
            <w:pPr>
              <w:rPr>
                <w:rFonts w:asciiTheme="minorHAnsi" w:hAnsiTheme="minorHAnsi" w:cstheme="minorHAnsi"/>
                <w:lang w:eastAsia="ja-JP"/>
              </w:rPr>
            </w:pPr>
          </w:p>
          <w:p w14:paraId="714BF70F" w14:textId="77777777" w:rsidR="0062077F" w:rsidRPr="0062077F" w:rsidRDefault="0062077F" w:rsidP="0062077F">
            <w:pPr>
              <w:rPr>
                <w:rFonts w:asciiTheme="minorHAnsi" w:hAnsiTheme="minorHAnsi" w:cstheme="minorHAnsi"/>
                <w:lang w:eastAsia="ja-JP"/>
              </w:rPr>
            </w:pPr>
          </w:p>
        </w:tc>
      </w:tr>
      <w:tr w:rsidR="0062077F" w:rsidRPr="0062077F" w14:paraId="52E2E6FD" w14:textId="77777777" w:rsidTr="001E42A9">
        <w:trPr>
          <w:trHeight w:val="841"/>
        </w:trPr>
        <w:tc>
          <w:tcPr>
            <w:tcW w:w="4444" w:type="dxa"/>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04C4D91C" w14:textId="77777777" w:rsidR="0062077F" w:rsidRPr="0062077F" w:rsidRDefault="0062077F" w:rsidP="0062077F">
            <w:pPr>
              <w:rPr>
                <w:rFonts w:asciiTheme="minorHAnsi" w:hAnsiTheme="minorHAnsi" w:cstheme="minorHAnsi"/>
                <w:lang w:eastAsia="ja-JP"/>
              </w:rPr>
            </w:pPr>
            <w:bookmarkStart w:id="31" w:name="_Hlk174700915"/>
            <w:r w:rsidRPr="00D508F4">
              <w:rPr>
                <w:rFonts w:asciiTheme="minorHAnsi" w:hAnsiTheme="minorHAnsi" w:cstheme="minorHAnsi"/>
                <w:color w:val="E9E9E3"/>
                <w:lang w:eastAsia="ja-JP"/>
              </w:rPr>
              <w:t>Evidence of Inhouse certified or 3</w:t>
            </w:r>
            <w:r w:rsidRPr="00D508F4">
              <w:rPr>
                <w:rFonts w:asciiTheme="minorHAnsi" w:hAnsiTheme="minorHAnsi" w:cstheme="minorHAnsi"/>
                <w:color w:val="E9E9E3"/>
                <w:vertAlign w:val="superscript"/>
                <w:lang w:eastAsia="ja-JP"/>
              </w:rPr>
              <w:t>rd</w:t>
            </w:r>
            <w:r w:rsidRPr="00D508F4">
              <w:rPr>
                <w:rFonts w:asciiTheme="minorHAnsi" w:hAnsiTheme="minorHAnsi" w:cstheme="minorHAnsi"/>
                <w:color w:val="E9E9E3"/>
                <w:lang w:eastAsia="ja-JP"/>
              </w:rPr>
              <w:t xml:space="preserve"> Party Certified will be provided on request. </w:t>
            </w:r>
          </w:p>
        </w:tc>
        <w:tc>
          <w:tcPr>
            <w:tcW w:w="1110" w:type="dxa"/>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0EC9A718"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Yes</w:t>
            </w:r>
          </w:p>
        </w:tc>
        <w:tc>
          <w:tcPr>
            <w:tcW w:w="1110" w:type="dxa"/>
            <w:tcBorders>
              <w:top w:val="single" w:sz="4" w:space="0" w:color="000000"/>
              <w:left w:val="single" w:sz="4" w:space="0" w:color="000000"/>
              <w:bottom w:val="single" w:sz="4" w:space="0" w:color="000000"/>
              <w:right w:val="single" w:sz="4" w:space="0" w:color="000000"/>
            </w:tcBorders>
            <w:shd w:val="clear" w:color="auto" w:fill="E9E9E3"/>
            <w:vAlign w:val="center"/>
          </w:tcPr>
          <w:p w14:paraId="691C05BA" w14:textId="77777777" w:rsidR="0062077F" w:rsidRPr="0062077F" w:rsidRDefault="0062077F" w:rsidP="0062077F">
            <w:pPr>
              <w:rPr>
                <w:rFonts w:asciiTheme="minorHAnsi" w:hAnsiTheme="minorHAnsi" w:cstheme="minorHAnsi"/>
                <w:lang w:eastAsia="ja-JP"/>
              </w:rPr>
            </w:pPr>
          </w:p>
        </w:tc>
        <w:tc>
          <w:tcPr>
            <w:tcW w:w="1110" w:type="dxa"/>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7314B1BE" w14:textId="77777777" w:rsidR="0062077F" w:rsidRPr="0062077F" w:rsidRDefault="0062077F" w:rsidP="0062077F">
            <w:pPr>
              <w:rPr>
                <w:rFonts w:asciiTheme="minorHAnsi" w:hAnsiTheme="minorHAnsi" w:cstheme="minorHAnsi"/>
                <w:lang w:eastAsia="ja-JP"/>
              </w:rPr>
            </w:pPr>
            <w:r w:rsidRPr="0062077F">
              <w:rPr>
                <w:rFonts w:asciiTheme="minorHAnsi" w:hAnsiTheme="minorHAnsi" w:cstheme="minorHAnsi"/>
                <w:lang w:eastAsia="ja-JP"/>
              </w:rPr>
              <w:t>No</w:t>
            </w:r>
          </w:p>
        </w:tc>
        <w:tc>
          <w:tcPr>
            <w:tcW w:w="1582" w:type="dxa"/>
            <w:tcBorders>
              <w:top w:val="single" w:sz="4" w:space="0" w:color="000000"/>
              <w:left w:val="single" w:sz="4" w:space="0" w:color="000000"/>
              <w:bottom w:val="single" w:sz="4" w:space="0" w:color="000000"/>
              <w:right w:val="single" w:sz="4" w:space="0" w:color="000000"/>
            </w:tcBorders>
            <w:shd w:val="clear" w:color="auto" w:fill="E9E9E3"/>
            <w:vAlign w:val="center"/>
          </w:tcPr>
          <w:p w14:paraId="7BF3CBEB" w14:textId="77777777" w:rsidR="0062077F" w:rsidRPr="0062077F" w:rsidRDefault="0062077F" w:rsidP="0062077F">
            <w:pPr>
              <w:rPr>
                <w:rFonts w:asciiTheme="minorHAnsi" w:hAnsiTheme="minorHAnsi" w:cstheme="minorHAnsi"/>
                <w:lang w:eastAsia="ja-JP"/>
              </w:rPr>
            </w:pPr>
          </w:p>
        </w:tc>
      </w:tr>
      <w:bookmarkEnd w:id="31"/>
    </w:tbl>
    <w:p w14:paraId="7AE1E17E" w14:textId="77777777" w:rsidR="001E42A9" w:rsidRPr="0062077F" w:rsidRDefault="001E42A9" w:rsidP="0062077F">
      <w:pPr>
        <w:rPr>
          <w:rFonts w:asciiTheme="minorHAnsi" w:hAnsiTheme="minorHAnsi" w:cstheme="minorHAnsi"/>
          <w:b/>
          <w:lang w:val="en-US" w:eastAsia="ja-JP"/>
        </w:rPr>
      </w:pPr>
    </w:p>
    <w:p w14:paraId="378C83E8" w14:textId="77777777" w:rsidR="0062077F" w:rsidRPr="0062077F" w:rsidRDefault="0062077F" w:rsidP="0062077F">
      <w:pPr>
        <w:rPr>
          <w:rFonts w:asciiTheme="minorHAnsi" w:hAnsiTheme="minorHAnsi" w:cstheme="minorHAnsi"/>
          <w:b/>
          <w:bCs/>
          <w:lang w:eastAsia="ja-JP"/>
        </w:rPr>
      </w:pPr>
      <w:bookmarkStart w:id="32" w:name="_Toc236168127"/>
      <w:r w:rsidRPr="0062077F">
        <w:rPr>
          <w:rFonts w:asciiTheme="minorHAnsi" w:hAnsiTheme="minorHAnsi" w:cstheme="minorHAnsi"/>
          <w:b/>
          <w:bCs/>
          <w:lang w:eastAsia="ja-JP"/>
        </w:rPr>
        <w:lastRenderedPageBreak/>
        <w:t>SUBCONTRACTING</w:t>
      </w:r>
      <w:bookmarkEnd w:id="32"/>
    </w:p>
    <w:tbl>
      <w:tblPr>
        <w:tblW w:w="9356"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15"/>
        <w:gridCol w:w="1127"/>
        <w:gridCol w:w="1023"/>
        <w:gridCol w:w="1232"/>
        <w:gridCol w:w="1459"/>
      </w:tblGrid>
      <w:tr w:rsidR="0062077F" w:rsidRPr="0062077F" w14:paraId="6502A9EC" w14:textId="77777777" w:rsidTr="001E42A9">
        <w:trPr>
          <w:trHeight w:val="686"/>
        </w:trPr>
        <w:tc>
          <w:tcPr>
            <w:tcW w:w="6665" w:type="dxa"/>
            <w:gridSpan w:val="3"/>
            <w:tcBorders>
              <w:top w:val="single" w:sz="4" w:space="0" w:color="auto"/>
              <w:left w:val="single" w:sz="4" w:space="0" w:color="auto"/>
              <w:bottom w:val="single" w:sz="4" w:space="0" w:color="auto"/>
              <w:right w:val="single" w:sz="4" w:space="0" w:color="auto"/>
            </w:tcBorders>
            <w:shd w:val="clear" w:color="auto" w:fill="293315"/>
            <w:vAlign w:val="center"/>
            <w:hideMark/>
          </w:tcPr>
          <w:p w14:paraId="24AD2430" w14:textId="77777777" w:rsidR="0062077F" w:rsidRPr="0062077F" w:rsidRDefault="0062077F" w:rsidP="00D508F4">
            <w:pPr>
              <w:rPr>
                <w:rFonts w:asciiTheme="minorHAnsi" w:hAnsiTheme="minorHAnsi" w:cstheme="minorHAnsi"/>
                <w:b/>
                <w:lang w:val="en-GB" w:eastAsia="ja-JP"/>
              </w:rPr>
            </w:pPr>
            <w:r w:rsidRPr="0062077F">
              <w:rPr>
                <w:rFonts w:asciiTheme="minorHAnsi" w:hAnsiTheme="minorHAnsi" w:cstheme="minorHAnsi"/>
                <w:lang w:val="en-GB" w:eastAsia="ja-JP"/>
              </w:rPr>
              <w:br w:type="page"/>
            </w:r>
            <w:r w:rsidRPr="00E57BA0">
              <w:rPr>
                <w:rFonts w:asciiTheme="minorHAnsi" w:hAnsiTheme="minorHAnsi" w:cstheme="minorHAnsi"/>
                <w:b/>
                <w:color w:val="E9E9E3"/>
                <w:lang w:val="en-GB" w:eastAsia="ja-JP"/>
              </w:rPr>
              <w:t>Subcontracting</w:t>
            </w:r>
          </w:p>
        </w:tc>
        <w:tc>
          <w:tcPr>
            <w:tcW w:w="2691" w:type="dxa"/>
            <w:gridSpan w:val="2"/>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2152152A" w14:textId="77777777" w:rsidR="0062077F" w:rsidRPr="0062077F" w:rsidRDefault="0062077F" w:rsidP="0062077F">
            <w:pPr>
              <w:rPr>
                <w:rFonts w:asciiTheme="minorHAnsi" w:hAnsiTheme="minorHAnsi" w:cstheme="minorHAnsi"/>
                <w:b/>
                <w:lang w:val="en-GB" w:eastAsia="ja-JP"/>
              </w:rPr>
            </w:pPr>
            <w:r w:rsidRPr="00E57BA0">
              <w:rPr>
                <w:rFonts w:asciiTheme="minorHAnsi" w:hAnsiTheme="minorHAnsi" w:cstheme="minorHAnsi"/>
                <w:color w:val="E9E9E3"/>
                <w:lang w:val="en-GB" w:eastAsia="ja-JP"/>
              </w:rPr>
              <w:t>Please indicate your answer by marking ‘X’ in the relevant box</w:t>
            </w:r>
          </w:p>
        </w:tc>
      </w:tr>
      <w:tr w:rsidR="0062077F" w:rsidRPr="0062077F" w14:paraId="5A8F769C" w14:textId="77777777" w:rsidTr="001E42A9">
        <w:trPr>
          <w:trHeight w:val="844"/>
        </w:trPr>
        <w:tc>
          <w:tcPr>
            <w:tcW w:w="4515" w:type="dxa"/>
            <w:tcBorders>
              <w:top w:val="single" w:sz="4" w:space="0" w:color="000000"/>
              <w:left w:val="single" w:sz="4" w:space="0" w:color="000000"/>
              <w:bottom w:val="single" w:sz="4" w:space="0" w:color="000000"/>
              <w:right w:val="single" w:sz="4" w:space="0" w:color="000000"/>
            </w:tcBorders>
            <w:shd w:val="clear" w:color="auto" w:fill="4F6228" w:themeFill="accent3" w:themeFillShade="80"/>
            <w:vAlign w:val="center"/>
            <w:hideMark/>
          </w:tcPr>
          <w:p w14:paraId="323DAF62" w14:textId="77777777" w:rsidR="0062077F" w:rsidRPr="0062077F" w:rsidRDefault="0062077F" w:rsidP="0062077F">
            <w:pPr>
              <w:rPr>
                <w:rFonts w:asciiTheme="minorHAnsi" w:hAnsiTheme="minorHAnsi" w:cstheme="minorHAnsi"/>
                <w:lang w:val="en-US" w:eastAsia="ja-JP"/>
              </w:rPr>
            </w:pPr>
            <w:bookmarkStart w:id="33" w:name="_Hlk187660261"/>
            <w:r w:rsidRPr="00E57BA0">
              <w:rPr>
                <w:rFonts w:asciiTheme="minorHAnsi" w:hAnsiTheme="minorHAnsi" w:cstheme="minorHAnsi"/>
                <w:color w:val="E9E9E3"/>
                <w:lang w:eastAsia="ja-JP"/>
              </w:rPr>
              <w:t>Does your Company intend to sub-contract any of this service</w:t>
            </w:r>
            <w:r w:rsidRPr="00E57BA0">
              <w:rPr>
                <w:rFonts w:asciiTheme="minorHAnsi" w:hAnsiTheme="minorHAnsi" w:cstheme="minorHAnsi"/>
                <w:color w:val="E9E9E3"/>
                <w:lang w:val="en-US" w:eastAsia="ja-JP"/>
              </w:rPr>
              <w:t xml:space="preserve"> at any point during this contract?         </w:t>
            </w:r>
          </w:p>
        </w:tc>
        <w:tc>
          <w:tcPr>
            <w:tcW w:w="1127" w:type="dxa"/>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037E049E" w14:textId="77777777" w:rsidR="0062077F" w:rsidRPr="0062077F" w:rsidRDefault="0062077F" w:rsidP="0062077F">
            <w:pPr>
              <w:rPr>
                <w:rFonts w:asciiTheme="minorHAnsi" w:hAnsiTheme="minorHAnsi" w:cstheme="minorHAnsi"/>
                <w:lang w:val="en-US" w:eastAsia="ja-JP"/>
              </w:rPr>
            </w:pPr>
            <w:r w:rsidRPr="0062077F">
              <w:rPr>
                <w:rFonts w:asciiTheme="minorHAnsi" w:hAnsiTheme="minorHAnsi" w:cstheme="minorHAnsi"/>
                <w:lang w:val="en-US" w:eastAsia="ja-JP"/>
              </w:rPr>
              <w:t>Yes</w:t>
            </w:r>
          </w:p>
        </w:tc>
        <w:tc>
          <w:tcPr>
            <w:tcW w:w="1023" w:type="dxa"/>
            <w:tcBorders>
              <w:top w:val="single" w:sz="4" w:space="0" w:color="000000"/>
              <w:left w:val="single" w:sz="4" w:space="0" w:color="000000"/>
              <w:bottom w:val="single" w:sz="4" w:space="0" w:color="000000"/>
              <w:right w:val="single" w:sz="4" w:space="0" w:color="000000"/>
            </w:tcBorders>
            <w:shd w:val="clear" w:color="auto" w:fill="EAEAEA"/>
            <w:vAlign w:val="center"/>
          </w:tcPr>
          <w:p w14:paraId="1483D5DA" w14:textId="77777777" w:rsidR="0062077F" w:rsidRPr="0062077F" w:rsidRDefault="0062077F" w:rsidP="0062077F">
            <w:pPr>
              <w:rPr>
                <w:rFonts w:asciiTheme="minorHAnsi" w:hAnsiTheme="minorHAnsi" w:cstheme="minorHAnsi"/>
                <w:lang w:val="en-US" w:eastAsia="ja-JP"/>
              </w:rPr>
            </w:pPr>
          </w:p>
        </w:tc>
        <w:tc>
          <w:tcPr>
            <w:tcW w:w="1232" w:type="dxa"/>
            <w:tcBorders>
              <w:top w:val="single" w:sz="4" w:space="0" w:color="000000"/>
              <w:left w:val="single" w:sz="4" w:space="0" w:color="000000"/>
              <w:bottom w:val="single" w:sz="4" w:space="0" w:color="000000"/>
              <w:right w:val="single" w:sz="4" w:space="0" w:color="000000"/>
            </w:tcBorders>
            <w:shd w:val="clear" w:color="auto" w:fill="B5D77A"/>
            <w:vAlign w:val="center"/>
            <w:hideMark/>
          </w:tcPr>
          <w:p w14:paraId="20AFC55E" w14:textId="77777777" w:rsidR="0062077F" w:rsidRPr="0062077F" w:rsidRDefault="0062077F" w:rsidP="0062077F">
            <w:pPr>
              <w:rPr>
                <w:rFonts w:asciiTheme="minorHAnsi" w:hAnsiTheme="minorHAnsi" w:cstheme="minorHAnsi"/>
                <w:lang w:val="en-US" w:eastAsia="ja-JP"/>
              </w:rPr>
            </w:pPr>
            <w:r w:rsidRPr="0062077F">
              <w:rPr>
                <w:rFonts w:asciiTheme="minorHAnsi" w:hAnsiTheme="minorHAnsi" w:cstheme="minorHAnsi"/>
                <w:lang w:val="en-US" w:eastAsia="ja-JP"/>
              </w:rPr>
              <w:t>No</w:t>
            </w:r>
          </w:p>
        </w:tc>
        <w:tc>
          <w:tcPr>
            <w:tcW w:w="1459" w:type="dxa"/>
            <w:tcBorders>
              <w:top w:val="single" w:sz="4" w:space="0" w:color="000000"/>
              <w:left w:val="single" w:sz="4" w:space="0" w:color="000000"/>
              <w:bottom w:val="single" w:sz="4" w:space="0" w:color="000000"/>
              <w:right w:val="single" w:sz="4" w:space="0" w:color="000000"/>
            </w:tcBorders>
            <w:shd w:val="clear" w:color="auto" w:fill="EAEAEA"/>
            <w:vAlign w:val="center"/>
          </w:tcPr>
          <w:p w14:paraId="12337155" w14:textId="77777777" w:rsidR="0062077F" w:rsidRPr="0062077F" w:rsidRDefault="0062077F" w:rsidP="0062077F">
            <w:pPr>
              <w:rPr>
                <w:rFonts w:asciiTheme="minorHAnsi" w:hAnsiTheme="minorHAnsi" w:cstheme="minorHAnsi"/>
                <w:lang w:val="en-US" w:eastAsia="ja-JP"/>
              </w:rPr>
            </w:pPr>
          </w:p>
        </w:tc>
      </w:tr>
      <w:bookmarkEnd w:id="33"/>
    </w:tbl>
    <w:p w14:paraId="3D6F8ED5" w14:textId="77777777" w:rsidR="001E42A9" w:rsidRPr="0062077F" w:rsidRDefault="001E42A9" w:rsidP="0062077F">
      <w:pPr>
        <w:rPr>
          <w:rFonts w:asciiTheme="minorHAnsi" w:hAnsiTheme="minorHAnsi" w:cstheme="minorHAnsi"/>
          <w:b/>
          <w:lang w:val="en-US" w:eastAsia="ja-JP"/>
        </w:rPr>
      </w:pPr>
    </w:p>
    <w:p w14:paraId="779C84B1" w14:textId="30FF3C7E" w:rsidR="001E42A9" w:rsidRPr="001E42A9" w:rsidRDefault="0062077F" w:rsidP="0062077F">
      <w:pPr>
        <w:rPr>
          <w:rFonts w:asciiTheme="minorHAnsi" w:hAnsiTheme="minorHAnsi" w:cstheme="minorHAnsi"/>
          <w:lang w:val="en-US" w:eastAsia="ja-JP"/>
        </w:rPr>
      </w:pPr>
      <w:r w:rsidRPr="0062077F">
        <w:rPr>
          <w:rFonts w:asciiTheme="minorHAnsi" w:hAnsiTheme="minorHAnsi" w:cstheme="minorHAnsi"/>
          <w:lang w:val="en-US" w:eastAsia="ja-JP"/>
        </w:rPr>
        <w:t>Please refer to - Additional Requirement Section (i) ESPD Form (for subcontracting work).</w:t>
      </w:r>
    </w:p>
    <w:p w14:paraId="6F2850AB" w14:textId="1F955734" w:rsidR="0062077F" w:rsidRPr="0062077F" w:rsidRDefault="0062077F" w:rsidP="0062077F">
      <w:pPr>
        <w:rPr>
          <w:rFonts w:asciiTheme="minorHAnsi" w:hAnsiTheme="minorHAnsi" w:cstheme="minorHAnsi"/>
          <w:b/>
          <w:bCs/>
          <w:lang w:eastAsia="ja-JP"/>
        </w:rPr>
      </w:pPr>
      <w:bookmarkStart w:id="34" w:name="_Toc188362854"/>
      <w:bookmarkStart w:id="35" w:name="_Toc236168128"/>
      <w:r w:rsidRPr="0062077F">
        <w:rPr>
          <w:rFonts w:asciiTheme="minorHAnsi" w:hAnsiTheme="minorHAnsi" w:cstheme="minorHAnsi"/>
          <w:b/>
          <w:bCs/>
          <w:lang w:eastAsia="ja-JP"/>
        </w:rPr>
        <w:t xml:space="preserve">ADDITIONAL REQUIREMENTS </w:t>
      </w:r>
      <w:bookmarkEnd w:id="34"/>
      <w:bookmarkEnd w:id="35"/>
    </w:p>
    <w:tbl>
      <w:tblPr>
        <w:tblW w:w="939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05"/>
        <w:gridCol w:w="5390"/>
        <w:gridCol w:w="274"/>
        <w:gridCol w:w="1136"/>
        <w:gridCol w:w="1285"/>
      </w:tblGrid>
      <w:tr w:rsidR="0062077F" w:rsidRPr="0062077F" w14:paraId="15C8F929" w14:textId="77777777" w:rsidTr="001E42A9">
        <w:trPr>
          <w:trHeight w:val="686"/>
        </w:trPr>
        <w:tc>
          <w:tcPr>
            <w:tcW w:w="6692" w:type="dxa"/>
            <w:gridSpan w:val="2"/>
            <w:tcBorders>
              <w:top w:val="single" w:sz="4" w:space="0" w:color="auto"/>
              <w:left w:val="single" w:sz="4" w:space="0" w:color="auto"/>
              <w:bottom w:val="single" w:sz="4" w:space="0" w:color="auto"/>
              <w:right w:val="single" w:sz="4" w:space="0" w:color="auto"/>
            </w:tcBorders>
            <w:shd w:val="clear" w:color="auto" w:fill="293315"/>
            <w:vAlign w:val="center"/>
            <w:hideMark/>
          </w:tcPr>
          <w:p w14:paraId="78ABA83A" w14:textId="77777777" w:rsidR="0062077F" w:rsidRPr="001E42A9" w:rsidRDefault="0062077F" w:rsidP="001E42A9">
            <w:pPr>
              <w:rPr>
                <w:rFonts w:asciiTheme="minorHAnsi" w:hAnsiTheme="minorHAnsi" w:cstheme="minorHAnsi"/>
                <w:b/>
                <w:color w:val="E9E9E3"/>
                <w:lang w:val="en-GB" w:eastAsia="ja-JP"/>
              </w:rPr>
            </w:pPr>
            <w:r w:rsidRPr="0062077F">
              <w:rPr>
                <w:rFonts w:asciiTheme="minorHAnsi" w:hAnsiTheme="minorHAnsi" w:cstheme="minorHAnsi"/>
                <w:lang w:val="en-GB" w:eastAsia="ja-JP"/>
              </w:rPr>
              <w:br w:type="page"/>
            </w:r>
            <w:r w:rsidRPr="001E42A9">
              <w:rPr>
                <w:rFonts w:asciiTheme="minorHAnsi" w:hAnsiTheme="minorHAnsi" w:cstheme="minorHAnsi"/>
                <w:b/>
                <w:color w:val="E9E9E3"/>
                <w:lang w:val="en-GB" w:eastAsia="ja-JP"/>
              </w:rPr>
              <w:t>ESPD Form</w:t>
            </w:r>
          </w:p>
          <w:p w14:paraId="6C61BFDD" w14:textId="77777777" w:rsidR="0062077F" w:rsidRPr="0062077F" w:rsidRDefault="0062077F" w:rsidP="0062077F">
            <w:pPr>
              <w:rPr>
                <w:rFonts w:asciiTheme="minorHAnsi" w:hAnsiTheme="minorHAnsi" w:cstheme="minorHAnsi"/>
                <w:b/>
                <w:lang w:val="en-GB" w:eastAsia="ja-JP"/>
              </w:rPr>
            </w:pPr>
            <w:r w:rsidRPr="001E42A9">
              <w:rPr>
                <w:rFonts w:asciiTheme="minorHAnsi" w:hAnsiTheme="minorHAnsi" w:cstheme="minorHAnsi"/>
                <w:b/>
                <w:color w:val="E9E9E3"/>
                <w:lang w:val="en-GB" w:eastAsia="ja-JP"/>
              </w:rPr>
              <w:t>(for subcontracting work)</w:t>
            </w:r>
          </w:p>
        </w:tc>
        <w:tc>
          <w:tcPr>
            <w:tcW w:w="2693"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hideMark/>
          </w:tcPr>
          <w:p w14:paraId="7D0A78CB" w14:textId="77777777" w:rsidR="0062077F" w:rsidRPr="0062077F" w:rsidRDefault="0062077F" w:rsidP="0062077F">
            <w:pPr>
              <w:rPr>
                <w:rFonts w:asciiTheme="minorHAnsi" w:hAnsiTheme="minorHAnsi" w:cstheme="minorHAnsi"/>
                <w:b/>
                <w:lang w:val="en-GB" w:eastAsia="ja-JP"/>
              </w:rPr>
            </w:pPr>
            <w:r w:rsidRPr="001E42A9">
              <w:rPr>
                <w:rFonts w:asciiTheme="minorHAnsi" w:hAnsiTheme="minorHAnsi" w:cstheme="minorHAnsi"/>
                <w:color w:val="E9E9E3"/>
                <w:lang w:val="en-GB" w:eastAsia="ja-JP"/>
              </w:rPr>
              <w:t>Please indicate your answer by marking ‘X’ in the relevant box</w:t>
            </w:r>
          </w:p>
        </w:tc>
      </w:tr>
      <w:tr w:rsidR="0062077F" w:rsidRPr="0062077F" w14:paraId="297334AC" w14:textId="77777777" w:rsidTr="000B1E97">
        <w:trPr>
          <w:trHeight w:val="2626"/>
        </w:trPr>
        <w:tc>
          <w:tcPr>
            <w:tcW w:w="6966" w:type="dxa"/>
            <w:gridSpan w:val="3"/>
            <w:vMerge w:val="restart"/>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02475D49" w14:textId="658E3AAB" w:rsidR="0062077F" w:rsidRPr="001E42A9" w:rsidRDefault="0062077F" w:rsidP="0062077F">
            <w:pPr>
              <w:rPr>
                <w:rFonts w:asciiTheme="minorHAnsi" w:hAnsiTheme="minorHAnsi" w:cstheme="minorHAnsi"/>
                <w:iCs/>
                <w:color w:val="E9E9E3"/>
                <w:lang w:val="en-US" w:eastAsia="ja-JP"/>
              </w:rPr>
            </w:pPr>
            <w:r w:rsidRPr="001E42A9">
              <w:rPr>
                <w:rFonts w:asciiTheme="minorHAnsi" w:hAnsiTheme="minorHAnsi" w:cstheme="minorHAnsi"/>
                <w:iCs/>
                <w:color w:val="E9E9E3"/>
                <w:lang w:val="en-US" w:eastAsia="ja-JP"/>
              </w:rPr>
              <w:t>An eESPD or a Declaration of Personal Circumstances is required for all subcontractors used for this contract.  This additional ESPD Document will be issued for completion by subcontractor once the competition evaluation has been complete and successful letters are issued.</w:t>
            </w:r>
          </w:p>
          <w:p w14:paraId="06D2740B" w14:textId="19B76069" w:rsidR="0062077F" w:rsidRPr="001E42A9" w:rsidRDefault="001E42A9" w:rsidP="0062077F">
            <w:pPr>
              <w:rPr>
                <w:rFonts w:asciiTheme="minorHAnsi" w:hAnsiTheme="minorHAnsi" w:cstheme="minorHAnsi"/>
                <w:iCs/>
                <w:color w:val="E9E9E3"/>
                <w:lang w:val="en-US" w:eastAsia="ja-JP"/>
              </w:rPr>
            </w:pPr>
            <w:r>
              <w:rPr>
                <w:rFonts w:asciiTheme="minorHAnsi" w:hAnsiTheme="minorHAnsi" w:cstheme="minorHAnsi"/>
                <w:iCs/>
                <w:color w:val="E9E9E3"/>
                <w:lang w:val="en-US" w:eastAsia="ja-JP"/>
              </w:rPr>
              <w:t>Cork ETB</w:t>
            </w:r>
            <w:r w:rsidR="0062077F" w:rsidRPr="001E42A9">
              <w:rPr>
                <w:rFonts w:asciiTheme="minorHAnsi" w:hAnsiTheme="minorHAnsi" w:cstheme="minorHAnsi"/>
                <w:iCs/>
                <w:color w:val="E9E9E3"/>
                <w:lang w:val="en-US" w:eastAsia="ja-JP"/>
              </w:rPr>
              <w:t xml:space="preserve"> will only request the selected winning tenderer to complete a separate ESPD form for any subcontractors they intend to use for this contract.</w:t>
            </w:r>
          </w:p>
          <w:p w14:paraId="56A05CCE" w14:textId="103699CF" w:rsidR="0062077F" w:rsidRPr="001E42A9" w:rsidRDefault="0062077F" w:rsidP="0062077F">
            <w:pPr>
              <w:rPr>
                <w:rFonts w:asciiTheme="minorHAnsi" w:hAnsiTheme="minorHAnsi" w:cstheme="minorHAnsi"/>
                <w:iCs/>
                <w:color w:val="E9E9E3"/>
                <w:lang w:val="en-US" w:eastAsia="ja-JP"/>
              </w:rPr>
            </w:pPr>
            <w:r w:rsidRPr="001E42A9">
              <w:rPr>
                <w:rFonts w:asciiTheme="minorHAnsi" w:hAnsiTheme="minorHAnsi" w:cstheme="minorHAnsi"/>
                <w:iCs/>
                <w:color w:val="E9E9E3"/>
                <w:lang w:val="en-US" w:eastAsia="ja-JP"/>
              </w:rPr>
              <w:t xml:space="preserve">Please note there is no requirement to complete a separate </w:t>
            </w:r>
            <w:r w:rsidR="001E42A9">
              <w:rPr>
                <w:rFonts w:asciiTheme="minorHAnsi" w:hAnsiTheme="minorHAnsi" w:cstheme="minorHAnsi"/>
                <w:iCs/>
                <w:color w:val="E9E9E3"/>
                <w:lang w:val="en-US" w:eastAsia="ja-JP"/>
              </w:rPr>
              <w:t>Cork ETB</w:t>
            </w:r>
            <w:r w:rsidRPr="001E42A9">
              <w:rPr>
                <w:rFonts w:asciiTheme="minorHAnsi" w:hAnsiTheme="minorHAnsi" w:cstheme="minorHAnsi"/>
                <w:iCs/>
                <w:color w:val="E9E9E3"/>
                <w:lang w:val="en-US" w:eastAsia="ja-JP"/>
              </w:rPr>
              <w:t xml:space="preserve"> ESPD form unless you are the winning Tenderer and receive a Successful Letter email from </w:t>
            </w:r>
            <w:r w:rsidR="00CB24F9">
              <w:rPr>
                <w:rFonts w:asciiTheme="minorHAnsi" w:hAnsiTheme="minorHAnsi" w:cstheme="minorHAnsi"/>
                <w:iCs/>
                <w:color w:val="E9E9E3"/>
                <w:lang w:val="en-US" w:eastAsia="ja-JP"/>
              </w:rPr>
              <w:t>Cork ETB</w:t>
            </w:r>
            <w:r w:rsidRPr="001E42A9">
              <w:rPr>
                <w:rFonts w:asciiTheme="minorHAnsi" w:hAnsiTheme="minorHAnsi" w:cstheme="minorHAnsi"/>
                <w:iCs/>
                <w:color w:val="E9E9E3"/>
                <w:lang w:val="en-US" w:eastAsia="ja-JP"/>
              </w:rPr>
              <w:t xml:space="preserve"> requesting these details.</w:t>
            </w:r>
          </w:p>
          <w:p w14:paraId="031013D1" w14:textId="6FECA121" w:rsidR="0062077F" w:rsidRPr="000B1E97" w:rsidRDefault="0062077F" w:rsidP="0062077F">
            <w:pPr>
              <w:rPr>
                <w:rFonts w:asciiTheme="minorHAnsi" w:hAnsiTheme="minorHAnsi" w:cstheme="minorHAnsi"/>
                <w:bCs/>
                <w:iCs/>
                <w:color w:val="E9E9E3"/>
                <w:lang w:val="en-US" w:eastAsia="ja-JP"/>
              </w:rPr>
            </w:pPr>
            <w:r w:rsidRPr="001E42A9">
              <w:rPr>
                <w:rFonts w:asciiTheme="minorHAnsi" w:hAnsiTheme="minorHAnsi" w:cstheme="minorHAnsi"/>
                <w:bCs/>
                <w:iCs/>
                <w:color w:val="E9E9E3"/>
                <w:lang w:val="en-US" w:eastAsia="ja-JP"/>
              </w:rPr>
              <w:t xml:space="preserve">A Tenderer is deemed non-compliant if they rely on the assistance of a sub-contractor for whom no eESPD or signed Declaration of Personal Circumstances was submitted at the Framework establishment stage, or during the lifetime of the Framework. </w:t>
            </w:r>
          </w:p>
          <w:p w14:paraId="1AD4EECD" w14:textId="14D4B63F" w:rsidR="0062077F" w:rsidRPr="0062077F" w:rsidRDefault="0062077F" w:rsidP="0062077F">
            <w:pPr>
              <w:rPr>
                <w:rFonts w:asciiTheme="minorHAnsi" w:hAnsiTheme="minorHAnsi" w:cstheme="minorHAnsi"/>
                <w:iCs/>
                <w:lang w:val="en-US" w:eastAsia="ja-JP"/>
              </w:rPr>
            </w:pPr>
            <w:r w:rsidRPr="001E42A9">
              <w:rPr>
                <w:rFonts w:asciiTheme="minorHAnsi" w:hAnsiTheme="minorHAnsi" w:cstheme="minorHAnsi"/>
                <w:iCs/>
                <w:color w:val="E9E9E3"/>
                <w:lang w:val="en-US" w:eastAsia="ja-JP"/>
              </w:rPr>
              <w:t xml:space="preserve">I/We confirm that we will submit an ESPD form to </w:t>
            </w:r>
            <w:r w:rsidR="00CB24F9">
              <w:rPr>
                <w:rFonts w:asciiTheme="minorHAnsi" w:hAnsiTheme="minorHAnsi" w:cstheme="minorHAnsi"/>
                <w:iCs/>
                <w:color w:val="E9E9E3"/>
                <w:lang w:val="en-US" w:eastAsia="ja-JP"/>
              </w:rPr>
              <w:t>Cork ETB</w:t>
            </w:r>
            <w:r w:rsidRPr="001E42A9">
              <w:rPr>
                <w:rFonts w:asciiTheme="minorHAnsi" w:hAnsiTheme="minorHAnsi" w:cstheme="minorHAnsi"/>
                <w:iCs/>
                <w:color w:val="E9E9E3"/>
                <w:lang w:val="en-US" w:eastAsia="ja-JP"/>
              </w:rPr>
              <w:t xml:space="preserve"> for all subcontractors prior to engaging with them for this contract.</w:t>
            </w:r>
          </w:p>
        </w:tc>
        <w:tc>
          <w:tcPr>
            <w:tcW w:w="1135" w:type="dxa"/>
            <w:tcBorders>
              <w:top w:val="single" w:sz="4" w:space="0" w:color="auto"/>
              <w:left w:val="single" w:sz="4" w:space="0" w:color="auto"/>
              <w:bottom w:val="single" w:sz="4" w:space="0" w:color="auto"/>
              <w:right w:val="single" w:sz="4" w:space="0" w:color="auto"/>
            </w:tcBorders>
            <w:shd w:val="clear" w:color="auto" w:fill="B5D77A"/>
            <w:vAlign w:val="center"/>
          </w:tcPr>
          <w:p w14:paraId="75D9F8F3" w14:textId="77777777" w:rsidR="0062077F" w:rsidRPr="0062077F" w:rsidRDefault="0062077F" w:rsidP="0062077F">
            <w:pPr>
              <w:rPr>
                <w:rFonts w:asciiTheme="minorHAnsi" w:hAnsiTheme="minorHAnsi" w:cstheme="minorHAnsi"/>
                <w:lang w:val="en-US" w:eastAsia="ja-JP"/>
              </w:rPr>
            </w:pPr>
          </w:p>
          <w:p w14:paraId="46308840" w14:textId="77777777" w:rsidR="0062077F" w:rsidRPr="0062077F" w:rsidRDefault="0062077F" w:rsidP="0062077F">
            <w:pPr>
              <w:rPr>
                <w:rFonts w:asciiTheme="minorHAnsi" w:hAnsiTheme="minorHAnsi" w:cstheme="minorHAnsi"/>
                <w:lang w:val="en-US" w:eastAsia="ja-JP"/>
              </w:rPr>
            </w:pPr>
          </w:p>
          <w:p w14:paraId="4EE7D066" w14:textId="77777777" w:rsidR="0062077F" w:rsidRPr="0062077F" w:rsidRDefault="0062077F" w:rsidP="0062077F">
            <w:pPr>
              <w:rPr>
                <w:rFonts w:asciiTheme="minorHAnsi" w:hAnsiTheme="minorHAnsi" w:cstheme="minorHAnsi"/>
                <w:lang w:val="en-US" w:eastAsia="ja-JP"/>
              </w:rPr>
            </w:pPr>
            <w:r w:rsidRPr="0062077F">
              <w:rPr>
                <w:rFonts w:asciiTheme="minorHAnsi" w:hAnsiTheme="minorHAnsi" w:cstheme="minorHAnsi"/>
                <w:lang w:val="en-US" w:eastAsia="ja-JP"/>
              </w:rPr>
              <w:t>Yes</w:t>
            </w:r>
          </w:p>
          <w:p w14:paraId="2E32A808" w14:textId="77777777" w:rsidR="0062077F" w:rsidRPr="0062077F" w:rsidRDefault="0062077F" w:rsidP="0062077F">
            <w:pPr>
              <w:rPr>
                <w:rFonts w:asciiTheme="minorHAnsi" w:hAnsiTheme="minorHAnsi" w:cstheme="minorHAnsi"/>
                <w:lang w:val="en-US" w:eastAsia="ja-JP"/>
              </w:rPr>
            </w:pPr>
          </w:p>
          <w:p w14:paraId="6864FF9D" w14:textId="77777777" w:rsidR="0062077F" w:rsidRPr="0062077F" w:rsidRDefault="0062077F" w:rsidP="0062077F">
            <w:pPr>
              <w:rPr>
                <w:rFonts w:asciiTheme="minorHAnsi" w:hAnsiTheme="minorHAnsi" w:cstheme="minorHAnsi"/>
                <w:lang w:val="en-US" w:eastAsia="ja-JP"/>
              </w:rPr>
            </w:pPr>
          </w:p>
        </w:tc>
        <w:tc>
          <w:tcPr>
            <w:tcW w:w="1284" w:type="dxa"/>
            <w:tcBorders>
              <w:top w:val="single" w:sz="4" w:space="0" w:color="auto"/>
              <w:left w:val="single" w:sz="4" w:space="0" w:color="auto"/>
              <w:bottom w:val="single" w:sz="4" w:space="0" w:color="auto"/>
              <w:right w:val="single" w:sz="4" w:space="0" w:color="auto"/>
            </w:tcBorders>
            <w:shd w:val="clear" w:color="auto" w:fill="E9E9E3"/>
            <w:vAlign w:val="center"/>
          </w:tcPr>
          <w:p w14:paraId="05AF1988" w14:textId="77777777" w:rsidR="0062077F" w:rsidRPr="0062077F" w:rsidRDefault="0062077F" w:rsidP="0062077F">
            <w:pPr>
              <w:rPr>
                <w:rFonts w:asciiTheme="minorHAnsi" w:hAnsiTheme="minorHAnsi" w:cstheme="minorHAnsi"/>
                <w:lang w:val="en-US" w:eastAsia="ja-JP"/>
              </w:rPr>
            </w:pPr>
          </w:p>
        </w:tc>
      </w:tr>
      <w:tr w:rsidR="0062077F" w:rsidRPr="0062077F" w14:paraId="602FD58E" w14:textId="77777777" w:rsidTr="000B1E97">
        <w:trPr>
          <w:trHeight w:val="382"/>
        </w:trPr>
        <w:tc>
          <w:tcPr>
            <w:tcW w:w="17739" w:type="dxa"/>
            <w:gridSpan w:val="3"/>
            <w:vMerge/>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43B88227" w14:textId="77777777" w:rsidR="0062077F" w:rsidRPr="0062077F" w:rsidRDefault="0062077F" w:rsidP="0062077F">
            <w:pPr>
              <w:rPr>
                <w:rFonts w:asciiTheme="minorHAnsi" w:hAnsiTheme="minorHAnsi" w:cstheme="minorHAnsi"/>
                <w:iCs/>
                <w:lang w:val="en-US" w:eastAsia="ja-JP"/>
              </w:rPr>
            </w:pPr>
          </w:p>
        </w:tc>
        <w:tc>
          <w:tcPr>
            <w:tcW w:w="1135" w:type="dxa"/>
            <w:tcBorders>
              <w:top w:val="single" w:sz="4" w:space="0" w:color="auto"/>
              <w:left w:val="single" w:sz="4" w:space="0" w:color="auto"/>
              <w:bottom w:val="single" w:sz="4" w:space="0" w:color="auto"/>
              <w:right w:val="single" w:sz="4" w:space="0" w:color="auto"/>
            </w:tcBorders>
            <w:shd w:val="clear" w:color="auto" w:fill="B5D77A"/>
            <w:vAlign w:val="center"/>
          </w:tcPr>
          <w:p w14:paraId="1865D994" w14:textId="77777777" w:rsidR="0062077F" w:rsidRPr="0062077F" w:rsidRDefault="0062077F" w:rsidP="0062077F">
            <w:pPr>
              <w:rPr>
                <w:rFonts w:asciiTheme="minorHAnsi" w:hAnsiTheme="minorHAnsi" w:cstheme="minorHAnsi"/>
                <w:lang w:val="en-US" w:eastAsia="ja-JP"/>
              </w:rPr>
            </w:pPr>
          </w:p>
          <w:p w14:paraId="1658BA37" w14:textId="77777777" w:rsidR="0062077F" w:rsidRPr="0062077F" w:rsidRDefault="0062077F" w:rsidP="0062077F">
            <w:pPr>
              <w:rPr>
                <w:rFonts w:asciiTheme="minorHAnsi" w:hAnsiTheme="minorHAnsi" w:cstheme="minorHAnsi"/>
                <w:lang w:val="en-US" w:eastAsia="ja-JP"/>
              </w:rPr>
            </w:pPr>
            <w:r w:rsidRPr="0062077F">
              <w:rPr>
                <w:rFonts w:asciiTheme="minorHAnsi" w:hAnsiTheme="minorHAnsi" w:cstheme="minorHAnsi"/>
                <w:lang w:val="en-US" w:eastAsia="ja-JP"/>
              </w:rPr>
              <w:t>No</w:t>
            </w:r>
          </w:p>
          <w:p w14:paraId="64EC9357" w14:textId="77777777" w:rsidR="0062077F" w:rsidRPr="0062077F" w:rsidRDefault="0062077F" w:rsidP="0062077F">
            <w:pPr>
              <w:rPr>
                <w:rFonts w:asciiTheme="minorHAnsi" w:hAnsiTheme="minorHAnsi" w:cstheme="minorHAnsi"/>
                <w:lang w:val="en-US" w:eastAsia="ja-JP"/>
              </w:rPr>
            </w:pPr>
          </w:p>
        </w:tc>
        <w:tc>
          <w:tcPr>
            <w:tcW w:w="1284" w:type="dxa"/>
            <w:tcBorders>
              <w:top w:val="single" w:sz="4" w:space="0" w:color="auto"/>
              <w:left w:val="single" w:sz="4" w:space="0" w:color="auto"/>
              <w:bottom w:val="single" w:sz="4" w:space="0" w:color="auto"/>
              <w:right w:val="single" w:sz="4" w:space="0" w:color="auto"/>
            </w:tcBorders>
            <w:shd w:val="clear" w:color="auto" w:fill="E9E9E3"/>
            <w:vAlign w:val="center"/>
          </w:tcPr>
          <w:p w14:paraId="62DD55C2" w14:textId="77777777" w:rsidR="0062077F" w:rsidRPr="0062077F" w:rsidRDefault="0062077F" w:rsidP="0062077F">
            <w:pPr>
              <w:rPr>
                <w:rFonts w:asciiTheme="minorHAnsi" w:hAnsiTheme="minorHAnsi" w:cstheme="minorHAnsi"/>
                <w:lang w:val="en-US" w:eastAsia="ja-JP"/>
              </w:rPr>
            </w:pPr>
          </w:p>
        </w:tc>
      </w:tr>
      <w:tr w:rsidR="0062077F" w:rsidRPr="0062077F" w14:paraId="3E6344B4" w14:textId="77777777" w:rsidTr="000B1E97">
        <w:trPr>
          <w:trHeight w:val="914"/>
        </w:trPr>
        <w:tc>
          <w:tcPr>
            <w:tcW w:w="1305"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0010FC7E" w14:textId="6E76AD44" w:rsidR="0062077F" w:rsidRPr="0062077F" w:rsidRDefault="000B1E97" w:rsidP="0062077F">
            <w:pPr>
              <w:rPr>
                <w:rFonts w:asciiTheme="minorHAnsi" w:hAnsiTheme="minorHAnsi" w:cstheme="minorHAnsi"/>
                <w:b/>
                <w:lang w:val="en-US" w:eastAsia="ja-JP"/>
              </w:rPr>
            </w:pPr>
            <w:r w:rsidRPr="000B1E97">
              <w:rPr>
                <w:rFonts w:asciiTheme="minorHAnsi" w:hAnsiTheme="minorHAnsi" w:cstheme="minorHAnsi"/>
                <w:b/>
                <w:color w:val="E9E9E3"/>
                <w:lang w:val="en-US" w:eastAsia="ja-JP"/>
              </w:rPr>
              <w:t>Signed:</w:t>
            </w:r>
          </w:p>
        </w:tc>
        <w:tc>
          <w:tcPr>
            <w:tcW w:w="8080" w:type="dxa"/>
            <w:gridSpan w:val="4"/>
            <w:tcBorders>
              <w:top w:val="single" w:sz="4" w:space="0" w:color="auto"/>
              <w:left w:val="single" w:sz="4" w:space="0" w:color="auto"/>
              <w:bottom w:val="single" w:sz="4" w:space="0" w:color="auto"/>
              <w:right w:val="single" w:sz="4" w:space="0" w:color="auto"/>
            </w:tcBorders>
            <w:shd w:val="clear" w:color="auto" w:fill="E9E9E3"/>
          </w:tcPr>
          <w:p w14:paraId="26B30F6B" w14:textId="77777777" w:rsidR="0062077F" w:rsidRPr="0062077F" w:rsidRDefault="0062077F" w:rsidP="0062077F">
            <w:pPr>
              <w:rPr>
                <w:rFonts w:asciiTheme="minorHAnsi" w:hAnsiTheme="minorHAnsi" w:cstheme="minorHAnsi"/>
                <w:lang w:val="en-US" w:eastAsia="ja-JP"/>
              </w:rPr>
            </w:pPr>
          </w:p>
        </w:tc>
      </w:tr>
    </w:tbl>
    <w:p w14:paraId="13C74656" w14:textId="77777777" w:rsidR="002A5F03" w:rsidRPr="002A5F03" w:rsidRDefault="002A5F03" w:rsidP="002A5F03">
      <w:pPr>
        <w:rPr>
          <w:rFonts w:asciiTheme="minorHAnsi" w:hAnsiTheme="minorHAnsi" w:cstheme="minorHAnsi"/>
          <w:lang w:eastAsia="ja-JP"/>
        </w:rPr>
      </w:pPr>
    </w:p>
    <w:p w14:paraId="52348606" w14:textId="77777777" w:rsidR="007D4D7A" w:rsidRPr="007D4D7A" w:rsidRDefault="007D4D7A" w:rsidP="007D4D7A">
      <w:pPr>
        <w:rPr>
          <w:lang w:eastAsia="ja-JP"/>
        </w:rPr>
      </w:pPr>
    </w:p>
    <w:p w14:paraId="593D0149" w14:textId="77777777" w:rsidR="00053819" w:rsidRPr="00F34D79" w:rsidRDefault="00053819" w:rsidP="00053819">
      <w:pPr>
        <w:spacing w:after="180"/>
        <w:rPr>
          <w:rFonts w:asciiTheme="minorHAnsi" w:eastAsia="Times New Roman" w:hAnsiTheme="minorHAnsi" w:cstheme="minorHAnsi"/>
          <w:color w:val="404040"/>
          <w:lang w:eastAsia="ja-JP"/>
        </w:rPr>
      </w:pPr>
    </w:p>
    <w:p w14:paraId="074C343A" w14:textId="3B720B4E"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3087E555" w14:textId="7AE295E9" w:rsidR="00053819" w:rsidRPr="00F34D79" w:rsidRDefault="00053819" w:rsidP="00202EC4">
      <w:pPr>
        <w:pStyle w:val="Heading1"/>
        <w:numPr>
          <w:ilvl w:val="0"/>
          <w:numId w:val="0"/>
        </w:numPr>
        <w:ind w:left="432" w:hanging="432"/>
        <w:rPr>
          <w:rFonts w:asciiTheme="minorHAnsi" w:hAnsiTheme="minorHAnsi" w:cstheme="minorHAnsi"/>
          <w:lang w:eastAsia="ja-JP"/>
        </w:rPr>
      </w:pPr>
      <w:bookmarkStart w:id="36" w:name="_Toc487130168"/>
      <w:bookmarkStart w:id="37" w:name="_Toc50382450"/>
      <w:bookmarkStart w:id="38" w:name="_Toc237619387"/>
      <w:r w:rsidRPr="00F34D79">
        <w:rPr>
          <w:rFonts w:asciiTheme="minorHAnsi" w:hAnsiTheme="minorHAnsi" w:cstheme="minorHAnsi"/>
          <w:lang w:eastAsia="ja-JP"/>
        </w:rPr>
        <w:lastRenderedPageBreak/>
        <w:t>AWARD CRITERIA</w:t>
      </w:r>
      <w:bookmarkEnd w:id="36"/>
      <w:bookmarkEnd w:id="37"/>
      <w:bookmarkEnd w:id="38"/>
    </w:p>
    <w:p w14:paraId="08819AC5" w14:textId="53021F6D" w:rsidR="00053819" w:rsidRPr="00F34D79" w:rsidRDefault="00CE79FF" w:rsidP="00202EC4">
      <w:pPr>
        <w:pStyle w:val="Heading2"/>
        <w:numPr>
          <w:ilvl w:val="0"/>
          <w:numId w:val="0"/>
        </w:numPr>
        <w:ind w:left="576" w:hanging="576"/>
        <w:rPr>
          <w:rFonts w:asciiTheme="minorHAnsi" w:eastAsia="Times New Roman" w:hAnsiTheme="minorHAnsi" w:cstheme="minorHAnsi"/>
          <w:lang w:eastAsia="ja-JP"/>
        </w:rPr>
      </w:pPr>
      <w:bookmarkStart w:id="39" w:name="_Toc237619388"/>
      <w:r>
        <w:rPr>
          <w:rFonts w:asciiTheme="minorHAnsi" w:eastAsia="Times New Roman" w:hAnsiTheme="minorHAnsi" w:cstheme="minorHAnsi"/>
          <w:lang w:eastAsia="ja-JP"/>
        </w:rPr>
        <w:t>TENDERER’S STATEMENT/FORM OF TENDER</w:t>
      </w:r>
      <w:bookmarkEnd w:id="39"/>
    </w:p>
    <w:p w14:paraId="6F1B37DA" w14:textId="77777777" w:rsidR="00053819" w:rsidRPr="00FF20A5" w:rsidRDefault="00053819" w:rsidP="00053819">
      <w:pPr>
        <w:spacing w:after="180"/>
        <w:rPr>
          <w:rFonts w:asciiTheme="minorHAnsi" w:eastAsia="Times New Roman" w:hAnsiTheme="minorHAnsi" w:cstheme="minorHAnsi"/>
          <w:b/>
          <w:bCs/>
          <w:color w:val="C00000"/>
          <w:lang w:eastAsia="ja-JP"/>
        </w:rPr>
      </w:pPr>
      <w:r w:rsidRPr="00FF20A5">
        <w:rPr>
          <w:rFonts w:asciiTheme="minorHAnsi" w:eastAsia="Times New Roman" w:hAnsiTheme="minorHAnsi" w:cstheme="minorHAnsi"/>
          <w:b/>
          <w:bCs/>
          <w:color w:val="C00000"/>
          <w:lang w:eastAsia="ja-JP"/>
        </w:rPr>
        <w:t xml:space="preserve">THIS FORM OF TENDER MUST BE COMPLETED AND RETURNED BY ALL TENDERERS. </w:t>
      </w:r>
    </w:p>
    <w:p w14:paraId="023AA08F" w14:textId="77777777" w:rsidR="00053819" w:rsidRPr="00983DEC" w:rsidRDefault="00053819" w:rsidP="00053819">
      <w:pPr>
        <w:spacing w:after="180"/>
        <w:rPr>
          <w:rFonts w:asciiTheme="minorHAnsi" w:eastAsia="Times New Roman" w:hAnsiTheme="minorHAnsi" w:cstheme="minorHAnsi"/>
          <w:color w:val="C00000"/>
          <w:lang w:eastAsia="ja-JP"/>
        </w:rPr>
      </w:pPr>
      <w:r w:rsidRPr="00983DEC">
        <w:rPr>
          <w:rFonts w:asciiTheme="minorHAnsi" w:eastAsia="Times New Roman" w:hAnsiTheme="minorHAnsi" w:cstheme="minorHAnsi"/>
          <w:color w:val="C00000"/>
          <w:lang w:eastAsia="ja-JP"/>
        </w:rPr>
        <w:t>Failure to sign this Form of Tender will invalidate the offer.</w:t>
      </w:r>
    </w:p>
    <w:tbl>
      <w:tblPr>
        <w:tblStyle w:val="TableGrid1"/>
        <w:tblW w:w="9242" w:type="dxa"/>
        <w:tblLayout w:type="fixed"/>
        <w:tblLook w:val="04A0" w:firstRow="1" w:lastRow="0" w:firstColumn="1" w:lastColumn="0" w:noHBand="0" w:noVBand="1"/>
      </w:tblPr>
      <w:tblGrid>
        <w:gridCol w:w="2235"/>
        <w:gridCol w:w="7007"/>
      </w:tblGrid>
      <w:tr w:rsidR="00053819" w:rsidRPr="00F34D79" w14:paraId="0E6A3CAC" w14:textId="77777777" w:rsidTr="006B44F0">
        <w:trPr>
          <w:trHeight w:val="526"/>
        </w:trPr>
        <w:tc>
          <w:tcPr>
            <w:tcW w:w="2235" w:type="dxa"/>
            <w:shd w:val="clear" w:color="auto" w:fill="4F6228" w:themeFill="accent3" w:themeFillShade="80"/>
            <w:vAlign w:val="center"/>
          </w:tcPr>
          <w:p w14:paraId="1E2E32E4" w14:textId="77777777" w:rsidR="00053819" w:rsidRPr="007C2B99" w:rsidRDefault="00053819" w:rsidP="00053819">
            <w:pPr>
              <w:spacing w:line="276" w:lineRule="auto"/>
              <w:rPr>
                <w:rFonts w:asciiTheme="minorHAnsi" w:hAnsiTheme="minorHAnsi" w:cstheme="minorHAnsi"/>
                <w:b/>
                <w:bCs/>
                <w:color w:val="E9E9E3"/>
                <w:sz w:val="22"/>
                <w:szCs w:val="22"/>
              </w:rPr>
            </w:pPr>
            <w:r w:rsidRPr="007C2B99">
              <w:rPr>
                <w:rFonts w:asciiTheme="minorHAnsi" w:hAnsiTheme="minorHAnsi" w:cstheme="minorHAnsi"/>
                <w:b/>
                <w:bCs/>
                <w:color w:val="E9E9E3"/>
                <w:sz w:val="22"/>
                <w:szCs w:val="22"/>
              </w:rPr>
              <w:t xml:space="preserve">To: </w:t>
            </w:r>
          </w:p>
        </w:tc>
        <w:tc>
          <w:tcPr>
            <w:tcW w:w="7007" w:type="dxa"/>
            <w:shd w:val="clear" w:color="auto" w:fill="E9E9E3"/>
            <w:vAlign w:val="center"/>
          </w:tcPr>
          <w:p w14:paraId="6D631D5C" w14:textId="2F791E3E" w:rsidR="00053819" w:rsidRPr="00AA1327" w:rsidRDefault="00053819" w:rsidP="00053819">
            <w:pPr>
              <w:spacing w:line="276" w:lineRule="auto"/>
              <w:rPr>
                <w:rFonts w:asciiTheme="minorHAnsi" w:hAnsiTheme="minorHAnsi" w:cstheme="minorHAnsi"/>
                <w:b/>
                <w:bCs/>
                <w:sz w:val="22"/>
                <w:szCs w:val="22"/>
              </w:rPr>
            </w:pPr>
            <w:r w:rsidRPr="00AA1327">
              <w:rPr>
                <w:rFonts w:asciiTheme="minorHAnsi" w:hAnsiTheme="minorHAnsi" w:cstheme="minorHAnsi"/>
                <w:b/>
                <w:bCs/>
                <w:sz w:val="22"/>
                <w:szCs w:val="22"/>
              </w:rPr>
              <w:t xml:space="preserve"> </w:t>
            </w:r>
            <w:r w:rsidR="007C2B99" w:rsidRPr="00AA1327">
              <w:rPr>
                <w:rFonts w:asciiTheme="minorHAnsi" w:hAnsiTheme="minorHAnsi" w:cstheme="minorHAnsi"/>
                <w:b/>
                <w:bCs/>
                <w:color w:val="auto"/>
                <w:sz w:val="22"/>
                <w:szCs w:val="22"/>
              </w:rPr>
              <w:t>Cork Education and Training Board</w:t>
            </w:r>
            <w:r w:rsidR="00FF20A5">
              <w:rPr>
                <w:rFonts w:asciiTheme="minorHAnsi" w:hAnsiTheme="minorHAnsi" w:cstheme="minorHAnsi"/>
                <w:b/>
                <w:bCs/>
                <w:color w:val="auto"/>
                <w:sz w:val="22"/>
                <w:szCs w:val="22"/>
              </w:rPr>
              <w:t xml:space="preserve"> (Cork ETB)</w:t>
            </w:r>
          </w:p>
        </w:tc>
      </w:tr>
      <w:tr w:rsidR="00053819" w:rsidRPr="00F34D79" w14:paraId="1683B26E" w14:textId="77777777" w:rsidTr="006B44F0">
        <w:trPr>
          <w:trHeight w:val="570"/>
        </w:trPr>
        <w:tc>
          <w:tcPr>
            <w:tcW w:w="2235" w:type="dxa"/>
            <w:shd w:val="clear" w:color="auto" w:fill="4F6228" w:themeFill="accent3" w:themeFillShade="80"/>
            <w:vAlign w:val="center"/>
          </w:tcPr>
          <w:p w14:paraId="40E2449D" w14:textId="77777777" w:rsidR="00053819" w:rsidRPr="007C2B99" w:rsidRDefault="00053819" w:rsidP="00053819">
            <w:pPr>
              <w:spacing w:line="276" w:lineRule="auto"/>
              <w:rPr>
                <w:rFonts w:asciiTheme="minorHAnsi" w:hAnsiTheme="minorHAnsi" w:cstheme="minorHAnsi"/>
                <w:b/>
                <w:bCs/>
                <w:color w:val="E9E9E3"/>
                <w:sz w:val="22"/>
                <w:szCs w:val="22"/>
              </w:rPr>
            </w:pPr>
            <w:r w:rsidRPr="007C2B99">
              <w:rPr>
                <w:rFonts w:asciiTheme="minorHAnsi" w:hAnsiTheme="minorHAnsi" w:cstheme="minorHAnsi"/>
                <w:b/>
                <w:bCs/>
                <w:color w:val="E9E9E3"/>
                <w:sz w:val="22"/>
                <w:szCs w:val="22"/>
              </w:rPr>
              <w:t xml:space="preserve">Re: </w:t>
            </w:r>
          </w:p>
        </w:tc>
        <w:sdt>
          <w:sdtPr>
            <w:rPr>
              <w:rFonts w:asciiTheme="minorHAnsi" w:hAnsiTheme="minorHAnsi" w:cstheme="minorHAnsi"/>
              <w:b/>
              <w:bCs/>
            </w:rPr>
            <w:id w:val="1080254782"/>
            <w:placeholder>
              <w:docPart w:val="EFCE8CCEB5CC40759D5719B804FB5816"/>
            </w:placeholder>
          </w:sdtPr>
          <w:sdtEndPr/>
          <w:sdtContent>
            <w:tc>
              <w:tcPr>
                <w:tcW w:w="7007" w:type="dxa"/>
                <w:shd w:val="clear" w:color="auto" w:fill="E9E9E3"/>
                <w:vAlign w:val="center"/>
              </w:tcPr>
              <w:p w14:paraId="436F0E48" w14:textId="07E811B8" w:rsidR="00053819" w:rsidRPr="00AA1327" w:rsidRDefault="00485DFA" w:rsidP="00053819">
                <w:pPr>
                  <w:spacing w:line="276" w:lineRule="auto"/>
                  <w:rPr>
                    <w:rFonts w:asciiTheme="minorHAnsi" w:hAnsiTheme="minorHAnsi" w:cstheme="minorHAnsi"/>
                    <w:b/>
                    <w:bCs/>
                    <w:sz w:val="22"/>
                    <w:szCs w:val="22"/>
                  </w:rPr>
                </w:pPr>
                <w:sdt>
                  <w:sdtPr>
                    <w:rPr>
                      <w:rFonts w:asciiTheme="minorHAnsi" w:hAnsiTheme="minorHAnsi" w:cstheme="minorHAnsi"/>
                      <w:b/>
                      <w:bCs/>
                    </w:rPr>
                    <w:id w:val="-1319877064"/>
                    <w:placeholder>
                      <w:docPart w:val="AFC2B617D3DD4AB4B83E07459E86AD90"/>
                    </w:placeholder>
                  </w:sdtPr>
                  <w:sdtEndPr/>
                  <w:sdtContent>
                    <w:r w:rsidR="00FF20A5" w:rsidRPr="00FF20A5">
                      <w:rPr>
                        <w:rFonts w:ascii="Calibri" w:hAnsi="Calibri" w:cs="Calibri"/>
                        <w:b/>
                        <w:bCs/>
                        <w:color w:val="auto"/>
                        <w:sz w:val="22"/>
                        <w:szCs w:val="22"/>
                      </w:rPr>
                      <w:t xml:space="preserve">The Provision of Contracted Training Services for Cork Education and Training Board (Cork ETB) in </w:t>
                    </w:r>
                    <w:r w:rsidR="00D01298">
                      <w:rPr>
                        <w:rFonts w:ascii="Calibri" w:hAnsi="Calibri" w:cs="Calibri"/>
                        <w:b/>
                        <w:bCs/>
                        <w:color w:val="auto"/>
                        <w:sz w:val="22"/>
                        <w:szCs w:val="22"/>
                      </w:rPr>
                      <w:t>Seven</w:t>
                    </w:r>
                    <w:r w:rsidR="00F8324B">
                      <w:rPr>
                        <w:rFonts w:ascii="Calibri" w:hAnsi="Calibri" w:cs="Calibri"/>
                        <w:b/>
                        <w:bCs/>
                        <w:color w:val="auto"/>
                        <w:sz w:val="22"/>
                        <w:szCs w:val="22"/>
                      </w:rPr>
                      <w:t xml:space="preserve"> (</w:t>
                    </w:r>
                    <w:r w:rsidR="00D01298">
                      <w:rPr>
                        <w:rFonts w:ascii="Calibri" w:hAnsi="Calibri" w:cs="Calibri"/>
                        <w:b/>
                        <w:bCs/>
                        <w:color w:val="auto"/>
                        <w:sz w:val="22"/>
                        <w:szCs w:val="22"/>
                      </w:rPr>
                      <w:t>7</w:t>
                    </w:r>
                    <w:r w:rsidR="00F8324B">
                      <w:rPr>
                        <w:rFonts w:ascii="Calibri" w:hAnsi="Calibri" w:cs="Calibri"/>
                        <w:b/>
                        <w:bCs/>
                        <w:color w:val="auto"/>
                        <w:sz w:val="22"/>
                        <w:szCs w:val="22"/>
                      </w:rPr>
                      <w:t>)</w:t>
                    </w:r>
                    <w:r w:rsidR="00FF20A5" w:rsidRPr="00FF20A5">
                      <w:rPr>
                        <w:rFonts w:ascii="Calibri" w:hAnsi="Calibri" w:cs="Calibri"/>
                        <w:b/>
                        <w:bCs/>
                        <w:color w:val="auto"/>
                        <w:sz w:val="22"/>
                        <w:szCs w:val="22"/>
                      </w:rPr>
                      <w:t xml:space="preserve"> Lots</w:t>
                    </w:r>
                  </w:sdtContent>
                </w:sdt>
              </w:p>
            </w:tc>
          </w:sdtContent>
        </w:sdt>
      </w:tr>
    </w:tbl>
    <w:p w14:paraId="5560EA5F" w14:textId="77777777" w:rsidR="00053819" w:rsidRDefault="00053819" w:rsidP="00053819">
      <w:pPr>
        <w:spacing w:after="180"/>
        <w:rPr>
          <w:rFonts w:asciiTheme="minorHAnsi" w:eastAsia="Times New Roman" w:hAnsiTheme="minorHAnsi" w:cstheme="minorHAnsi"/>
          <w:color w:val="404040"/>
          <w:lang w:eastAsia="ja-JP"/>
        </w:rPr>
      </w:pPr>
    </w:p>
    <w:p w14:paraId="39F61E4F" w14:textId="77777777" w:rsidR="006A2751" w:rsidRDefault="006A2751">
      <w:pPr>
        <w:spacing w:after="180"/>
        <w:rPr>
          <w:kern w:val="2"/>
          <w:lang w:eastAsia="en-IE"/>
          <w14:ligatures w14:val="standardContextual"/>
        </w:rPr>
      </w:pPr>
      <w:bookmarkStart w:id="40" w:name="_Toc460518593"/>
      <w:bookmarkStart w:id="41" w:name="_Toc474254483"/>
      <w:r>
        <w:rPr>
          <w:rFonts w:ascii="Calibri" w:hAnsi="Calibri" w:cs="Calibri"/>
        </w:rPr>
        <w:t>I/We have examined the tender documentation and hereby offer to provide the equipment in accordance with the details contained within the Call for Tenders (CFT) document, our Tender Response Document and the relevant Pricing Document per lot in Appendix 3.</w:t>
      </w:r>
    </w:p>
    <w:p w14:paraId="17097479" w14:textId="77777777" w:rsidR="00CA555F" w:rsidRPr="00CA555F" w:rsidRDefault="00CA555F" w:rsidP="00CA555F">
      <w:pPr>
        <w:spacing w:after="0" w:line="288" w:lineRule="auto"/>
        <w:ind w:left="360"/>
        <w:jc w:val="both"/>
        <w:rPr>
          <w:rFonts w:asciiTheme="minorHAnsi" w:eastAsia="Times New Roman" w:hAnsiTheme="minorHAnsi" w:cstheme="minorHAnsi"/>
          <w:b/>
          <w:bCs/>
          <w:color w:val="404040"/>
          <w:lang w:eastAsia="ja-JP"/>
        </w:rPr>
      </w:pPr>
      <w:r w:rsidRPr="00CA555F">
        <w:rPr>
          <w:rFonts w:asciiTheme="minorHAnsi" w:eastAsia="Times New Roman" w:hAnsiTheme="minorHAnsi" w:cstheme="minorHAnsi"/>
          <w:b/>
          <w:bCs/>
          <w:color w:val="404040"/>
          <w:lang w:val="en-GB" w:eastAsia="ja-JP"/>
        </w:rPr>
        <w:t xml:space="preserve">I/We confirm that I/we </w:t>
      </w:r>
      <w:r w:rsidRPr="00CA555F">
        <w:rPr>
          <w:rFonts w:asciiTheme="minorHAnsi" w:eastAsia="Times New Roman" w:hAnsiTheme="minorHAnsi" w:cstheme="minorHAnsi"/>
          <w:b/>
          <w:bCs/>
          <w:color w:val="404040"/>
          <w:lang w:eastAsia="ja-JP"/>
        </w:rPr>
        <w:tab/>
      </w:r>
      <w:r w:rsidRPr="00CA555F">
        <w:rPr>
          <w:rFonts w:asciiTheme="minorHAnsi" w:eastAsia="Times New Roman" w:hAnsiTheme="minorHAnsi" w:cstheme="minorHAnsi"/>
          <w:b/>
          <w:bCs/>
          <w:color w:val="404040"/>
          <w:lang w:eastAsia="ja-JP"/>
        </w:rPr>
        <w:tab/>
      </w:r>
    </w:p>
    <w:p w14:paraId="60C601AC"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Will keep this offer for the contract open for acceptance by you for a period of 12 months from the date of deadline for submission of Tenders,</w:t>
      </w:r>
    </w:p>
    <w:p w14:paraId="273B1AC6"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Agree that you are not bound to accept the most economically advantageous or any Tender you may receive,</w:t>
      </w:r>
    </w:p>
    <w:p w14:paraId="217ED800"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 xml:space="preserve">Agree that the rates stated are maximum prices for the duration of the contract, </w:t>
      </w:r>
    </w:p>
    <w:p w14:paraId="1A314913"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Have read and thoroughly examined the Tender Document,</w:t>
      </w:r>
    </w:p>
    <w:p w14:paraId="6FCD25E8"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Fully understand the Tender Document and the Client’s requirements,</w:t>
      </w:r>
    </w:p>
    <w:p w14:paraId="2C34247A"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Undertake to treat the details of this Call for Tender, its Tender and any subsequent negotiations as private and confidential,</w:t>
      </w:r>
    </w:p>
    <w:p w14:paraId="67682513"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Acknowledge that acceptance by the Contracting Authority of this tender will not constitute a binding and enforceable agreement and that a legally enforceable agreement will not exist until and unless the contract is awarded has been established between the Contracting Authority and the Tenderer,</w:t>
      </w:r>
    </w:p>
    <w:p w14:paraId="2163320E"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Have availed of all offers for additional information or have otherwise satisfied myself/ourselves as to conditions that may in any manner affect the performance of the services required under the contract,</w:t>
      </w:r>
    </w:p>
    <w:p w14:paraId="758408FE"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Have included all elements necessary for the performance of the specified services, which are either expressly stated in the Tender Document or contained in any supplementary information, or which could reasonably be inferred therefrom,</w:t>
      </w:r>
    </w:p>
    <w:p w14:paraId="6559E42B"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Have found no errors, omissions, conflicts or ambiguities in the Tender Document except those which I/We have brought to the attention of the Contracting Authority before the latest date for submitting queries,</w:t>
      </w:r>
    </w:p>
    <w:p w14:paraId="4493350A"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t xml:space="preserve">Have included for compliance with all statutory requirements applicable in Ireland and those applicable in any country where parts of the contract may be performed that are in force 7 days prior to the deadline for receipt of Tenders, </w:t>
      </w:r>
    </w:p>
    <w:p w14:paraId="5E669E4B" w14:textId="77777777" w:rsidR="00CA555F" w:rsidRPr="0084020A" w:rsidRDefault="00CA555F" w:rsidP="0084020A">
      <w:pPr>
        <w:numPr>
          <w:ilvl w:val="0"/>
          <w:numId w:val="36"/>
        </w:numPr>
        <w:spacing w:after="0" w:line="288" w:lineRule="auto"/>
        <w:jc w:val="both"/>
        <w:rPr>
          <w:rFonts w:asciiTheme="minorHAnsi" w:eastAsia="Times New Roman" w:hAnsiTheme="minorHAnsi" w:cstheme="minorHAnsi"/>
          <w:color w:val="404040"/>
          <w:lang w:eastAsia="ja-JP"/>
        </w:rPr>
      </w:pPr>
      <w:r w:rsidRPr="0084020A">
        <w:rPr>
          <w:rFonts w:asciiTheme="minorHAnsi" w:eastAsia="Times New Roman" w:hAnsiTheme="minorHAnsi" w:cstheme="minorHAnsi"/>
          <w:color w:val="404040"/>
          <w:lang w:eastAsia="ja-JP"/>
        </w:rPr>
        <w:lastRenderedPageBreak/>
        <w:t>Will not, if awarded a contract employ labour in a manner that is discriminatory in relation to gender, race, religious beliefs, age, etc.</w:t>
      </w:r>
    </w:p>
    <w:p w14:paraId="06C58536" w14:textId="77777777" w:rsidR="002108AD" w:rsidRPr="00036D94" w:rsidRDefault="002108AD" w:rsidP="00F3527D">
      <w:pPr>
        <w:spacing w:after="0" w:line="288" w:lineRule="auto"/>
        <w:ind w:left="360"/>
        <w:jc w:val="both"/>
        <w:rPr>
          <w:rFonts w:asciiTheme="minorHAnsi" w:eastAsia="Times New Roman" w:hAnsiTheme="minorHAnsi" w:cstheme="minorHAnsi"/>
          <w:b/>
          <w:bCs/>
          <w:color w:val="404040"/>
          <w:sz w:val="20"/>
          <w:szCs w:val="20"/>
          <w:lang w:eastAsia="ja-JP"/>
        </w:rPr>
      </w:pPr>
    </w:p>
    <w:tbl>
      <w:tblPr>
        <w:tblW w:w="8505" w:type="dxa"/>
        <w:tblInd w:w="534" w:type="dxa"/>
        <w:tblBorders>
          <w:top w:val="single" w:sz="4" w:space="0" w:color="17665C"/>
          <w:left w:val="single" w:sz="4" w:space="0" w:color="17665C"/>
          <w:bottom w:val="single" w:sz="4" w:space="0" w:color="17665C"/>
          <w:right w:val="single" w:sz="4" w:space="0" w:color="17665C"/>
          <w:insideH w:val="single" w:sz="4" w:space="0" w:color="17665C"/>
          <w:insideV w:val="single" w:sz="4" w:space="0" w:color="17665C"/>
        </w:tblBorders>
        <w:tblLayout w:type="fixed"/>
        <w:tblLook w:val="04A0" w:firstRow="1" w:lastRow="0" w:firstColumn="1" w:lastColumn="0" w:noHBand="0" w:noVBand="1"/>
      </w:tblPr>
      <w:tblGrid>
        <w:gridCol w:w="1559"/>
        <w:gridCol w:w="2410"/>
        <w:gridCol w:w="992"/>
        <w:gridCol w:w="3544"/>
      </w:tblGrid>
      <w:tr w:rsidR="00053819" w:rsidRPr="00F34D79" w14:paraId="281F0696" w14:textId="77777777" w:rsidTr="00036D94">
        <w:tc>
          <w:tcPr>
            <w:tcW w:w="3969" w:type="dxa"/>
            <w:gridSpan w:val="2"/>
            <w:tcBorders>
              <w:bottom w:val="single" w:sz="4" w:space="0" w:color="FFFFFF" w:themeColor="background1"/>
            </w:tcBorders>
            <w:shd w:val="clear" w:color="auto" w:fill="4F6228" w:themeFill="accent3" w:themeFillShade="80"/>
            <w:hideMark/>
          </w:tcPr>
          <w:p w14:paraId="38AAA0B1"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Signed:</w:t>
            </w:r>
          </w:p>
        </w:tc>
        <w:tc>
          <w:tcPr>
            <w:tcW w:w="4536" w:type="dxa"/>
            <w:gridSpan w:val="2"/>
            <w:shd w:val="clear" w:color="auto" w:fill="E9E9E3"/>
          </w:tcPr>
          <w:p w14:paraId="04E38983"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59A79136" w14:textId="77777777" w:rsidTr="00036D94">
        <w:tc>
          <w:tcPr>
            <w:tcW w:w="3969" w:type="dxa"/>
            <w:gridSpan w:val="2"/>
            <w:tcBorders>
              <w:top w:val="single" w:sz="4" w:space="0" w:color="FFFFFF" w:themeColor="background1"/>
              <w:bottom w:val="single" w:sz="4" w:space="0" w:color="FFFFFF" w:themeColor="background1"/>
            </w:tcBorders>
            <w:shd w:val="clear" w:color="auto" w:fill="4F6228" w:themeFill="accent3" w:themeFillShade="80"/>
            <w:hideMark/>
          </w:tcPr>
          <w:p w14:paraId="494C7179"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Name (in Capital Letters):</w:t>
            </w:r>
          </w:p>
        </w:tc>
        <w:tc>
          <w:tcPr>
            <w:tcW w:w="4536" w:type="dxa"/>
            <w:gridSpan w:val="2"/>
            <w:shd w:val="clear" w:color="auto" w:fill="E9E9E3"/>
          </w:tcPr>
          <w:p w14:paraId="14AA05A7" w14:textId="77777777" w:rsidR="00053819" w:rsidRPr="00F34D79" w:rsidRDefault="00053819" w:rsidP="00053819">
            <w:pPr>
              <w:tabs>
                <w:tab w:val="left" w:pos="720"/>
                <w:tab w:val="left" w:pos="1440"/>
                <w:tab w:val="left" w:pos="2304"/>
                <w:tab w:val="right" w:pos="7938"/>
              </w:tabs>
              <w:spacing w:before="120" w:after="120" w:line="240" w:lineRule="auto"/>
              <w:rPr>
                <w:rFonts w:asciiTheme="minorHAnsi" w:eastAsia="Times New Roman" w:hAnsiTheme="minorHAnsi" w:cstheme="minorHAnsi"/>
              </w:rPr>
            </w:pPr>
          </w:p>
        </w:tc>
      </w:tr>
      <w:tr w:rsidR="00053819" w:rsidRPr="00F34D79" w14:paraId="71CC3BBF" w14:textId="77777777" w:rsidTr="00036D94">
        <w:tc>
          <w:tcPr>
            <w:tcW w:w="3969" w:type="dxa"/>
            <w:gridSpan w:val="2"/>
            <w:tcBorders>
              <w:top w:val="single" w:sz="4" w:space="0" w:color="FFFFFF" w:themeColor="background1"/>
              <w:bottom w:val="single" w:sz="4" w:space="0" w:color="FFFFFF" w:themeColor="background1"/>
            </w:tcBorders>
            <w:shd w:val="clear" w:color="auto" w:fill="4F6228" w:themeFill="accent3" w:themeFillShade="80"/>
            <w:hideMark/>
          </w:tcPr>
          <w:p w14:paraId="0C7AB1A4"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On behalf of:</w:t>
            </w:r>
            <w:r w:rsidRPr="00F34D79">
              <w:rPr>
                <w:rFonts w:asciiTheme="minorHAnsi" w:eastAsia="Times New Roman" w:hAnsiTheme="minorHAnsi" w:cstheme="minorHAnsi"/>
                <w:b/>
                <w:color w:val="E9E9E3"/>
                <w:szCs w:val="18"/>
                <w:lang w:eastAsia="ja-JP"/>
              </w:rPr>
              <w:tab/>
            </w:r>
          </w:p>
        </w:tc>
        <w:tc>
          <w:tcPr>
            <w:tcW w:w="4536" w:type="dxa"/>
            <w:gridSpan w:val="2"/>
            <w:shd w:val="clear" w:color="auto" w:fill="E9E9E3"/>
          </w:tcPr>
          <w:p w14:paraId="59FD9F11"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46077B5F" w14:textId="77777777" w:rsidTr="00036D94">
        <w:tc>
          <w:tcPr>
            <w:tcW w:w="3969" w:type="dxa"/>
            <w:gridSpan w:val="2"/>
            <w:tcBorders>
              <w:top w:val="single" w:sz="4" w:space="0" w:color="FFFFFF" w:themeColor="background1"/>
            </w:tcBorders>
            <w:shd w:val="clear" w:color="auto" w:fill="4F6228" w:themeFill="accent3" w:themeFillShade="80"/>
            <w:hideMark/>
          </w:tcPr>
          <w:p w14:paraId="431CEFCB"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Address:</w:t>
            </w:r>
          </w:p>
        </w:tc>
        <w:tc>
          <w:tcPr>
            <w:tcW w:w="4536" w:type="dxa"/>
            <w:gridSpan w:val="2"/>
            <w:shd w:val="clear" w:color="auto" w:fill="E9E9E3"/>
          </w:tcPr>
          <w:p w14:paraId="48281DAE"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4B285966" w14:textId="77777777" w:rsidTr="00036D94">
        <w:tc>
          <w:tcPr>
            <w:tcW w:w="1559" w:type="dxa"/>
            <w:tcBorders>
              <w:bottom w:val="single" w:sz="4" w:space="0" w:color="FFFFFF" w:themeColor="background1"/>
            </w:tcBorders>
            <w:shd w:val="clear" w:color="auto" w:fill="4F6228" w:themeFill="accent3" w:themeFillShade="80"/>
            <w:hideMark/>
          </w:tcPr>
          <w:p w14:paraId="2814B937"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Telephone:</w:t>
            </w:r>
          </w:p>
        </w:tc>
        <w:tc>
          <w:tcPr>
            <w:tcW w:w="2410" w:type="dxa"/>
            <w:shd w:val="clear" w:color="auto" w:fill="E9E9E3"/>
          </w:tcPr>
          <w:p w14:paraId="3E123452"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c>
          <w:tcPr>
            <w:tcW w:w="992" w:type="dxa"/>
            <w:tcBorders>
              <w:bottom w:val="single" w:sz="4" w:space="0" w:color="FFFFFF" w:themeColor="background1"/>
            </w:tcBorders>
            <w:shd w:val="clear" w:color="auto" w:fill="4F6228" w:themeFill="accent3" w:themeFillShade="80"/>
            <w:hideMark/>
          </w:tcPr>
          <w:p w14:paraId="5B6DF040" w14:textId="77777777" w:rsidR="00053819" w:rsidRPr="00F34D79" w:rsidRDefault="00053819" w:rsidP="00053819">
            <w:pPr>
              <w:spacing w:before="120" w:after="120" w:line="288" w:lineRule="auto"/>
              <w:rPr>
                <w:rFonts w:asciiTheme="minorHAnsi" w:eastAsia="Times New Roman" w:hAnsiTheme="minorHAnsi" w:cstheme="minorHAnsi"/>
                <w:b/>
                <w:color w:val="FFFFFF"/>
                <w:szCs w:val="18"/>
                <w:lang w:eastAsia="ja-JP"/>
              </w:rPr>
            </w:pPr>
            <w:r w:rsidRPr="00F34D79">
              <w:rPr>
                <w:rFonts w:asciiTheme="minorHAnsi" w:eastAsia="Times New Roman" w:hAnsiTheme="minorHAnsi" w:cstheme="minorHAnsi"/>
                <w:b/>
                <w:color w:val="FFFFFF"/>
                <w:szCs w:val="18"/>
                <w:lang w:eastAsia="ja-JP"/>
              </w:rPr>
              <w:t>Fax:</w:t>
            </w:r>
          </w:p>
        </w:tc>
        <w:tc>
          <w:tcPr>
            <w:tcW w:w="3544" w:type="dxa"/>
            <w:shd w:val="clear" w:color="auto" w:fill="E9E9E3"/>
          </w:tcPr>
          <w:p w14:paraId="23A6A583"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6CB6BC9A" w14:textId="77777777" w:rsidTr="00036D94">
        <w:tc>
          <w:tcPr>
            <w:tcW w:w="1559" w:type="dxa"/>
            <w:tcBorders>
              <w:top w:val="single" w:sz="4" w:space="0" w:color="FFFFFF" w:themeColor="background1"/>
            </w:tcBorders>
            <w:shd w:val="clear" w:color="auto" w:fill="4F6228" w:themeFill="accent3" w:themeFillShade="80"/>
            <w:hideMark/>
          </w:tcPr>
          <w:p w14:paraId="65FA6A7B"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Email:</w:t>
            </w:r>
          </w:p>
        </w:tc>
        <w:tc>
          <w:tcPr>
            <w:tcW w:w="2410" w:type="dxa"/>
            <w:shd w:val="clear" w:color="auto" w:fill="E9E9E3"/>
          </w:tcPr>
          <w:p w14:paraId="52D3D503"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c>
          <w:tcPr>
            <w:tcW w:w="992" w:type="dxa"/>
            <w:tcBorders>
              <w:top w:val="single" w:sz="4" w:space="0" w:color="FFFFFF" w:themeColor="background1"/>
            </w:tcBorders>
            <w:shd w:val="clear" w:color="auto" w:fill="4F6228" w:themeFill="accent3" w:themeFillShade="80"/>
            <w:hideMark/>
          </w:tcPr>
          <w:p w14:paraId="239FB63F" w14:textId="77777777" w:rsidR="00053819" w:rsidRPr="00F34D79" w:rsidRDefault="00053819" w:rsidP="00053819">
            <w:pPr>
              <w:spacing w:before="120" w:after="120" w:line="288" w:lineRule="auto"/>
              <w:rPr>
                <w:rFonts w:asciiTheme="minorHAnsi" w:eastAsia="Times New Roman" w:hAnsiTheme="minorHAnsi" w:cstheme="minorHAnsi"/>
                <w:b/>
                <w:color w:val="FFFFFF"/>
                <w:szCs w:val="18"/>
                <w:lang w:eastAsia="ja-JP"/>
              </w:rPr>
            </w:pPr>
            <w:r w:rsidRPr="00F34D79">
              <w:rPr>
                <w:rFonts w:asciiTheme="minorHAnsi" w:eastAsia="Times New Roman" w:hAnsiTheme="minorHAnsi" w:cstheme="minorHAnsi"/>
                <w:b/>
                <w:color w:val="FFFFFF"/>
                <w:szCs w:val="18"/>
                <w:lang w:eastAsia="ja-JP"/>
              </w:rPr>
              <w:t>Date:</w:t>
            </w:r>
          </w:p>
        </w:tc>
        <w:tc>
          <w:tcPr>
            <w:tcW w:w="3544" w:type="dxa"/>
            <w:shd w:val="clear" w:color="auto" w:fill="E9E9E3"/>
          </w:tcPr>
          <w:p w14:paraId="411F66C7"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bl>
    <w:p w14:paraId="171264FD" w14:textId="77777777" w:rsidR="00C342D3" w:rsidRDefault="00C342D3">
      <w:pPr>
        <w:rPr>
          <w:rFonts w:asciiTheme="minorHAnsi" w:eastAsia="Times New Roman" w:hAnsiTheme="minorHAnsi" w:cstheme="minorHAnsi"/>
          <w:lang w:eastAsia="ja-JP"/>
        </w:rPr>
      </w:pPr>
      <w:bookmarkStart w:id="42" w:name="_Toc487130170"/>
      <w:bookmarkStart w:id="43" w:name="_Toc50382452"/>
    </w:p>
    <w:p w14:paraId="4CEEB630" w14:textId="77777777" w:rsidR="00C342D3" w:rsidRDefault="00C342D3">
      <w:pPr>
        <w:rPr>
          <w:rFonts w:asciiTheme="minorHAnsi" w:eastAsia="Times New Roman" w:hAnsiTheme="minorHAnsi" w:cstheme="minorHAnsi"/>
          <w:lang w:eastAsia="ja-JP"/>
        </w:rPr>
      </w:pPr>
    </w:p>
    <w:p w14:paraId="5A648819" w14:textId="77777777" w:rsidR="00C342D3" w:rsidRDefault="00C342D3">
      <w:pPr>
        <w:rPr>
          <w:rFonts w:asciiTheme="minorHAnsi" w:eastAsia="Times New Roman" w:hAnsiTheme="minorHAnsi" w:cstheme="minorHAnsi"/>
          <w:lang w:eastAsia="ja-JP"/>
        </w:rPr>
      </w:pPr>
    </w:p>
    <w:p w14:paraId="1456FEC8" w14:textId="77777777" w:rsidR="00C342D3" w:rsidRDefault="00C342D3">
      <w:pPr>
        <w:rPr>
          <w:rFonts w:asciiTheme="minorHAnsi" w:eastAsia="Times New Roman" w:hAnsiTheme="minorHAnsi" w:cstheme="minorHAnsi"/>
          <w:lang w:eastAsia="ja-JP"/>
        </w:rPr>
      </w:pPr>
    </w:p>
    <w:p w14:paraId="065D6C74" w14:textId="77777777" w:rsidR="00C342D3" w:rsidRDefault="00C342D3">
      <w:pPr>
        <w:rPr>
          <w:rFonts w:asciiTheme="minorHAnsi" w:eastAsia="Times New Roman" w:hAnsiTheme="minorHAnsi" w:cstheme="minorHAnsi"/>
          <w:lang w:eastAsia="ja-JP"/>
        </w:rPr>
      </w:pPr>
    </w:p>
    <w:p w14:paraId="78F2644F" w14:textId="77777777" w:rsidR="00C342D3" w:rsidRDefault="00C342D3">
      <w:pPr>
        <w:rPr>
          <w:rFonts w:asciiTheme="minorHAnsi" w:eastAsia="Times New Roman" w:hAnsiTheme="minorHAnsi" w:cstheme="minorHAnsi"/>
          <w:lang w:eastAsia="ja-JP"/>
        </w:rPr>
      </w:pPr>
    </w:p>
    <w:p w14:paraId="267D0FEE" w14:textId="77777777" w:rsidR="00C342D3" w:rsidRDefault="00C342D3">
      <w:pPr>
        <w:rPr>
          <w:rFonts w:asciiTheme="minorHAnsi" w:eastAsia="Times New Roman" w:hAnsiTheme="minorHAnsi" w:cstheme="minorHAnsi"/>
          <w:lang w:eastAsia="ja-JP"/>
        </w:rPr>
      </w:pPr>
    </w:p>
    <w:p w14:paraId="6897A48E" w14:textId="77777777" w:rsidR="00C342D3" w:rsidRDefault="00C342D3">
      <w:pPr>
        <w:rPr>
          <w:rFonts w:asciiTheme="minorHAnsi" w:eastAsia="Times New Roman" w:hAnsiTheme="minorHAnsi" w:cstheme="minorHAnsi"/>
          <w:lang w:eastAsia="ja-JP"/>
        </w:rPr>
      </w:pPr>
    </w:p>
    <w:p w14:paraId="7742001E" w14:textId="77777777" w:rsidR="00C342D3" w:rsidRDefault="00C342D3">
      <w:pPr>
        <w:rPr>
          <w:rFonts w:asciiTheme="minorHAnsi" w:eastAsia="Times New Roman" w:hAnsiTheme="minorHAnsi" w:cstheme="minorHAnsi"/>
          <w:lang w:eastAsia="ja-JP"/>
        </w:rPr>
      </w:pPr>
    </w:p>
    <w:p w14:paraId="675CAB80" w14:textId="77777777" w:rsidR="00C342D3" w:rsidRDefault="00C342D3">
      <w:pPr>
        <w:rPr>
          <w:rFonts w:asciiTheme="minorHAnsi" w:eastAsia="Times New Roman" w:hAnsiTheme="minorHAnsi" w:cstheme="minorHAnsi"/>
          <w:lang w:eastAsia="ja-JP"/>
        </w:rPr>
      </w:pPr>
    </w:p>
    <w:p w14:paraId="62D06E05" w14:textId="77777777" w:rsidR="00C342D3" w:rsidRDefault="00C342D3">
      <w:pPr>
        <w:rPr>
          <w:rFonts w:asciiTheme="minorHAnsi" w:eastAsia="Times New Roman" w:hAnsiTheme="minorHAnsi" w:cstheme="minorHAnsi"/>
          <w:lang w:eastAsia="ja-JP"/>
        </w:rPr>
      </w:pPr>
    </w:p>
    <w:p w14:paraId="7E274080" w14:textId="77777777" w:rsidR="00C342D3" w:rsidRDefault="00C342D3">
      <w:pPr>
        <w:rPr>
          <w:rFonts w:asciiTheme="minorHAnsi" w:eastAsia="Times New Roman" w:hAnsiTheme="minorHAnsi" w:cstheme="minorHAnsi"/>
          <w:lang w:eastAsia="ja-JP"/>
        </w:rPr>
      </w:pPr>
    </w:p>
    <w:p w14:paraId="0208D4CD" w14:textId="77777777" w:rsidR="00C342D3" w:rsidRDefault="00C342D3">
      <w:pPr>
        <w:rPr>
          <w:rFonts w:asciiTheme="minorHAnsi" w:eastAsia="Times New Roman" w:hAnsiTheme="minorHAnsi" w:cstheme="minorHAnsi"/>
          <w:lang w:eastAsia="ja-JP"/>
        </w:rPr>
      </w:pPr>
    </w:p>
    <w:p w14:paraId="3268D030" w14:textId="77777777" w:rsidR="00C342D3" w:rsidRDefault="00C342D3">
      <w:pPr>
        <w:rPr>
          <w:rFonts w:asciiTheme="minorHAnsi" w:eastAsia="Times New Roman" w:hAnsiTheme="minorHAnsi" w:cstheme="minorHAnsi"/>
          <w:lang w:eastAsia="ja-JP"/>
        </w:rPr>
      </w:pPr>
    </w:p>
    <w:p w14:paraId="11FC3789" w14:textId="77777777" w:rsidR="00C342D3" w:rsidRDefault="00C342D3">
      <w:pPr>
        <w:rPr>
          <w:rFonts w:asciiTheme="minorHAnsi" w:eastAsia="Times New Roman" w:hAnsiTheme="minorHAnsi" w:cstheme="minorHAnsi"/>
          <w:lang w:eastAsia="ja-JP"/>
        </w:rPr>
      </w:pPr>
    </w:p>
    <w:p w14:paraId="42FCD001" w14:textId="77777777" w:rsidR="00C342D3" w:rsidRDefault="00C342D3">
      <w:pPr>
        <w:rPr>
          <w:rFonts w:asciiTheme="minorHAnsi" w:eastAsia="Times New Roman" w:hAnsiTheme="minorHAnsi" w:cstheme="minorHAnsi"/>
          <w:lang w:eastAsia="ja-JP"/>
        </w:rPr>
      </w:pPr>
    </w:p>
    <w:p w14:paraId="4C3B9CC9" w14:textId="77777777" w:rsidR="00C342D3" w:rsidRDefault="00C342D3">
      <w:pPr>
        <w:rPr>
          <w:rFonts w:asciiTheme="minorHAnsi" w:eastAsia="Times New Roman" w:hAnsiTheme="minorHAnsi" w:cstheme="minorHAnsi"/>
          <w:lang w:eastAsia="ja-JP"/>
        </w:rPr>
      </w:pPr>
    </w:p>
    <w:p w14:paraId="1AE6E55B" w14:textId="77777777" w:rsidR="00C342D3" w:rsidRDefault="00C342D3">
      <w:pPr>
        <w:rPr>
          <w:rFonts w:asciiTheme="minorHAnsi" w:eastAsia="Times New Roman" w:hAnsiTheme="minorHAnsi" w:cstheme="minorHAnsi"/>
          <w:lang w:eastAsia="ja-JP"/>
        </w:rPr>
      </w:pPr>
    </w:p>
    <w:p w14:paraId="504F87BB" w14:textId="77777777" w:rsidR="00C342D3" w:rsidRDefault="00C342D3">
      <w:pPr>
        <w:rPr>
          <w:rFonts w:asciiTheme="minorHAnsi" w:eastAsia="Times New Roman" w:hAnsiTheme="minorHAnsi" w:cstheme="minorHAnsi"/>
          <w:lang w:eastAsia="ja-JP"/>
        </w:rPr>
      </w:pPr>
    </w:p>
    <w:p w14:paraId="1183B97C" w14:textId="4F3EB1AB" w:rsidR="006C4566" w:rsidRPr="0034606D" w:rsidRDefault="00C342D3" w:rsidP="0034606D">
      <w:pPr>
        <w:pStyle w:val="Heading2"/>
        <w:numPr>
          <w:ilvl w:val="0"/>
          <w:numId w:val="0"/>
        </w:numPr>
        <w:ind w:left="576" w:hanging="576"/>
        <w:rPr>
          <w:rFonts w:asciiTheme="minorHAnsi" w:eastAsia="Times New Roman" w:hAnsiTheme="minorHAnsi" w:cstheme="minorHAnsi"/>
          <w:lang w:eastAsia="ja-JP"/>
        </w:rPr>
      </w:pPr>
      <w:bookmarkStart w:id="44" w:name="_Toc237619389"/>
      <w:r>
        <w:rPr>
          <w:rFonts w:asciiTheme="minorHAnsi" w:eastAsia="Times New Roman" w:hAnsiTheme="minorHAnsi" w:cstheme="minorHAnsi"/>
          <w:lang w:eastAsia="ja-JP"/>
        </w:rPr>
        <w:lastRenderedPageBreak/>
        <w:t xml:space="preserve">DECLARATION </w:t>
      </w:r>
      <w:r w:rsidR="00CE79FF">
        <w:rPr>
          <w:rFonts w:asciiTheme="minorHAnsi" w:eastAsia="Times New Roman" w:hAnsiTheme="minorHAnsi" w:cstheme="minorHAnsi"/>
          <w:lang w:eastAsia="ja-JP"/>
        </w:rPr>
        <w:t>AS TO THE</w:t>
      </w:r>
      <w:r>
        <w:rPr>
          <w:rFonts w:asciiTheme="minorHAnsi" w:eastAsia="Times New Roman" w:hAnsiTheme="minorHAnsi" w:cstheme="minorHAnsi"/>
          <w:lang w:eastAsia="ja-JP"/>
        </w:rPr>
        <w:t xml:space="preserve"> PERSONAL CIRCUMSTANCES</w:t>
      </w:r>
      <w:r w:rsidR="00CE79FF">
        <w:rPr>
          <w:rFonts w:asciiTheme="minorHAnsi" w:eastAsia="Times New Roman" w:hAnsiTheme="minorHAnsi" w:cstheme="minorHAnsi"/>
          <w:lang w:eastAsia="ja-JP"/>
        </w:rPr>
        <w:t xml:space="preserve"> OF TENDERER</w:t>
      </w:r>
      <w:bookmarkEnd w:id="44"/>
    </w:p>
    <w:tbl>
      <w:tblPr>
        <w:tblStyle w:val="TableGrid1"/>
        <w:tblW w:w="9242" w:type="dxa"/>
        <w:tblLayout w:type="fixed"/>
        <w:tblLook w:val="04A0" w:firstRow="1" w:lastRow="0" w:firstColumn="1" w:lastColumn="0" w:noHBand="0" w:noVBand="1"/>
      </w:tblPr>
      <w:tblGrid>
        <w:gridCol w:w="2235"/>
        <w:gridCol w:w="7007"/>
      </w:tblGrid>
      <w:tr w:rsidR="006C4566" w:rsidRPr="00F34D79" w14:paraId="159580C4" w14:textId="77777777" w:rsidTr="00DE0CDA">
        <w:trPr>
          <w:trHeight w:val="526"/>
        </w:trPr>
        <w:tc>
          <w:tcPr>
            <w:tcW w:w="2235" w:type="dxa"/>
            <w:shd w:val="clear" w:color="auto" w:fill="4F6228" w:themeFill="accent3" w:themeFillShade="80"/>
            <w:vAlign w:val="center"/>
          </w:tcPr>
          <w:p w14:paraId="0FF8BAC0" w14:textId="744B331A" w:rsidR="006C4566" w:rsidRPr="00ED05E6" w:rsidRDefault="006C4566" w:rsidP="00DE0CDA">
            <w:pPr>
              <w:rPr>
                <w:rFonts w:asciiTheme="minorHAnsi" w:hAnsiTheme="minorHAnsi" w:cstheme="minorHAnsi"/>
                <w:b/>
                <w:bCs/>
                <w:color w:val="E9E9E3"/>
                <w:sz w:val="22"/>
                <w:szCs w:val="22"/>
              </w:rPr>
            </w:pPr>
            <w:r w:rsidRPr="00ED05E6">
              <w:rPr>
                <w:rFonts w:asciiTheme="minorHAnsi" w:hAnsiTheme="minorHAnsi" w:cstheme="minorHAnsi"/>
                <w:b/>
                <w:bCs/>
                <w:color w:val="E9E9E3"/>
                <w:sz w:val="22"/>
                <w:szCs w:val="22"/>
              </w:rPr>
              <w:t>RE</w:t>
            </w:r>
            <w:r w:rsidR="00ED05E6" w:rsidRPr="00ED05E6">
              <w:rPr>
                <w:rFonts w:asciiTheme="minorHAnsi" w:hAnsiTheme="minorHAnsi" w:cstheme="minorHAnsi"/>
                <w:b/>
                <w:bCs/>
                <w:color w:val="E9E9E3"/>
                <w:sz w:val="22"/>
                <w:szCs w:val="22"/>
              </w:rPr>
              <w:t>:</w:t>
            </w:r>
          </w:p>
        </w:tc>
        <w:tc>
          <w:tcPr>
            <w:tcW w:w="7007" w:type="dxa"/>
            <w:shd w:val="clear" w:color="auto" w:fill="E9E9E3"/>
            <w:vAlign w:val="center"/>
          </w:tcPr>
          <w:p w14:paraId="54211E55" w14:textId="2523C272" w:rsidR="006C4566" w:rsidRPr="00ED05E6" w:rsidRDefault="00ED05E6" w:rsidP="00DE0CDA">
            <w:pPr>
              <w:rPr>
                <w:rFonts w:asciiTheme="minorHAnsi" w:hAnsiTheme="minorHAnsi" w:cstheme="minorHAnsi"/>
                <w:b/>
                <w:bCs/>
                <w:sz w:val="22"/>
                <w:szCs w:val="22"/>
              </w:rPr>
            </w:pPr>
            <w:r w:rsidRPr="00ED05E6">
              <w:rPr>
                <w:rFonts w:ascii="Calibri" w:hAnsi="Calibri" w:cs="Calibri"/>
                <w:b/>
                <w:bCs/>
                <w:color w:val="auto"/>
                <w:sz w:val="22"/>
                <w:szCs w:val="22"/>
              </w:rPr>
              <w:t xml:space="preserve">The Provision of Contracted Training Services for Cork Education and Training Board (Cork ETB) in </w:t>
            </w:r>
            <w:r w:rsidR="005A301B">
              <w:rPr>
                <w:rFonts w:ascii="Calibri" w:hAnsi="Calibri" w:cs="Calibri"/>
                <w:b/>
                <w:bCs/>
                <w:color w:val="auto"/>
                <w:sz w:val="22"/>
                <w:szCs w:val="22"/>
              </w:rPr>
              <w:t>Seven</w:t>
            </w:r>
            <w:r w:rsidR="00F8324B">
              <w:rPr>
                <w:rFonts w:ascii="Calibri" w:hAnsi="Calibri" w:cs="Calibri"/>
                <w:b/>
                <w:bCs/>
                <w:color w:val="auto"/>
                <w:sz w:val="22"/>
                <w:szCs w:val="22"/>
              </w:rPr>
              <w:t xml:space="preserve"> (</w:t>
            </w:r>
            <w:r w:rsidR="005A301B">
              <w:rPr>
                <w:rFonts w:ascii="Calibri" w:hAnsi="Calibri" w:cs="Calibri"/>
                <w:b/>
                <w:bCs/>
                <w:color w:val="auto"/>
                <w:sz w:val="22"/>
                <w:szCs w:val="22"/>
              </w:rPr>
              <w:t>7</w:t>
            </w:r>
            <w:r w:rsidR="00F8324B">
              <w:rPr>
                <w:rFonts w:ascii="Calibri" w:hAnsi="Calibri" w:cs="Calibri"/>
                <w:b/>
                <w:bCs/>
                <w:color w:val="auto"/>
                <w:sz w:val="22"/>
                <w:szCs w:val="22"/>
              </w:rPr>
              <w:t>)</w:t>
            </w:r>
            <w:r w:rsidRPr="00ED05E6">
              <w:rPr>
                <w:rFonts w:ascii="Calibri" w:hAnsi="Calibri" w:cs="Calibri"/>
                <w:b/>
                <w:bCs/>
                <w:color w:val="auto"/>
                <w:sz w:val="22"/>
                <w:szCs w:val="22"/>
              </w:rPr>
              <w:t xml:space="preserve"> Lots</w:t>
            </w:r>
          </w:p>
        </w:tc>
      </w:tr>
      <w:tr w:rsidR="006C4566" w:rsidRPr="00F34D79" w14:paraId="7DD0A1F0" w14:textId="77777777" w:rsidTr="00DE0CDA">
        <w:trPr>
          <w:trHeight w:val="526"/>
        </w:trPr>
        <w:tc>
          <w:tcPr>
            <w:tcW w:w="2235" w:type="dxa"/>
            <w:shd w:val="clear" w:color="auto" w:fill="4F6228" w:themeFill="accent3" w:themeFillShade="80"/>
            <w:vAlign w:val="center"/>
          </w:tcPr>
          <w:p w14:paraId="48F64294" w14:textId="14C50C69" w:rsidR="006C4566" w:rsidRPr="007C2B99" w:rsidRDefault="006C4566" w:rsidP="00DE0CDA">
            <w:pPr>
              <w:spacing w:line="276" w:lineRule="auto"/>
              <w:rPr>
                <w:rFonts w:asciiTheme="minorHAnsi" w:hAnsiTheme="minorHAnsi" w:cstheme="minorHAnsi"/>
                <w:b/>
                <w:bCs/>
                <w:color w:val="E9E9E3"/>
                <w:sz w:val="22"/>
                <w:szCs w:val="22"/>
              </w:rPr>
            </w:pPr>
            <w:r>
              <w:rPr>
                <w:rFonts w:asciiTheme="minorHAnsi" w:hAnsiTheme="minorHAnsi" w:cstheme="minorHAnsi"/>
                <w:b/>
                <w:bCs/>
                <w:color w:val="E9E9E3"/>
                <w:sz w:val="22"/>
                <w:szCs w:val="22"/>
              </w:rPr>
              <w:t>Name:</w:t>
            </w:r>
            <w:r w:rsidRPr="007C2B99">
              <w:rPr>
                <w:rFonts w:asciiTheme="minorHAnsi" w:hAnsiTheme="minorHAnsi" w:cstheme="minorHAnsi"/>
                <w:b/>
                <w:bCs/>
                <w:color w:val="E9E9E3"/>
                <w:sz w:val="22"/>
                <w:szCs w:val="22"/>
              </w:rPr>
              <w:t xml:space="preserve"> </w:t>
            </w:r>
          </w:p>
        </w:tc>
        <w:tc>
          <w:tcPr>
            <w:tcW w:w="7007" w:type="dxa"/>
            <w:shd w:val="clear" w:color="auto" w:fill="E9E9E3"/>
            <w:vAlign w:val="center"/>
          </w:tcPr>
          <w:p w14:paraId="2A64F325" w14:textId="7A50839A" w:rsidR="006C4566" w:rsidRPr="00AA1327" w:rsidRDefault="00485DFA" w:rsidP="00DE0CDA">
            <w:pPr>
              <w:spacing w:line="276" w:lineRule="auto"/>
              <w:rPr>
                <w:rFonts w:asciiTheme="minorHAnsi" w:hAnsiTheme="minorHAnsi" w:cstheme="minorHAnsi"/>
                <w:b/>
                <w:bCs/>
                <w:sz w:val="22"/>
                <w:szCs w:val="22"/>
              </w:rPr>
            </w:pPr>
            <w:sdt>
              <w:sdtPr>
                <w:rPr>
                  <w:rFonts w:asciiTheme="minorHAnsi" w:hAnsiTheme="minorHAnsi" w:cstheme="minorHAnsi"/>
                  <w:b/>
                  <w:bCs/>
                  <w:color w:val="C00000"/>
                </w:rPr>
                <w:id w:val="-382874490"/>
                <w:placeholder>
                  <w:docPart w:val="49A226FF35154D3AB31C0BC2B61BC04E"/>
                </w:placeholder>
                <w:showingPlcHdr/>
              </w:sdtPr>
              <w:sdtEndPr/>
              <w:sdtContent>
                <w:r w:rsidR="00CB2234" w:rsidRPr="00C35A94">
                  <w:rPr>
                    <w:rStyle w:val="PlaceholderText"/>
                    <w:rFonts w:cstheme="minorHAnsi"/>
                    <w:color w:val="C00000"/>
                  </w:rPr>
                  <w:t>Click or tap here to enter text.</w:t>
                </w:r>
              </w:sdtContent>
            </w:sdt>
            <w:r w:rsidR="006C4566" w:rsidRPr="00C35A94">
              <w:rPr>
                <w:rFonts w:asciiTheme="minorHAnsi" w:hAnsiTheme="minorHAnsi" w:cstheme="minorHAnsi"/>
                <w:b/>
                <w:bCs/>
                <w:color w:val="C00000"/>
                <w:sz w:val="22"/>
                <w:szCs w:val="22"/>
              </w:rPr>
              <w:t xml:space="preserve"> </w:t>
            </w:r>
          </w:p>
        </w:tc>
      </w:tr>
      <w:tr w:rsidR="006C4566" w:rsidRPr="00F34D79" w14:paraId="6A0D9D06" w14:textId="77777777" w:rsidTr="00DE0CDA">
        <w:trPr>
          <w:trHeight w:val="570"/>
        </w:trPr>
        <w:tc>
          <w:tcPr>
            <w:tcW w:w="2235" w:type="dxa"/>
            <w:shd w:val="clear" w:color="auto" w:fill="4F6228" w:themeFill="accent3" w:themeFillShade="80"/>
            <w:vAlign w:val="center"/>
          </w:tcPr>
          <w:p w14:paraId="47E169AD" w14:textId="38A35644" w:rsidR="006C4566" w:rsidRPr="007C2B99" w:rsidRDefault="006C4566" w:rsidP="00DE0CDA">
            <w:pPr>
              <w:spacing w:line="276" w:lineRule="auto"/>
              <w:rPr>
                <w:rFonts w:asciiTheme="minorHAnsi" w:hAnsiTheme="minorHAnsi" w:cstheme="minorHAnsi"/>
                <w:b/>
                <w:bCs/>
                <w:color w:val="E9E9E3"/>
                <w:sz w:val="22"/>
                <w:szCs w:val="22"/>
              </w:rPr>
            </w:pPr>
            <w:r>
              <w:rPr>
                <w:rFonts w:asciiTheme="minorHAnsi" w:hAnsiTheme="minorHAnsi" w:cstheme="minorHAnsi"/>
                <w:b/>
                <w:bCs/>
                <w:color w:val="E9E9E3"/>
                <w:sz w:val="22"/>
                <w:szCs w:val="22"/>
              </w:rPr>
              <w:t>Address:</w:t>
            </w:r>
            <w:r w:rsidRPr="007C2B99">
              <w:rPr>
                <w:rFonts w:asciiTheme="minorHAnsi" w:hAnsiTheme="minorHAnsi" w:cstheme="minorHAnsi"/>
                <w:b/>
                <w:bCs/>
                <w:color w:val="E9E9E3"/>
                <w:sz w:val="22"/>
                <w:szCs w:val="22"/>
              </w:rPr>
              <w:t xml:space="preserve"> </w:t>
            </w:r>
          </w:p>
        </w:tc>
        <w:sdt>
          <w:sdtPr>
            <w:rPr>
              <w:rFonts w:asciiTheme="minorHAnsi" w:hAnsiTheme="minorHAnsi" w:cstheme="minorHAnsi"/>
              <w:b/>
              <w:bCs/>
            </w:rPr>
            <w:id w:val="-1009215813"/>
            <w:placeholder>
              <w:docPart w:val="51BFAAEAAAE14DD586BC7602A04A9654"/>
            </w:placeholder>
            <w:showingPlcHdr/>
          </w:sdtPr>
          <w:sdtEndPr/>
          <w:sdtContent>
            <w:tc>
              <w:tcPr>
                <w:tcW w:w="7007" w:type="dxa"/>
                <w:shd w:val="clear" w:color="auto" w:fill="E9E9E3"/>
                <w:vAlign w:val="center"/>
              </w:tcPr>
              <w:p w14:paraId="2D9FE47F" w14:textId="2CF19BC8" w:rsidR="006C4566" w:rsidRPr="00AA1327" w:rsidRDefault="00ED05E6" w:rsidP="00DE0CDA">
                <w:pPr>
                  <w:spacing w:line="276" w:lineRule="auto"/>
                  <w:rPr>
                    <w:rFonts w:asciiTheme="minorHAnsi" w:hAnsiTheme="minorHAnsi" w:cstheme="minorHAnsi"/>
                    <w:b/>
                    <w:bCs/>
                    <w:sz w:val="22"/>
                    <w:szCs w:val="22"/>
                  </w:rPr>
                </w:pPr>
                <w:r w:rsidRPr="00C35A94">
                  <w:rPr>
                    <w:rStyle w:val="PlaceholderText"/>
                    <w:rFonts w:cstheme="minorHAnsi"/>
                    <w:color w:val="C00000"/>
                  </w:rPr>
                  <w:t>Click or tap here to enter text.</w:t>
                </w:r>
              </w:p>
            </w:tc>
          </w:sdtContent>
        </w:sdt>
      </w:tr>
    </w:tbl>
    <w:p w14:paraId="22EFBB2E" w14:textId="77777777" w:rsidR="006C4566" w:rsidRDefault="006C4566" w:rsidP="002538EF">
      <w:pPr>
        <w:rPr>
          <w:rFonts w:asciiTheme="minorHAnsi" w:eastAsia="Times New Roman" w:hAnsiTheme="minorHAnsi" w:cstheme="minorHAnsi"/>
          <w:lang w:val="en-US" w:eastAsia="ja-JP"/>
        </w:rPr>
      </w:pPr>
    </w:p>
    <w:p w14:paraId="251E48BD" w14:textId="74E7B219" w:rsidR="002538EF" w:rsidRDefault="002538EF" w:rsidP="00F7726D">
      <w:pPr>
        <w:contextualSpacing/>
        <w:rPr>
          <w:rFonts w:asciiTheme="minorHAnsi" w:hAnsiTheme="minorHAnsi" w:cstheme="minorHAnsi"/>
          <w:b/>
          <w:bCs/>
        </w:rPr>
      </w:pPr>
      <w:r w:rsidRPr="002538EF">
        <w:rPr>
          <w:rFonts w:asciiTheme="minorHAnsi" w:eastAsia="Times New Roman" w:hAnsiTheme="minorHAnsi" w:cstheme="minorHAnsi"/>
          <w:lang w:val="en-GB" w:eastAsia="ja-JP"/>
        </w:rPr>
        <w:t xml:space="preserve">I, </w:t>
      </w:r>
      <w:sdt>
        <w:sdtPr>
          <w:rPr>
            <w:rFonts w:asciiTheme="minorHAnsi" w:hAnsiTheme="minorHAnsi" w:cstheme="minorHAnsi"/>
            <w:b/>
            <w:bCs/>
          </w:rPr>
          <w:id w:val="430713538"/>
          <w:placeholder>
            <w:docPart w:val="152FE5AB74E843DC9F38E599A2314D68"/>
          </w:placeholder>
          <w:showingPlcHdr/>
        </w:sdtPr>
        <w:sdtEndPr/>
        <w:sdtContent>
          <w:r w:rsidR="00ED05E6" w:rsidRPr="00C35A94">
            <w:rPr>
              <w:rStyle w:val="PlaceholderText"/>
              <w:rFonts w:cstheme="minorHAnsi"/>
              <w:color w:val="C00000"/>
            </w:rPr>
            <w:t>Click or tap here to enter text.</w:t>
          </w:r>
        </w:sdtContent>
      </w:sdt>
      <w:r w:rsidR="00ED05E6" w:rsidRPr="002538EF">
        <w:rPr>
          <w:rFonts w:asciiTheme="minorHAnsi" w:eastAsia="Times New Roman" w:hAnsiTheme="minorHAnsi" w:cstheme="minorHAnsi"/>
          <w:lang w:val="en-GB" w:eastAsia="ja-JP"/>
        </w:rPr>
        <w:t xml:space="preserve"> </w:t>
      </w:r>
      <w:r w:rsidR="00F7726D">
        <w:rPr>
          <w:rFonts w:asciiTheme="minorHAnsi" w:eastAsia="Times New Roman" w:hAnsiTheme="minorHAnsi" w:cstheme="minorHAnsi"/>
          <w:lang w:val="en-GB" w:eastAsia="ja-JP"/>
        </w:rPr>
        <w:t xml:space="preserve">, </w:t>
      </w:r>
      <w:r w:rsidRPr="002538EF">
        <w:rPr>
          <w:rFonts w:asciiTheme="minorHAnsi" w:eastAsia="Times New Roman" w:hAnsiTheme="minorHAnsi" w:cstheme="minorHAnsi"/>
          <w:lang w:val="en-GB" w:eastAsia="ja-JP"/>
        </w:rPr>
        <w:t xml:space="preserve">having been duly authorised by </w:t>
      </w:r>
      <w:sdt>
        <w:sdtPr>
          <w:rPr>
            <w:rFonts w:asciiTheme="minorHAnsi" w:hAnsiTheme="minorHAnsi" w:cstheme="minorHAnsi"/>
            <w:b/>
            <w:bCs/>
          </w:rPr>
          <w:id w:val="74707217"/>
          <w:placeholder>
            <w:docPart w:val="9DA5E1539EF44A4BA8EEBCA6E9963AA5"/>
          </w:placeholder>
          <w:showingPlcHdr/>
        </w:sdtPr>
        <w:sdtEndPr/>
        <w:sdtContent>
          <w:r w:rsidR="00F7726D" w:rsidRPr="00C35A94">
            <w:rPr>
              <w:rStyle w:val="PlaceholderText"/>
              <w:rFonts w:cstheme="minorHAnsi"/>
              <w:color w:val="C00000"/>
            </w:rPr>
            <w:t>Click or tap here to enter text.</w:t>
          </w:r>
        </w:sdtContent>
      </w:sdt>
      <w:r w:rsidR="00F7726D" w:rsidRPr="002538EF">
        <w:rPr>
          <w:rFonts w:asciiTheme="minorHAnsi" w:eastAsia="Times New Roman" w:hAnsiTheme="minorHAnsi" w:cstheme="minorHAnsi"/>
          <w:lang w:val="en-GB" w:eastAsia="ja-JP"/>
        </w:rPr>
        <w:t xml:space="preserve"> </w:t>
      </w:r>
      <w:r w:rsidRPr="002538EF">
        <w:rPr>
          <w:rFonts w:asciiTheme="minorHAnsi" w:eastAsia="Times New Roman" w:hAnsiTheme="minorHAnsi" w:cstheme="minorHAnsi"/>
          <w:lang w:val="en-GB" w:eastAsia="ja-JP"/>
        </w:rPr>
        <w:t xml:space="preserve">sincerely declare that </w:t>
      </w:r>
      <w:sdt>
        <w:sdtPr>
          <w:rPr>
            <w:rFonts w:asciiTheme="minorHAnsi" w:hAnsiTheme="minorHAnsi" w:cstheme="minorHAnsi"/>
            <w:b/>
            <w:bCs/>
            <w:color w:val="C00000"/>
          </w:rPr>
          <w:id w:val="-568646752"/>
          <w:placeholder>
            <w:docPart w:val="04BBB0BAD4BF41F9A434E34355B3C521"/>
          </w:placeholder>
          <w:showingPlcHdr/>
        </w:sdtPr>
        <w:sdtEndPr/>
        <w:sdtContent>
          <w:r w:rsidR="00E65744" w:rsidRPr="00C35A94">
            <w:rPr>
              <w:rStyle w:val="PlaceholderText"/>
              <w:rFonts w:cstheme="minorHAnsi"/>
              <w:color w:val="C00000"/>
            </w:rPr>
            <w:t>Click or tap here to enter text.</w:t>
          </w:r>
        </w:sdtContent>
      </w:sdt>
      <w:r w:rsidR="00E65744" w:rsidRPr="00C35A94">
        <w:rPr>
          <w:rFonts w:asciiTheme="minorHAnsi" w:eastAsia="Times New Roman" w:hAnsiTheme="minorHAnsi" w:cstheme="minorHAnsi"/>
          <w:color w:val="C00000"/>
          <w:lang w:val="en-GB" w:eastAsia="ja-JP"/>
        </w:rPr>
        <w:t xml:space="preserve"> </w:t>
      </w:r>
      <w:r w:rsidRPr="002538EF">
        <w:rPr>
          <w:rFonts w:asciiTheme="minorHAnsi" w:eastAsia="Times New Roman" w:hAnsiTheme="minorHAnsi" w:cstheme="minorHAnsi"/>
          <w:lang w:val="en-GB" w:eastAsia="ja-JP"/>
        </w:rPr>
        <w:t xml:space="preserve">itself or any person who has is a member of the administrative, management or supervisory body of </w:t>
      </w:r>
      <w:sdt>
        <w:sdtPr>
          <w:rPr>
            <w:rFonts w:asciiTheme="minorHAnsi" w:hAnsiTheme="minorHAnsi" w:cstheme="minorHAnsi"/>
            <w:b/>
            <w:bCs/>
            <w:color w:val="C00000"/>
          </w:rPr>
          <w:id w:val="-1261909323"/>
          <w:placeholder>
            <w:docPart w:val="F4D19D685666473BAD4DC63CF64DFE39"/>
          </w:placeholder>
          <w:showingPlcHdr/>
        </w:sdtPr>
        <w:sdtEndPr>
          <w:rPr>
            <w:color w:val="auto"/>
          </w:rPr>
        </w:sdtEndPr>
        <w:sdtContent>
          <w:r w:rsidR="00F7726D" w:rsidRPr="00C35A94">
            <w:rPr>
              <w:rStyle w:val="PlaceholderText"/>
              <w:rFonts w:cstheme="minorHAnsi"/>
              <w:color w:val="C00000"/>
            </w:rPr>
            <w:t>Click or tap here to enter text.</w:t>
          </w:r>
        </w:sdtContent>
      </w:sdt>
      <w:r w:rsidR="00F7726D" w:rsidRPr="002538EF">
        <w:rPr>
          <w:rFonts w:asciiTheme="minorHAnsi" w:eastAsia="Times New Roman" w:hAnsiTheme="minorHAnsi" w:cstheme="minorHAnsi"/>
          <w:lang w:val="en-GB" w:eastAsia="ja-JP"/>
        </w:rPr>
        <w:t xml:space="preserve"> </w:t>
      </w:r>
      <w:r w:rsidRPr="002538EF">
        <w:rPr>
          <w:rFonts w:asciiTheme="minorHAnsi" w:eastAsia="Times New Roman" w:hAnsiTheme="minorHAnsi" w:cstheme="minorHAnsi"/>
          <w:lang w:val="en-GB" w:eastAsia="ja-JP"/>
        </w:rPr>
        <w:t xml:space="preserve">or has powers of representation, decision or control in </w:t>
      </w:r>
      <w:sdt>
        <w:sdtPr>
          <w:rPr>
            <w:rFonts w:asciiTheme="minorHAnsi" w:hAnsiTheme="minorHAnsi" w:cstheme="minorHAnsi"/>
            <w:b/>
            <w:bCs/>
          </w:rPr>
          <w:id w:val="-839384808"/>
          <w:placeholder>
            <w:docPart w:val="6722FA2343174E488A73BC396CB09CAA"/>
          </w:placeholder>
          <w:showingPlcHdr/>
        </w:sdtPr>
        <w:sdtEndPr/>
        <w:sdtContent>
          <w:r w:rsidR="00F7726D" w:rsidRPr="00C35A94">
            <w:rPr>
              <w:rStyle w:val="PlaceholderText"/>
              <w:rFonts w:cstheme="minorHAnsi"/>
              <w:color w:val="C00000"/>
            </w:rPr>
            <w:t>Click or tap here to enter text.</w:t>
          </w:r>
        </w:sdtContent>
      </w:sdt>
      <w:r w:rsidR="00F7726D">
        <w:rPr>
          <w:rFonts w:asciiTheme="minorHAnsi" w:hAnsiTheme="minorHAnsi" w:cstheme="minorHAnsi"/>
          <w:b/>
          <w:bCs/>
        </w:rPr>
        <w:t>:</w:t>
      </w:r>
    </w:p>
    <w:p w14:paraId="451977E9" w14:textId="77777777" w:rsidR="005C6DA9" w:rsidRPr="002538EF" w:rsidRDefault="005C6DA9" w:rsidP="00F7726D">
      <w:pPr>
        <w:contextualSpacing/>
        <w:rPr>
          <w:rFonts w:asciiTheme="minorHAnsi" w:eastAsia="Times New Roman" w:hAnsiTheme="minorHAnsi" w:cstheme="minorHAnsi"/>
          <w:lang w:val="en-GB" w:eastAsia="ja-JP"/>
        </w:rPr>
      </w:pPr>
    </w:p>
    <w:p w14:paraId="15D94FEE"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(a)</w:t>
      </w:r>
      <w:r w:rsidRPr="002538EF">
        <w:rPr>
          <w:rFonts w:asciiTheme="minorHAnsi" w:eastAsia="Times New Roman" w:hAnsiTheme="minorHAnsi" w:cstheme="minorHAnsi"/>
          <w:lang w:val="en-GB" w:eastAsia="ja-JP"/>
        </w:rPr>
        <w:tab/>
        <w:t>Has never been the subject of a conviction for participation in a criminal organisation, as defined in Article 2 of Council Framework Decision 2008/841/JHA.</w:t>
      </w:r>
    </w:p>
    <w:p w14:paraId="4CDC2C0F" w14:textId="52C3D7D2"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(b)</w:t>
      </w:r>
      <w:r w:rsidRPr="002538EF">
        <w:rPr>
          <w:rFonts w:asciiTheme="minorHAnsi" w:eastAsia="Times New Roman" w:hAnsiTheme="minorHAnsi" w:cstheme="minorHAnsi"/>
          <w:lang w:val="en-GB" w:eastAsia="ja-JP"/>
        </w:rPr>
        <w:tab/>
        <w:t xml:space="preserve">Has never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w:t>
      </w:r>
      <w:r w:rsidR="00C25A7D">
        <w:rPr>
          <w:rFonts w:asciiTheme="minorHAnsi" w:eastAsia="Times New Roman" w:hAnsiTheme="minorHAnsi" w:cstheme="minorHAnsi"/>
          <w:lang w:val="en-GB" w:eastAsia="ja-JP"/>
        </w:rPr>
        <w:t xml:space="preserve">Cork ETB </w:t>
      </w:r>
      <w:r w:rsidRPr="002538EF">
        <w:rPr>
          <w:rFonts w:asciiTheme="minorHAnsi" w:eastAsia="Times New Roman" w:hAnsiTheme="minorHAnsi" w:cstheme="minorHAnsi"/>
          <w:lang w:val="en-GB" w:eastAsia="ja-JP"/>
        </w:rPr>
        <w:t xml:space="preserve">or </w:t>
      </w:r>
      <w:sdt>
        <w:sdtPr>
          <w:rPr>
            <w:rFonts w:asciiTheme="minorHAnsi" w:hAnsiTheme="minorHAnsi" w:cstheme="minorHAnsi"/>
            <w:b/>
            <w:bCs/>
          </w:rPr>
          <w:id w:val="1821384857"/>
          <w:placeholder>
            <w:docPart w:val="F54FE9F8572D454F94F1CA101BD25036"/>
          </w:placeholder>
          <w:showingPlcHdr/>
        </w:sdtPr>
        <w:sdtEndPr/>
        <w:sdtContent>
          <w:r w:rsidR="0035316F" w:rsidRPr="001C5199">
            <w:rPr>
              <w:rStyle w:val="PlaceholderText"/>
              <w:rFonts w:cstheme="minorHAnsi"/>
              <w:color w:val="C00000"/>
            </w:rPr>
            <w:t>Click or tap here to enter text.</w:t>
          </w:r>
        </w:sdtContent>
      </w:sdt>
      <w:r w:rsidR="0035316F">
        <w:rPr>
          <w:rFonts w:asciiTheme="minorHAnsi" w:hAnsiTheme="minorHAnsi" w:cstheme="minorHAnsi"/>
          <w:b/>
          <w:bCs/>
        </w:rPr>
        <w:t>.</w:t>
      </w:r>
    </w:p>
    <w:p w14:paraId="35932A0B"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(c)</w:t>
      </w:r>
      <w:r w:rsidRPr="002538EF">
        <w:rPr>
          <w:rFonts w:asciiTheme="minorHAnsi" w:eastAsia="Times New Roman" w:hAnsiTheme="minorHAnsi" w:cstheme="minorHAnsi"/>
          <w:lang w:val="en-GB" w:eastAsia="ja-JP"/>
        </w:rPr>
        <w:tab/>
        <w:t>Has never been the subject of a conviction for fraud within the meaning of Article 1 of the Convention on the protection of the European Communities’ financial interests.</w:t>
      </w:r>
    </w:p>
    <w:p w14:paraId="69C0C5BB"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(d)</w:t>
      </w:r>
      <w:r w:rsidRPr="002538EF">
        <w:rPr>
          <w:rFonts w:asciiTheme="minorHAnsi" w:eastAsia="Times New Roman" w:hAnsiTheme="minorHAnsi" w:cstheme="minorHAnsi"/>
          <w:lang w:val="en-GB" w:eastAsia="ja-JP"/>
        </w:rPr>
        <w:tab/>
        <w:t>Has never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36E79B1"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(e)</w:t>
      </w:r>
      <w:r w:rsidRPr="002538EF">
        <w:rPr>
          <w:rFonts w:asciiTheme="minorHAnsi" w:eastAsia="Times New Roman" w:hAnsiTheme="minorHAnsi" w:cstheme="minorHAnsi"/>
          <w:lang w:val="en-GB" w:eastAsia="ja-JP"/>
        </w:rPr>
        <w:tab/>
        <w:t>Has never been the subject of a conviction for money laundering or terrorist financing, as defined in Article 1 of Directive 2005/60/EC of the European Parliament and of the Council.</w:t>
      </w:r>
    </w:p>
    <w:p w14:paraId="603F3E36"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(f)</w:t>
      </w:r>
      <w:r w:rsidRPr="002538EF">
        <w:rPr>
          <w:rFonts w:asciiTheme="minorHAnsi" w:eastAsia="Times New Roman" w:hAnsiTheme="minorHAnsi" w:cstheme="minorHAnsi"/>
          <w:lang w:val="en-GB" w:eastAsia="ja-JP"/>
        </w:rPr>
        <w:tab/>
        <w:t>Has never been the subject of a conviction for child labour and other forms of trafficking in human beings as defined in Article 2 of Directive 2011/36/EU of the European Parliament and of the Council.</w:t>
      </w:r>
    </w:p>
    <w:p w14:paraId="75427F52"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(g)</w:t>
      </w:r>
      <w:r w:rsidRPr="002538EF">
        <w:rPr>
          <w:rFonts w:asciiTheme="minorHAnsi" w:eastAsia="Times New Roman" w:hAnsiTheme="minorHAnsi" w:cstheme="minorHAnsi"/>
          <w:lang w:val="en-GB" w:eastAsia="ja-JP"/>
        </w:rPr>
        <w:tab/>
        <w:t>Is not in breach and has not breached its obligations relating to the payment of taxes or social security contributions.</w:t>
      </w:r>
    </w:p>
    <w:p w14:paraId="131B6799"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(h)</w:t>
      </w:r>
      <w:r w:rsidRPr="002538EF">
        <w:rPr>
          <w:rFonts w:asciiTheme="minorHAnsi" w:eastAsia="Times New Roman" w:hAnsiTheme="minorHAnsi" w:cstheme="minorHAnsi"/>
          <w:lang w:val="en-GB" w:eastAsia="ja-JP"/>
        </w:rPr>
        <w:tab/>
        <w:t>That the preparation of the Tender was carried out independently.</w:t>
      </w:r>
    </w:p>
    <w:p w14:paraId="1D622756"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(i)</w:t>
      </w:r>
      <w:r w:rsidRPr="002538EF">
        <w:rPr>
          <w:rFonts w:asciiTheme="minorHAnsi" w:eastAsia="Times New Roman" w:hAnsiTheme="minorHAnsi" w:cstheme="minorHAnsi"/>
          <w:lang w:val="en-GB" w:eastAsia="ja-JP"/>
        </w:rPr>
        <w:tab/>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98BBE0C"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(j)</w:t>
      </w:r>
      <w:r w:rsidRPr="002538EF">
        <w:rPr>
          <w:rFonts w:asciiTheme="minorHAnsi" w:eastAsia="Times New Roman" w:hAnsiTheme="minorHAnsi" w:cstheme="minorHAnsi"/>
          <w:lang w:val="en-GB" w:eastAsia="ja-JP"/>
        </w:rPr>
        <w:tab/>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6106A7DA"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(k)</w:t>
      </w:r>
      <w:r w:rsidRPr="002538EF">
        <w:rPr>
          <w:rFonts w:asciiTheme="minorHAnsi" w:eastAsia="Times New Roman" w:hAnsiTheme="minorHAnsi" w:cstheme="minorHAnsi"/>
          <w:lang w:val="en-GB" w:eastAsia="ja-JP"/>
        </w:rPr>
        <w:tab/>
        <w:t>Is not guilty of grave professional misconduct.</w:t>
      </w:r>
    </w:p>
    <w:p w14:paraId="576239B3"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lastRenderedPageBreak/>
        <w:t>(l)</w:t>
      </w:r>
      <w:r w:rsidRPr="002538EF">
        <w:rPr>
          <w:rFonts w:asciiTheme="minorHAnsi" w:eastAsia="Times New Roman" w:hAnsiTheme="minorHAnsi" w:cstheme="minorHAnsi"/>
          <w:lang w:val="en-GB" w:eastAsia="ja-JP"/>
        </w:rPr>
        <w:tab/>
        <w:t>Has not entered into agreements with other economic operators aimed at distorting competition.</w:t>
      </w:r>
    </w:p>
    <w:p w14:paraId="6E4C6A41"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(m)</w:t>
      </w:r>
      <w:r w:rsidRPr="002538EF">
        <w:rPr>
          <w:rFonts w:asciiTheme="minorHAnsi" w:eastAsia="Times New Roman" w:hAnsiTheme="minorHAnsi" w:cstheme="minorHAnsi"/>
          <w:lang w:val="en-GB" w:eastAsia="ja-JP"/>
        </w:rPr>
        <w:tab/>
        <w:t>Is not aware of any conflict of interest due to its participation in the Competition;</w:t>
      </w:r>
    </w:p>
    <w:p w14:paraId="049544D7"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(n)</w:t>
      </w:r>
      <w:r w:rsidRPr="002538EF">
        <w:rPr>
          <w:rFonts w:asciiTheme="minorHAnsi" w:eastAsia="Times New Roman" w:hAnsiTheme="minorHAnsi" w:cstheme="minorHAnsi"/>
          <w:lang w:val="en-GB" w:eastAsia="ja-JP"/>
        </w:rPr>
        <w:tab/>
        <w:t>Has not had any prior involvement in the preparation of the Competition;</w:t>
      </w:r>
    </w:p>
    <w:p w14:paraId="6D7E9E15" w14:textId="77777777"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(o)</w:t>
      </w:r>
      <w:r w:rsidRPr="002538EF">
        <w:rPr>
          <w:rFonts w:asciiTheme="minorHAnsi" w:eastAsia="Times New Roman" w:hAnsiTheme="minorHAnsi" w:cstheme="minorHAnsi"/>
          <w:lang w:val="en-GB" w:eastAsia="ja-JP"/>
        </w:rPr>
        <w:tab/>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2D836B64" w14:textId="27B418E3"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(p)</w:t>
      </w:r>
      <w:r w:rsidRPr="002538EF">
        <w:rPr>
          <w:rFonts w:asciiTheme="minorHAnsi" w:eastAsia="Times New Roman" w:hAnsiTheme="minorHAnsi" w:cstheme="minorHAnsi"/>
          <w:lang w:val="en-GB" w:eastAsia="ja-JP"/>
        </w:rPr>
        <w:tab/>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w:t>
      </w:r>
    </w:p>
    <w:p w14:paraId="25BB9433" w14:textId="767ACA5C" w:rsidR="002538EF" w:rsidRPr="002538EF" w:rsidRDefault="002538EF" w:rsidP="00F7726D">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(q)</w:t>
      </w:r>
      <w:r w:rsidRPr="002538EF">
        <w:rPr>
          <w:rFonts w:asciiTheme="minorHAnsi" w:eastAsia="Times New Roman" w:hAnsiTheme="minorHAnsi" w:cstheme="minorHAnsi"/>
          <w:lang w:val="en-GB" w:eastAsia="ja-JP"/>
        </w:rPr>
        <w:tab/>
        <w:t xml:space="preserve">Has not undertaken to unduly influence the decision-making process of </w:t>
      </w:r>
      <w:r w:rsidR="00C25A7D">
        <w:rPr>
          <w:rFonts w:asciiTheme="minorHAnsi" w:eastAsia="Times New Roman" w:hAnsiTheme="minorHAnsi" w:cstheme="minorHAnsi"/>
          <w:lang w:val="en-GB" w:eastAsia="ja-JP"/>
        </w:rPr>
        <w:t xml:space="preserve">Cork ETB </w:t>
      </w:r>
      <w:r w:rsidRPr="002538EF">
        <w:rPr>
          <w:rFonts w:asciiTheme="minorHAnsi" w:eastAsia="Times New Roman" w:hAnsiTheme="minorHAnsi" w:cstheme="minorHAnsi"/>
          <w:lang w:val="en-GB" w:eastAsia="ja-JP"/>
        </w:rPr>
        <w:t xml:space="preserve">in respect of the </w:t>
      </w:r>
      <w:r w:rsidR="00EB46B5" w:rsidRPr="002538EF">
        <w:rPr>
          <w:rFonts w:asciiTheme="minorHAnsi" w:eastAsia="Times New Roman" w:hAnsiTheme="minorHAnsi" w:cstheme="minorHAnsi"/>
          <w:lang w:val="en-GB" w:eastAsia="ja-JP"/>
        </w:rPr>
        <w:t>Competition or</w:t>
      </w:r>
      <w:r w:rsidRPr="002538EF">
        <w:rPr>
          <w:rFonts w:asciiTheme="minorHAnsi" w:eastAsia="Times New Roman" w:hAnsiTheme="minorHAnsi" w:cstheme="minorHAnsi"/>
          <w:lang w:val="en-GB" w:eastAsia="ja-JP"/>
        </w:rPr>
        <w:t xml:space="preserve"> obtain confidential information that may confer upon it</w:t>
      </w:r>
      <w:r w:rsidR="00815F8A">
        <w:rPr>
          <w:rFonts w:asciiTheme="minorHAnsi" w:eastAsia="Times New Roman" w:hAnsiTheme="minorHAnsi" w:cstheme="minorHAnsi"/>
          <w:lang w:val="en-GB" w:eastAsia="ja-JP"/>
        </w:rPr>
        <w:t>s</w:t>
      </w:r>
      <w:r w:rsidRPr="002538EF">
        <w:rPr>
          <w:rFonts w:asciiTheme="minorHAnsi" w:eastAsia="Times New Roman" w:hAnsiTheme="minorHAnsi" w:cstheme="minorHAnsi"/>
          <w:lang w:val="en-GB" w:eastAsia="ja-JP"/>
        </w:rPr>
        <w:t xml:space="preserve"> undue advantages in respect of the Competition; or negligently provided misleading information that may have a material influence on decisions concerning exclusion, selection or award.</w:t>
      </w:r>
    </w:p>
    <w:p w14:paraId="7E75DA7A" w14:textId="6862080A" w:rsidR="00E65744" w:rsidRDefault="002538EF" w:rsidP="002538EF">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w:t>
      </w:r>
      <w:r w:rsidR="00B3648B">
        <w:rPr>
          <w:rFonts w:asciiTheme="minorHAnsi" w:eastAsia="Times New Roman" w:hAnsiTheme="minorHAnsi" w:cstheme="minorHAnsi"/>
          <w:lang w:val="en-GB" w:eastAsia="ja-JP"/>
        </w:rPr>
        <w:t>Cork ETB.</w:t>
      </w:r>
    </w:p>
    <w:p w14:paraId="40A95C6D" w14:textId="77777777" w:rsidR="00E65744" w:rsidRDefault="00E65744" w:rsidP="002538EF">
      <w:pPr>
        <w:contextualSpacing/>
        <w:rPr>
          <w:rFonts w:asciiTheme="minorHAnsi" w:eastAsia="Times New Roman" w:hAnsiTheme="minorHAnsi" w:cstheme="minorHAnsi"/>
          <w:lang w:val="en-GB" w:eastAsia="ja-JP"/>
        </w:rPr>
      </w:pPr>
    </w:p>
    <w:p w14:paraId="4147E9E4" w14:textId="77777777" w:rsidR="00E65744" w:rsidRDefault="00E65744" w:rsidP="002538EF">
      <w:pPr>
        <w:contextualSpacing/>
        <w:rPr>
          <w:rFonts w:asciiTheme="minorHAnsi" w:eastAsia="Times New Roman" w:hAnsiTheme="minorHAnsi" w:cstheme="minorHAnsi"/>
          <w:lang w:val="en-GB" w:eastAsia="ja-JP"/>
        </w:rPr>
      </w:pPr>
    </w:p>
    <w:p w14:paraId="3607657C" w14:textId="53EC8264" w:rsidR="002538EF" w:rsidRPr="002538EF" w:rsidRDefault="002538EF" w:rsidP="00E65744">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______________________</w:t>
      </w:r>
      <w:r w:rsidR="00E65744">
        <w:rPr>
          <w:rFonts w:asciiTheme="minorHAnsi" w:eastAsia="Times New Roman" w:hAnsiTheme="minorHAnsi" w:cstheme="minorHAnsi"/>
          <w:lang w:val="en-GB" w:eastAsia="ja-JP"/>
        </w:rPr>
        <w:t>__</w:t>
      </w:r>
    </w:p>
    <w:p w14:paraId="54CD18C4" w14:textId="77777777" w:rsidR="002538EF" w:rsidRDefault="002538EF" w:rsidP="00E65744">
      <w:pPr>
        <w:contextualSpacing/>
        <w:rPr>
          <w:rFonts w:asciiTheme="minorHAnsi" w:eastAsia="Times New Roman" w:hAnsiTheme="minorHAnsi" w:cstheme="minorHAnsi"/>
          <w:b/>
          <w:bCs/>
          <w:lang w:val="en-GB" w:eastAsia="ja-JP"/>
        </w:rPr>
      </w:pPr>
      <w:r w:rsidRPr="002538EF">
        <w:rPr>
          <w:rFonts w:asciiTheme="minorHAnsi" w:eastAsia="Times New Roman" w:hAnsiTheme="minorHAnsi" w:cstheme="minorHAnsi"/>
          <w:b/>
          <w:bCs/>
          <w:lang w:val="en-GB" w:eastAsia="ja-JP"/>
        </w:rPr>
        <w:t>Signature of Declarant</w:t>
      </w:r>
      <w:r w:rsidRPr="002538EF">
        <w:rPr>
          <w:rFonts w:asciiTheme="minorHAnsi" w:eastAsia="Times New Roman" w:hAnsiTheme="minorHAnsi" w:cstheme="minorHAnsi"/>
          <w:b/>
          <w:bCs/>
          <w:lang w:val="en-GB" w:eastAsia="ja-JP"/>
        </w:rPr>
        <w:tab/>
      </w:r>
    </w:p>
    <w:p w14:paraId="2C4AD4FF" w14:textId="77777777" w:rsidR="00E65744" w:rsidRPr="002538EF" w:rsidRDefault="00E65744" w:rsidP="00E65744">
      <w:pPr>
        <w:contextualSpacing/>
        <w:rPr>
          <w:rFonts w:asciiTheme="minorHAnsi" w:eastAsia="Times New Roman" w:hAnsiTheme="minorHAnsi" w:cstheme="minorHAnsi"/>
          <w:b/>
          <w:bCs/>
          <w:lang w:val="en-GB" w:eastAsia="ja-JP"/>
        </w:rPr>
      </w:pPr>
    </w:p>
    <w:p w14:paraId="5B3C056C" w14:textId="77777777" w:rsidR="002538EF" w:rsidRPr="002538EF" w:rsidRDefault="002538EF" w:rsidP="00E65744">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________________________</w:t>
      </w:r>
    </w:p>
    <w:p w14:paraId="28A8E17E" w14:textId="77777777" w:rsidR="002538EF" w:rsidRDefault="002538EF" w:rsidP="00E65744">
      <w:pPr>
        <w:contextualSpacing/>
        <w:rPr>
          <w:rFonts w:asciiTheme="minorHAnsi" w:eastAsia="Times New Roman" w:hAnsiTheme="minorHAnsi" w:cstheme="minorHAnsi"/>
          <w:b/>
          <w:bCs/>
          <w:lang w:val="en-GB" w:eastAsia="ja-JP"/>
        </w:rPr>
      </w:pPr>
      <w:r w:rsidRPr="002538EF">
        <w:rPr>
          <w:rFonts w:asciiTheme="minorHAnsi" w:eastAsia="Times New Roman" w:hAnsiTheme="minorHAnsi" w:cstheme="minorHAnsi"/>
          <w:b/>
          <w:bCs/>
          <w:lang w:val="en-GB" w:eastAsia="ja-JP"/>
        </w:rPr>
        <w:t>Name of Declarant in print or block capitals</w:t>
      </w:r>
    </w:p>
    <w:p w14:paraId="15F34409" w14:textId="77777777" w:rsidR="00E65744" w:rsidRPr="002538EF" w:rsidRDefault="00E65744" w:rsidP="00E65744">
      <w:pPr>
        <w:contextualSpacing/>
        <w:rPr>
          <w:rFonts w:asciiTheme="minorHAnsi" w:eastAsia="Times New Roman" w:hAnsiTheme="minorHAnsi" w:cstheme="minorHAnsi"/>
          <w:b/>
          <w:bCs/>
          <w:lang w:val="en-GB" w:eastAsia="ja-JP"/>
        </w:rPr>
      </w:pPr>
    </w:p>
    <w:p w14:paraId="71DF6FC5" w14:textId="77777777" w:rsidR="002538EF" w:rsidRPr="00AA0B97" w:rsidRDefault="002538EF" w:rsidP="00E65744">
      <w:pPr>
        <w:contextualSpacing/>
        <w:rPr>
          <w:rFonts w:asciiTheme="minorHAnsi" w:eastAsia="Times New Roman" w:hAnsiTheme="minorHAnsi" w:cstheme="minorHAnsi"/>
          <w:i/>
          <w:iCs/>
          <w:lang w:val="en-GB" w:eastAsia="ja-JP"/>
        </w:rPr>
      </w:pPr>
      <w:r w:rsidRPr="00AA0B97">
        <w:rPr>
          <w:rFonts w:asciiTheme="minorHAnsi" w:eastAsia="Times New Roman" w:hAnsiTheme="minorHAnsi" w:cstheme="minorHAnsi"/>
          <w:i/>
          <w:iCs/>
          <w:lang w:val="en-GB" w:eastAsia="ja-JP"/>
        </w:rPr>
        <w:t>Declared before me by ___________________________________ who is personally known to me</w:t>
      </w:r>
    </w:p>
    <w:p w14:paraId="23CFBFF8" w14:textId="77777777" w:rsidR="002538EF" w:rsidRPr="00AA0B97" w:rsidRDefault="002538EF" w:rsidP="00E65744">
      <w:pPr>
        <w:contextualSpacing/>
        <w:rPr>
          <w:rFonts w:asciiTheme="minorHAnsi" w:eastAsia="Times New Roman" w:hAnsiTheme="minorHAnsi" w:cstheme="minorHAnsi"/>
          <w:i/>
          <w:iCs/>
          <w:lang w:val="en-GB" w:eastAsia="ja-JP"/>
        </w:rPr>
      </w:pPr>
      <w:r w:rsidRPr="00AA0B97">
        <w:rPr>
          <w:rFonts w:asciiTheme="minorHAnsi" w:eastAsia="Times New Roman" w:hAnsiTheme="minorHAnsi" w:cstheme="minorHAnsi"/>
          <w:i/>
          <w:iCs/>
          <w:lang w:val="en-GB" w:eastAsia="ja-JP"/>
        </w:rPr>
        <w:t>(or who is identified to me by ______________________________who is personally known to me)</w:t>
      </w:r>
    </w:p>
    <w:p w14:paraId="74045A0B" w14:textId="505D5503" w:rsidR="002538EF" w:rsidRPr="00AA0B97" w:rsidRDefault="002538EF" w:rsidP="00E65744">
      <w:pPr>
        <w:contextualSpacing/>
        <w:rPr>
          <w:rFonts w:asciiTheme="minorHAnsi" w:eastAsia="Times New Roman" w:hAnsiTheme="minorHAnsi" w:cstheme="minorHAnsi"/>
          <w:i/>
          <w:iCs/>
          <w:lang w:val="en-GB" w:eastAsia="ja-JP"/>
        </w:rPr>
      </w:pPr>
      <w:r w:rsidRPr="00AA0B97">
        <w:rPr>
          <w:rFonts w:asciiTheme="minorHAnsi" w:eastAsia="Times New Roman" w:hAnsiTheme="minorHAnsi" w:cstheme="minorHAnsi"/>
          <w:i/>
          <w:iCs/>
          <w:lang w:val="en-GB" w:eastAsia="ja-JP"/>
        </w:rPr>
        <w:t>at ___________________________</w:t>
      </w:r>
      <w:r w:rsidR="00815F8A" w:rsidRPr="00AA0B97">
        <w:rPr>
          <w:rFonts w:asciiTheme="minorHAnsi" w:eastAsia="Times New Roman" w:hAnsiTheme="minorHAnsi" w:cstheme="minorHAnsi"/>
          <w:i/>
          <w:iCs/>
          <w:lang w:val="en-GB" w:eastAsia="ja-JP"/>
        </w:rPr>
        <w:t>_ this</w:t>
      </w:r>
      <w:r w:rsidRPr="00AA0B97">
        <w:rPr>
          <w:rFonts w:asciiTheme="minorHAnsi" w:eastAsia="Times New Roman" w:hAnsiTheme="minorHAnsi" w:cstheme="minorHAnsi"/>
          <w:i/>
          <w:iCs/>
          <w:lang w:val="en-GB" w:eastAsia="ja-JP"/>
        </w:rPr>
        <w:t xml:space="preserve"> ___________ day of _______________ 20__</w:t>
      </w:r>
    </w:p>
    <w:p w14:paraId="65FF46BD" w14:textId="77777777" w:rsidR="002538EF" w:rsidRPr="002538EF" w:rsidRDefault="002538EF" w:rsidP="002538EF">
      <w:pPr>
        <w:rPr>
          <w:rFonts w:asciiTheme="minorHAnsi" w:eastAsia="Times New Roman" w:hAnsiTheme="minorHAnsi" w:cstheme="minorHAnsi"/>
          <w:lang w:val="en-GB" w:eastAsia="ja-JP"/>
        </w:rPr>
      </w:pPr>
    </w:p>
    <w:p w14:paraId="0D49AC7C" w14:textId="77777777" w:rsidR="002538EF" w:rsidRPr="002538EF" w:rsidRDefault="002538EF" w:rsidP="00E65744">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________________________________</w:t>
      </w:r>
    </w:p>
    <w:p w14:paraId="5E6AD322" w14:textId="77777777" w:rsidR="002538EF" w:rsidRPr="002538EF" w:rsidRDefault="002538EF" w:rsidP="00E65744">
      <w:pPr>
        <w:contextualSpacing/>
        <w:rPr>
          <w:rFonts w:asciiTheme="minorHAnsi" w:eastAsia="Times New Roman" w:hAnsiTheme="minorHAnsi" w:cstheme="minorHAnsi"/>
          <w:lang w:val="en-GB" w:eastAsia="ja-JP"/>
        </w:rPr>
      </w:pPr>
      <w:r w:rsidRPr="002538EF">
        <w:rPr>
          <w:rFonts w:asciiTheme="minorHAnsi" w:eastAsia="Times New Roman" w:hAnsiTheme="minorHAnsi" w:cstheme="minorHAnsi"/>
          <w:lang w:val="en-GB" w:eastAsia="ja-JP"/>
        </w:rPr>
        <w:t>(signed)</w:t>
      </w:r>
    </w:p>
    <w:p w14:paraId="4332A122" w14:textId="77777777" w:rsidR="002538EF" w:rsidRDefault="002538EF" w:rsidP="00E65744">
      <w:pPr>
        <w:contextualSpacing/>
        <w:rPr>
          <w:rFonts w:asciiTheme="minorHAnsi" w:eastAsia="Times New Roman" w:hAnsiTheme="minorHAnsi" w:cstheme="minorHAnsi"/>
          <w:b/>
          <w:bCs/>
          <w:lang w:val="en-GB" w:eastAsia="ja-JP"/>
        </w:rPr>
      </w:pPr>
      <w:r w:rsidRPr="002538EF">
        <w:rPr>
          <w:rFonts w:asciiTheme="minorHAnsi" w:eastAsia="Times New Roman" w:hAnsiTheme="minorHAnsi" w:cstheme="minorHAnsi"/>
          <w:b/>
          <w:bCs/>
          <w:lang w:val="en-GB" w:eastAsia="ja-JP"/>
        </w:rPr>
        <w:t>Practising Solicitor/Commissioner for Oaths</w:t>
      </w:r>
    </w:p>
    <w:p w14:paraId="3E975693" w14:textId="77777777" w:rsidR="0034606D" w:rsidRDefault="0034606D" w:rsidP="00E65744">
      <w:pPr>
        <w:contextualSpacing/>
        <w:rPr>
          <w:rFonts w:asciiTheme="minorHAnsi" w:eastAsia="Times New Roman" w:hAnsiTheme="minorHAnsi" w:cstheme="minorHAnsi"/>
          <w:b/>
          <w:bCs/>
          <w:lang w:val="en-GB" w:eastAsia="ja-JP"/>
        </w:rPr>
      </w:pPr>
    </w:p>
    <w:p w14:paraId="72485D4E" w14:textId="284D8973" w:rsidR="0034606D" w:rsidRPr="002538EF" w:rsidRDefault="0034606D" w:rsidP="00E65744">
      <w:pPr>
        <w:rPr>
          <w:rFonts w:asciiTheme="minorHAnsi" w:eastAsia="Times New Roman" w:hAnsiTheme="minorHAnsi" w:cstheme="minorHAnsi"/>
          <w:b/>
          <w:bCs/>
          <w:lang w:val="en-GB" w:eastAsia="ja-JP"/>
        </w:rPr>
      </w:pPr>
      <w:r>
        <w:rPr>
          <w:rFonts w:asciiTheme="minorHAnsi" w:eastAsia="Times New Roman" w:hAnsiTheme="minorHAnsi" w:cstheme="minorHAnsi"/>
          <w:b/>
          <w:bCs/>
          <w:lang w:val="en-GB" w:eastAsia="ja-JP"/>
        </w:rPr>
        <w:br w:type="page"/>
      </w:r>
    </w:p>
    <w:p w14:paraId="34A81F86" w14:textId="5D8ADE9A" w:rsidR="00053819" w:rsidRDefault="00053819" w:rsidP="004A7445">
      <w:pPr>
        <w:pStyle w:val="Heading2"/>
        <w:numPr>
          <w:ilvl w:val="0"/>
          <w:numId w:val="0"/>
        </w:numPr>
        <w:ind w:left="576" w:hanging="576"/>
        <w:rPr>
          <w:rFonts w:asciiTheme="minorHAnsi" w:eastAsia="Times New Roman" w:hAnsiTheme="minorHAnsi" w:cstheme="minorHAnsi"/>
          <w:lang w:eastAsia="ja-JP"/>
        </w:rPr>
      </w:pPr>
      <w:bookmarkStart w:id="45" w:name="_Toc237619390"/>
      <w:r w:rsidRPr="00F34D79">
        <w:rPr>
          <w:rFonts w:asciiTheme="minorHAnsi" w:eastAsia="Times New Roman" w:hAnsiTheme="minorHAnsi" w:cstheme="minorHAnsi"/>
          <w:lang w:eastAsia="ja-JP"/>
        </w:rPr>
        <w:lastRenderedPageBreak/>
        <w:t>QUALITATIVE AWARD CRITERIA</w:t>
      </w:r>
      <w:bookmarkEnd w:id="42"/>
      <w:bookmarkEnd w:id="43"/>
      <w:bookmarkEnd w:id="45"/>
      <w:r w:rsidRPr="00F34D79">
        <w:rPr>
          <w:rFonts w:asciiTheme="minorHAnsi" w:eastAsia="Times New Roman" w:hAnsiTheme="minorHAnsi" w:cstheme="minorHAnsi"/>
          <w:lang w:eastAsia="ja-JP"/>
        </w:rPr>
        <w:t xml:space="preserve"> </w:t>
      </w:r>
    </w:p>
    <w:p w14:paraId="2F0C85B4" w14:textId="587168BA" w:rsidR="00046934" w:rsidRPr="005E33BB" w:rsidRDefault="005E33BB" w:rsidP="00046934">
      <w:pPr>
        <w:rPr>
          <w:rFonts w:asciiTheme="minorHAnsi" w:hAnsiTheme="minorHAnsi" w:cstheme="minorHAnsi"/>
          <w:color w:val="C00000"/>
          <w:lang w:eastAsia="ja-JP"/>
        </w:rPr>
      </w:pPr>
      <w:r w:rsidRPr="005E33BB">
        <w:rPr>
          <w:rFonts w:asciiTheme="minorHAnsi" w:hAnsiTheme="minorHAnsi" w:cstheme="minorHAnsi"/>
          <w:b/>
          <w:color w:val="C00000"/>
          <w:lang w:eastAsia="ja-JP"/>
        </w:rPr>
        <w:t>Failure to complete this part of the tender response document will deem your tender inadmissible</w:t>
      </w:r>
      <w:r>
        <w:rPr>
          <w:rFonts w:asciiTheme="minorHAnsi" w:hAnsiTheme="minorHAnsi" w:cstheme="minorHAnsi"/>
          <w:b/>
          <w:color w:val="C00000"/>
          <w:lang w:eastAsia="ja-JP"/>
        </w:rPr>
        <w:t>.</w:t>
      </w:r>
    </w:p>
    <w:tbl>
      <w:tblPr>
        <w:tblStyle w:val="GridTable4-Accent51"/>
        <w:tblpPr w:leftFromText="180" w:rightFromText="180" w:vertAnchor="page" w:horzAnchor="margin" w:tblpY="2806"/>
        <w:tblW w:w="0" w:type="auto"/>
        <w:tblLayout w:type="fixed"/>
        <w:tblLook w:val="04A0" w:firstRow="1" w:lastRow="0" w:firstColumn="1" w:lastColumn="0" w:noHBand="0" w:noVBand="1"/>
      </w:tblPr>
      <w:tblGrid>
        <w:gridCol w:w="1838"/>
        <w:gridCol w:w="2410"/>
        <w:gridCol w:w="2514"/>
        <w:gridCol w:w="2254"/>
      </w:tblGrid>
      <w:tr w:rsidR="00036D94" w:rsidRPr="00F34D79" w14:paraId="2276AE5A" w14:textId="77777777" w:rsidTr="00046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bookmarkEnd w:id="40"/>
          <w:bookmarkEnd w:id="41"/>
          <w:p w14:paraId="7EFB8182" w14:textId="55BF8DA2" w:rsidR="00036D94" w:rsidRPr="00F05C0E" w:rsidRDefault="00036D94" w:rsidP="00046934">
            <w:pPr>
              <w:rPr>
                <w:rFonts w:asciiTheme="minorHAnsi" w:hAnsiTheme="minorHAnsi" w:cstheme="minorHAnsi"/>
                <w:color w:val="FFFFFF" w:themeColor="background1"/>
              </w:rPr>
            </w:pPr>
            <w:r w:rsidRPr="00C04B32">
              <w:rPr>
                <w:rFonts w:asciiTheme="minorHAnsi" w:hAnsiTheme="minorHAnsi" w:cstheme="minorHAnsi"/>
                <w:color w:val="E9E9E3"/>
              </w:rPr>
              <w:t>Criterion A</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1A45CEE" w14:textId="77777777" w:rsidR="00036D94" w:rsidRPr="00C04B32" w:rsidRDefault="00036D94" w:rsidP="00046934">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C04B32">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98DD4E0" w14:textId="77777777" w:rsidR="00036D94" w:rsidRPr="00C04B32" w:rsidRDefault="00036D94" w:rsidP="00046934">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C04B32">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012C7AFB" w14:textId="77777777" w:rsidR="00036D94" w:rsidRPr="00C04B32" w:rsidRDefault="00036D94" w:rsidP="00046934">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C04B32">
              <w:rPr>
                <w:rFonts w:asciiTheme="minorHAnsi" w:hAnsiTheme="minorHAnsi" w:cstheme="minorHAnsi"/>
                <w:color w:val="E9E9E3"/>
              </w:rPr>
              <w:t>Minimum Marks Required</w:t>
            </w:r>
          </w:p>
        </w:tc>
      </w:tr>
      <w:tr w:rsidR="00036D94" w:rsidRPr="00F34D79" w14:paraId="6C38B8EF" w14:textId="77777777" w:rsidTr="00046934">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3E0B6AE5" w14:textId="77777777" w:rsidR="00036D94" w:rsidRPr="00F05C0E" w:rsidRDefault="00036D94" w:rsidP="00046934">
            <w:pPr>
              <w:rPr>
                <w:rFonts w:asciiTheme="minorHAnsi" w:hAnsiTheme="minorHAnsi" w:cstheme="minorHAnsi"/>
                <w:color w:val="FFFFFF" w:themeColor="background1"/>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57109B02" w14:textId="005DA5C8" w:rsidR="00036D94" w:rsidRPr="00036D94" w:rsidRDefault="0042291E" w:rsidP="0004693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35</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33178CB8" w14:textId="5523A059" w:rsidR="00036D94" w:rsidRPr="00036D94" w:rsidRDefault="0042291E" w:rsidP="0004693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3,500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297E4563" w14:textId="1D2A0773" w:rsidR="00036D94" w:rsidRPr="00036D94" w:rsidRDefault="00F05C0E" w:rsidP="0004693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n/a</w:t>
            </w:r>
          </w:p>
        </w:tc>
      </w:tr>
      <w:tr w:rsidR="00036D94" w:rsidRPr="00F34D79" w14:paraId="574AAD06" w14:textId="77777777" w:rsidTr="00C04B32">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71B9E16" w14:textId="77777777" w:rsidR="00036D94" w:rsidRPr="00C04B32" w:rsidRDefault="00036D94" w:rsidP="00046934">
            <w:pPr>
              <w:rPr>
                <w:rFonts w:asciiTheme="minorHAnsi" w:hAnsiTheme="minorHAnsi" w:cstheme="minorHAnsi"/>
                <w:color w:val="E9E9E3"/>
              </w:rPr>
            </w:pPr>
            <w:r w:rsidRPr="00C04B32">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598C962C" w14:textId="77777777" w:rsidR="00036D94" w:rsidRPr="00C04B32" w:rsidRDefault="00036D94" w:rsidP="00046934">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E9E9E3"/>
              </w:rPr>
            </w:pPr>
          </w:p>
          <w:p w14:paraId="0169EA35" w14:textId="2898A1C3" w:rsidR="00036D94" w:rsidRPr="00C04B32" w:rsidRDefault="00F05C0E" w:rsidP="00046934">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color w:val="E9E9E3"/>
              </w:rPr>
            </w:pPr>
            <w:r w:rsidRPr="00C04B32">
              <w:rPr>
                <w:rFonts w:asciiTheme="minorHAnsi" w:hAnsiTheme="minorHAnsi" w:cstheme="minorHAnsi"/>
                <w:b/>
                <w:bCs/>
                <w:color w:val="E9E9E3"/>
                <w:shd w:val="clear" w:color="auto" w:fill="4F6228" w:themeFill="accent3" w:themeFillShade="80"/>
              </w:rPr>
              <w:t>Ultimate Cost</w:t>
            </w:r>
          </w:p>
        </w:tc>
      </w:tr>
      <w:tr w:rsidR="00036D94" w:rsidRPr="00F34D79" w14:paraId="3F179EA2" w14:textId="77777777" w:rsidTr="0004693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6DC9ABE" w14:textId="77777777" w:rsidR="00036D94" w:rsidRPr="00F05C0E" w:rsidRDefault="00036D94" w:rsidP="00046934">
            <w:pPr>
              <w:rPr>
                <w:rFonts w:asciiTheme="minorHAnsi" w:hAnsiTheme="minorHAnsi" w:cstheme="minorHAnsi"/>
                <w:color w:val="FFFFFF" w:themeColor="background1"/>
              </w:rPr>
            </w:pPr>
            <w:r w:rsidRPr="00C04B32">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38294EFB" w14:textId="77777777" w:rsidR="00036D94" w:rsidRPr="00F34D79" w:rsidRDefault="00036D94" w:rsidP="00046934">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2BC20DFE" w14:textId="77777777" w:rsidR="00AD66A2" w:rsidRDefault="00AD66A2" w:rsidP="00AD66A2">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F2128">
              <w:rPr>
                <w:rFonts w:asciiTheme="minorHAnsi" w:hAnsiTheme="minorHAnsi" w:cstheme="minorHAnsi"/>
              </w:rPr>
              <w:t xml:space="preserve">Tenderers are required to outline their cost proposal by completing the </w:t>
            </w:r>
            <w:r w:rsidRPr="00E0473B">
              <w:rPr>
                <w:rFonts w:asciiTheme="minorHAnsi" w:hAnsiTheme="minorHAnsi" w:cstheme="minorHAnsi"/>
                <w:b/>
                <w:bCs/>
              </w:rPr>
              <w:t>Pricing Document Appendix 3</w:t>
            </w:r>
            <w:r w:rsidRPr="006F2128">
              <w:rPr>
                <w:rFonts w:asciiTheme="minorHAnsi" w:hAnsiTheme="minorHAnsi" w:cstheme="minorHAnsi"/>
              </w:rPr>
              <w:t xml:space="preserve"> for the relevant Lots they wish to be considered for. </w:t>
            </w:r>
          </w:p>
          <w:p w14:paraId="0040D857" w14:textId="77777777" w:rsidR="00DA3ADA" w:rsidRDefault="00DA3ADA" w:rsidP="00AD66A2">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4F7CE932" w14:textId="77777777" w:rsidR="00DA3ADA" w:rsidRPr="007325C0" w:rsidRDefault="00DA3ADA" w:rsidP="00DA3ADA">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7325C0">
              <w:rPr>
                <w:rFonts w:asciiTheme="minorHAnsi" w:hAnsiTheme="minorHAnsi" w:cstheme="minorHAnsi"/>
              </w:rPr>
              <w:t>For the purposes of this competition, all pricing must be provided on a per delivered module per learner basis. Tenderers must not submit pricing on the basis of an aggregate or overall course cost.</w:t>
            </w:r>
          </w:p>
          <w:p w14:paraId="4E9FA0A4" w14:textId="77777777" w:rsidR="00AD66A2" w:rsidRDefault="00AD66A2" w:rsidP="00AD66A2">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5CE28579" w14:textId="77777777" w:rsidR="00AD66A2" w:rsidRDefault="00AD66A2" w:rsidP="00AD66A2">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F2128">
              <w:rPr>
                <w:rFonts w:asciiTheme="minorHAnsi" w:hAnsiTheme="minorHAnsi" w:cstheme="minorHAnsi"/>
              </w:rPr>
              <w:t xml:space="preserve">Tender prices are fixed for year one, price amendments in subsequent years will be at the discretion of </w:t>
            </w:r>
            <w:r>
              <w:rPr>
                <w:rFonts w:asciiTheme="minorHAnsi" w:hAnsiTheme="minorHAnsi" w:cstheme="minorHAnsi"/>
              </w:rPr>
              <w:t>Cork ETB</w:t>
            </w:r>
            <w:r w:rsidRPr="006F2128">
              <w:rPr>
                <w:rFonts w:asciiTheme="minorHAnsi" w:hAnsiTheme="minorHAnsi" w:cstheme="minorHAnsi"/>
              </w:rPr>
              <w:t xml:space="preserve"> and where increases are approved, they will be calculated in line with the applicable Consumer Price Index (CPI). </w:t>
            </w:r>
          </w:p>
          <w:p w14:paraId="79276140" w14:textId="77777777" w:rsidR="00AD66A2" w:rsidRDefault="00AD66A2" w:rsidP="00AD66A2">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rPr>
            </w:pPr>
          </w:p>
          <w:p w14:paraId="76CABC79" w14:textId="77777777" w:rsidR="00AD66A2" w:rsidRPr="00513FA4" w:rsidRDefault="00AD66A2" w:rsidP="00AD66A2">
            <w:pPr>
              <w:spacing w:line="276" w:lineRule="auto"/>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513FA4">
              <w:rPr>
                <w:rFonts w:asciiTheme="minorHAnsi" w:hAnsiTheme="minorHAnsi" w:cstheme="minorHAnsi"/>
              </w:rPr>
              <w:t>Prices must be quoted in Euro</w:t>
            </w:r>
            <w:r>
              <w:rPr>
                <w:rFonts w:asciiTheme="minorHAnsi" w:hAnsiTheme="minorHAnsi" w:cstheme="minorHAnsi"/>
              </w:rPr>
              <w:t xml:space="preserve"> € (ex VAT)</w:t>
            </w:r>
            <w:r w:rsidRPr="00513FA4">
              <w:rPr>
                <w:rFonts w:asciiTheme="minorHAnsi" w:hAnsiTheme="minorHAnsi" w:cstheme="minorHAnsi"/>
              </w:rPr>
              <w:t>.</w:t>
            </w:r>
          </w:p>
          <w:p w14:paraId="23C7B280" w14:textId="77777777" w:rsidR="00036D94" w:rsidRPr="00F34D79" w:rsidRDefault="00036D94" w:rsidP="00046934">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tc>
      </w:tr>
    </w:tbl>
    <w:p w14:paraId="087F1BBA" w14:textId="77777777" w:rsidR="00053819" w:rsidRPr="00F34D79" w:rsidRDefault="00053819" w:rsidP="00053819">
      <w:pPr>
        <w:spacing w:after="180"/>
        <w:rPr>
          <w:rFonts w:asciiTheme="minorHAnsi" w:eastAsia="Times New Roman" w:hAnsiTheme="minorHAnsi" w:cstheme="minorHAnsi"/>
          <w:color w:val="404040"/>
          <w:lang w:eastAsia="ja-JP"/>
        </w:rPr>
      </w:pPr>
    </w:p>
    <w:p w14:paraId="258A4158"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6E8A0183" w14:textId="77777777" w:rsidTr="51CD22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4DA04412" w14:textId="1DB67CA3"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lastRenderedPageBreak/>
              <w:t xml:space="preserve">Criterion </w:t>
            </w:r>
            <w:r>
              <w:rPr>
                <w:rFonts w:asciiTheme="minorHAnsi" w:hAnsiTheme="minorHAnsi" w:cstheme="minorHAnsi"/>
                <w:color w:val="E9E9E3"/>
              </w:rPr>
              <w:t>B</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860568F"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2E574A1"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77B825AB"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48541DCA" w14:textId="77777777" w:rsidTr="51CD22F3">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3F68EA1D"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36EA2730" w14:textId="4E2C920B" w:rsidR="00036D94" w:rsidRPr="00036D94" w:rsidRDefault="005B580E"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30</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4FEE2F4F" w14:textId="3ED5AF43" w:rsidR="00036D94" w:rsidRPr="00036D94" w:rsidRDefault="005B580E"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3,000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7F99BF7D" w14:textId="1DC9D7C7" w:rsidR="00036D94" w:rsidRPr="00036D94" w:rsidRDefault="00101443"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w:t>
            </w:r>
            <w:r w:rsidR="005B580E">
              <w:rPr>
                <w:rFonts w:asciiTheme="minorHAnsi" w:hAnsiTheme="minorHAnsi" w:cstheme="minorHAnsi"/>
              </w:rPr>
              <w:t>500</w:t>
            </w:r>
          </w:p>
        </w:tc>
      </w:tr>
      <w:tr w:rsidR="00036D94" w:rsidRPr="00F34D79" w14:paraId="168936D1" w14:textId="77777777" w:rsidTr="00FE36A0">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E07A021"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6ADC0A6F" w14:textId="704315C1" w:rsidR="00036D94" w:rsidRPr="00F34D79" w:rsidRDefault="00FE36A0"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C04B32">
              <w:rPr>
                <w:rFonts w:ascii="Calibri" w:hAnsi="Calibri" w:cs="Calibri"/>
                <w:b/>
                <w:bCs/>
                <w:color w:val="E9E9E3"/>
              </w:rPr>
              <w:t>Proposed methodology for ensuring the successful delivery of the services required</w:t>
            </w:r>
          </w:p>
        </w:tc>
      </w:tr>
      <w:tr w:rsidR="00036D94" w:rsidRPr="00F34D79" w14:paraId="005D9D64"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908B862"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4E9653E1" w14:textId="77777777" w:rsidR="00036D94" w:rsidRPr="00F34D79" w:rsidRDefault="00036D94" w:rsidP="00963876">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2D49E9CF" w14:textId="77777777" w:rsidR="00474DE3" w:rsidRDefault="00474DE3" w:rsidP="00474DE3">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2B002F">
              <w:rPr>
                <w:rFonts w:asciiTheme="minorHAnsi" w:hAnsiTheme="minorHAnsi" w:cstheme="minorHAnsi"/>
                <w:iCs/>
              </w:rPr>
              <w:t xml:space="preserve">Tenderers must outline in detail their proposed methodology for delivering the services envisaged under this agreement. In particular they must describe the approach and methodology to deliver these services with particular reference to the processes and procedures they propose to adopt in managing the delivery of the services to a high-quality standard. Tenderers should detail how their approach will address the following: </w:t>
            </w:r>
          </w:p>
          <w:p w14:paraId="079B876A" w14:textId="77777777" w:rsidR="00474DE3" w:rsidRDefault="00474DE3" w:rsidP="00474DE3">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p>
          <w:p w14:paraId="27C8BE3D" w14:textId="77777777" w:rsidR="00A72439" w:rsidRDefault="00A72439" w:rsidP="00A72439">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2B002F">
              <w:rPr>
                <w:rFonts w:asciiTheme="minorHAnsi" w:hAnsiTheme="minorHAnsi" w:cstheme="minorHAnsi"/>
                <w:iCs/>
              </w:rPr>
              <w:t>Each point below must be addressed within your answer</w:t>
            </w:r>
            <w:r>
              <w:rPr>
                <w:rFonts w:asciiTheme="minorHAnsi" w:hAnsiTheme="minorHAnsi" w:cstheme="minorHAnsi"/>
                <w:iCs/>
              </w:rPr>
              <w:t>:</w:t>
            </w:r>
          </w:p>
          <w:p w14:paraId="5B36EE7E" w14:textId="77777777" w:rsidR="00A72439" w:rsidRDefault="00A72439" w:rsidP="00A72439">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p>
          <w:p w14:paraId="65684AC9"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Understanding the service requirement for this particular service</w:t>
            </w:r>
            <w:r>
              <w:rPr>
                <w:rFonts w:asciiTheme="minorHAnsi" w:hAnsiTheme="minorHAnsi" w:cstheme="minorHAnsi"/>
                <w:iCs/>
              </w:rPr>
              <w:t>.</w:t>
            </w:r>
          </w:p>
          <w:p w14:paraId="6D09FA40"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Experience and competence relevant to the service</w:t>
            </w:r>
            <w:r>
              <w:rPr>
                <w:rFonts w:asciiTheme="minorHAnsi" w:hAnsiTheme="minorHAnsi" w:cstheme="minorHAnsi"/>
                <w:iCs/>
              </w:rPr>
              <w:t>.</w:t>
            </w:r>
          </w:p>
          <w:p w14:paraId="32D26568"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Background details of Company, size, number of employees, and Organisation Structure</w:t>
            </w:r>
            <w:r>
              <w:rPr>
                <w:rFonts w:asciiTheme="minorHAnsi" w:hAnsiTheme="minorHAnsi" w:cstheme="minorHAnsi"/>
                <w:iCs/>
              </w:rPr>
              <w:t>.</w:t>
            </w:r>
            <w:r w:rsidRPr="000D1E79">
              <w:rPr>
                <w:rFonts w:asciiTheme="minorHAnsi" w:hAnsiTheme="minorHAnsi" w:cstheme="minorHAnsi"/>
                <w:iCs/>
              </w:rPr>
              <w:t xml:space="preserve"> </w:t>
            </w:r>
          </w:p>
          <w:p w14:paraId="4C891FDF"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Methodology for assisting learners obtaining relevant work/job placement</w:t>
            </w:r>
            <w:r>
              <w:rPr>
                <w:rFonts w:asciiTheme="minorHAnsi" w:hAnsiTheme="minorHAnsi" w:cstheme="minorHAnsi"/>
                <w:iCs/>
              </w:rPr>
              <w:t>.</w:t>
            </w:r>
          </w:p>
          <w:p w14:paraId="439886BA"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Service Levels and Contract Management – please provide a draft Service Level Agreement (SLA) which will describe in detail how you propose to address the execution and performance monitoring of the service provision</w:t>
            </w:r>
            <w:r>
              <w:rPr>
                <w:rFonts w:asciiTheme="minorHAnsi" w:hAnsiTheme="minorHAnsi" w:cstheme="minorHAnsi"/>
                <w:iCs/>
              </w:rPr>
              <w:t>.</w:t>
            </w:r>
          </w:p>
          <w:p w14:paraId="4D7569CE"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 xml:space="preserve">In your response demonstrate how you will notify </w:t>
            </w:r>
            <w:r>
              <w:rPr>
                <w:rFonts w:asciiTheme="minorHAnsi" w:hAnsiTheme="minorHAnsi" w:cstheme="minorHAnsi"/>
                <w:iCs/>
              </w:rPr>
              <w:t xml:space="preserve">Cork </w:t>
            </w:r>
            <w:r w:rsidRPr="000D1E79">
              <w:rPr>
                <w:rFonts w:asciiTheme="minorHAnsi" w:hAnsiTheme="minorHAnsi" w:cstheme="minorHAnsi"/>
                <w:iCs/>
              </w:rPr>
              <w:t xml:space="preserve">ETB every time there is a change in staff providing the service. </w:t>
            </w:r>
          </w:p>
          <w:p w14:paraId="2C68F4AE" w14:textId="77777777" w:rsidR="00A72439" w:rsidRPr="00DD3B07"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DD3B07">
              <w:rPr>
                <w:rFonts w:asciiTheme="minorHAnsi" w:hAnsiTheme="minorHAnsi" w:cstheme="minorHAnsi"/>
                <w:iCs/>
              </w:rPr>
              <w:t>Speed of response to general (non-urgent) queries, urgent queries and multiple queries</w:t>
            </w:r>
            <w:r>
              <w:rPr>
                <w:rFonts w:asciiTheme="minorHAnsi" w:hAnsiTheme="minorHAnsi" w:cstheme="minorHAnsi"/>
                <w:iCs/>
              </w:rPr>
              <w:t>.</w:t>
            </w:r>
            <w:r w:rsidRPr="00DD3B07">
              <w:rPr>
                <w:rFonts w:asciiTheme="minorHAnsi" w:hAnsiTheme="minorHAnsi" w:cstheme="minorHAnsi"/>
                <w:iCs/>
              </w:rPr>
              <w:t xml:space="preserve"> </w:t>
            </w:r>
          </w:p>
          <w:p w14:paraId="517F7FD1"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Cost Control: Proposals as to how the Tenderer would keep service costs down</w:t>
            </w:r>
            <w:r>
              <w:rPr>
                <w:rFonts w:asciiTheme="minorHAnsi" w:hAnsiTheme="minorHAnsi" w:cstheme="minorHAnsi"/>
                <w:iCs/>
              </w:rPr>
              <w:t>.</w:t>
            </w:r>
          </w:p>
          <w:p w14:paraId="23574F24"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 xml:space="preserve">Details of the Tenderer’s measures for ensuring quality and the Tenderer’s policy towards total quality management. </w:t>
            </w:r>
          </w:p>
          <w:p w14:paraId="6783E63A"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Details of any quality qualifications/accreditation held or standards that the Tenderer works to, including the name of the accreditation body, date achieved and the relevant standard</w:t>
            </w:r>
            <w:r>
              <w:rPr>
                <w:rFonts w:asciiTheme="minorHAnsi" w:hAnsiTheme="minorHAnsi" w:cstheme="minorHAnsi"/>
                <w:iCs/>
              </w:rPr>
              <w:t>.</w:t>
            </w:r>
          </w:p>
          <w:p w14:paraId="4A242A38"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Methodology for timely submission of invoice(s) throughout the duration of the course</w:t>
            </w:r>
            <w:r>
              <w:rPr>
                <w:rFonts w:asciiTheme="minorHAnsi" w:hAnsiTheme="minorHAnsi" w:cstheme="minorHAnsi"/>
                <w:iCs/>
              </w:rPr>
              <w:t>.</w:t>
            </w:r>
          </w:p>
          <w:p w14:paraId="68747671" w14:textId="77777777" w:rsidR="00A72439" w:rsidRPr="000D1E79" w:rsidRDefault="00A72439" w:rsidP="00A72439">
            <w:pPr>
              <w:pStyle w:val="ListParagraph"/>
              <w:numPr>
                <w:ilvl w:val="0"/>
                <w:numId w:val="31"/>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r w:rsidRPr="000D1E79">
              <w:rPr>
                <w:rFonts w:asciiTheme="minorHAnsi" w:hAnsiTheme="minorHAnsi" w:cstheme="minorHAnsi"/>
                <w:iCs/>
              </w:rPr>
              <w:t>Methodology for timely submission of final invoice(s) once the course has completed.</w:t>
            </w:r>
          </w:p>
          <w:p w14:paraId="781CB521" w14:textId="77777777" w:rsidR="00036D94" w:rsidRPr="00474DE3" w:rsidRDefault="00036D94" w:rsidP="00474DE3">
            <w:pPr>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tc>
      </w:tr>
      <w:tr w:rsidR="00036D94" w:rsidRPr="00F34D79" w14:paraId="19360D2B" w14:textId="77777777" w:rsidTr="51CD22F3">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26BB61C"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036D94" w:rsidRPr="00F34D79" w14:paraId="414BBCC1"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49A3E6F0" w14:textId="77777777" w:rsidR="00036D94" w:rsidRPr="00F34D79" w:rsidRDefault="00036D94" w:rsidP="00963876">
            <w:pPr>
              <w:rPr>
                <w:rFonts w:asciiTheme="minorHAnsi" w:hAnsiTheme="minorHAnsi" w:cstheme="minorHAnsi"/>
              </w:rPr>
            </w:pPr>
          </w:p>
          <w:p w14:paraId="2FDF677F" w14:textId="77777777" w:rsidR="00036D94" w:rsidRPr="00F34D79" w:rsidRDefault="00036D94" w:rsidP="00963876">
            <w:pPr>
              <w:rPr>
                <w:rFonts w:asciiTheme="minorHAnsi" w:hAnsiTheme="minorHAnsi" w:cstheme="minorHAnsi"/>
              </w:rPr>
            </w:pPr>
          </w:p>
          <w:p w14:paraId="2892329A" w14:textId="77777777" w:rsidR="00036D94" w:rsidRPr="00F34D79" w:rsidRDefault="00036D94" w:rsidP="00963876">
            <w:pPr>
              <w:rPr>
                <w:rFonts w:asciiTheme="minorHAnsi" w:hAnsiTheme="minorHAnsi" w:cstheme="minorHAnsi"/>
              </w:rPr>
            </w:pPr>
          </w:p>
          <w:p w14:paraId="0BAC1205" w14:textId="77777777" w:rsidR="00036D94" w:rsidRPr="00F34D79" w:rsidRDefault="00036D94" w:rsidP="00963876">
            <w:pPr>
              <w:rPr>
                <w:rFonts w:asciiTheme="minorHAnsi" w:hAnsiTheme="minorHAnsi" w:cstheme="minorHAnsi"/>
              </w:rPr>
            </w:pPr>
          </w:p>
          <w:p w14:paraId="633BF5A6" w14:textId="77777777" w:rsidR="00036D94" w:rsidRPr="00F34D79" w:rsidRDefault="00036D94" w:rsidP="00963876">
            <w:pPr>
              <w:rPr>
                <w:rFonts w:asciiTheme="minorHAnsi" w:hAnsiTheme="minorHAnsi" w:cstheme="minorHAnsi"/>
              </w:rPr>
            </w:pPr>
          </w:p>
          <w:p w14:paraId="0E4BC51D" w14:textId="77777777" w:rsidR="00036D94" w:rsidRPr="00F34D79" w:rsidRDefault="00036D94" w:rsidP="00963876">
            <w:pPr>
              <w:rPr>
                <w:rFonts w:asciiTheme="minorHAnsi" w:hAnsiTheme="minorHAnsi" w:cstheme="minorHAnsi"/>
              </w:rPr>
            </w:pPr>
          </w:p>
          <w:p w14:paraId="0BD59AEB" w14:textId="77777777" w:rsidR="00036D94" w:rsidRPr="00F34D79" w:rsidRDefault="00036D94" w:rsidP="00963876">
            <w:pPr>
              <w:rPr>
                <w:rFonts w:asciiTheme="minorHAnsi" w:hAnsiTheme="minorHAnsi" w:cstheme="minorHAnsi"/>
              </w:rPr>
            </w:pPr>
          </w:p>
          <w:p w14:paraId="1CA4D163" w14:textId="77777777" w:rsidR="00036D94" w:rsidRPr="00F34D79" w:rsidRDefault="00036D94" w:rsidP="00963876">
            <w:pPr>
              <w:rPr>
                <w:rFonts w:asciiTheme="minorHAnsi" w:hAnsiTheme="minorHAnsi" w:cstheme="minorHAnsi"/>
              </w:rPr>
            </w:pPr>
          </w:p>
          <w:p w14:paraId="7A01764A" w14:textId="77777777" w:rsidR="00036D94" w:rsidRPr="00F34D79" w:rsidRDefault="00036D94" w:rsidP="00963876">
            <w:pPr>
              <w:rPr>
                <w:rFonts w:asciiTheme="minorHAnsi" w:hAnsiTheme="minorHAnsi" w:cstheme="minorHAnsi"/>
              </w:rPr>
            </w:pPr>
          </w:p>
          <w:p w14:paraId="2523DEFC" w14:textId="77777777" w:rsidR="00036D94" w:rsidRPr="00F34D79" w:rsidRDefault="00036D94" w:rsidP="00963876">
            <w:pPr>
              <w:rPr>
                <w:rFonts w:asciiTheme="minorHAnsi" w:hAnsiTheme="minorHAnsi" w:cstheme="minorHAnsi"/>
              </w:rPr>
            </w:pPr>
          </w:p>
          <w:p w14:paraId="6C2E24D0" w14:textId="77777777" w:rsidR="00036D94" w:rsidRPr="00F34D79" w:rsidRDefault="00036D94" w:rsidP="00963876">
            <w:pPr>
              <w:rPr>
                <w:rFonts w:asciiTheme="minorHAnsi" w:hAnsiTheme="minorHAnsi" w:cstheme="minorHAnsi"/>
              </w:rPr>
            </w:pPr>
          </w:p>
          <w:p w14:paraId="41473367" w14:textId="77777777" w:rsidR="00036D94" w:rsidRPr="00F34D79" w:rsidRDefault="00036D94" w:rsidP="00963876">
            <w:pPr>
              <w:rPr>
                <w:rFonts w:asciiTheme="minorHAnsi" w:hAnsiTheme="minorHAnsi" w:cstheme="minorHAnsi"/>
              </w:rPr>
            </w:pPr>
          </w:p>
          <w:p w14:paraId="638BC95D" w14:textId="77777777" w:rsidR="00036D94" w:rsidRDefault="00036D94" w:rsidP="00963876">
            <w:pPr>
              <w:rPr>
                <w:rFonts w:asciiTheme="minorHAnsi" w:hAnsiTheme="minorHAnsi" w:cstheme="minorHAnsi"/>
                <w:b w:val="0"/>
                <w:bCs w:val="0"/>
              </w:rPr>
            </w:pPr>
          </w:p>
          <w:p w14:paraId="0D991559" w14:textId="77777777" w:rsidR="00AC136A" w:rsidRDefault="00AC136A" w:rsidP="00963876">
            <w:pPr>
              <w:rPr>
                <w:rFonts w:asciiTheme="minorHAnsi" w:hAnsiTheme="minorHAnsi" w:cstheme="minorHAnsi"/>
                <w:b w:val="0"/>
                <w:bCs w:val="0"/>
              </w:rPr>
            </w:pPr>
          </w:p>
          <w:p w14:paraId="2B849193" w14:textId="77777777" w:rsidR="00AC136A" w:rsidRDefault="00AC136A" w:rsidP="00963876">
            <w:pPr>
              <w:rPr>
                <w:rFonts w:asciiTheme="minorHAnsi" w:hAnsiTheme="minorHAnsi" w:cstheme="minorHAnsi"/>
                <w:b w:val="0"/>
                <w:bCs w:val="0"/>
              </w:rPr>
            </w:pPr>
          </w:p>
          <w:p w14:paraId="5A7372EA" w14:textId="77777777" w:rsidR="00AC136A" w:rsidRDefault="00AC136A" w:rsidP="00963876">
            <w:pPr>
              <w:rPr>
                <w:rFonts w:asciiTheme="minorHAnsi" w:hAnsiTheme="minorHAnsi" w:cstheme="minorHAnsi"/>
                <w:b w:val="0"/>
                <w:bCs w:val="0"/>
              </w:rPr>
            </w:pPr>
          </w:p>
          <w:p w14:paraId="67142F82" w14:textId="77777777" w:rsidR="00AC136A" w:rsidRDefault="00AC136A" w:rsidP="00963876">
            <w:pPr>
              <w:rPr>
                <w:rFonts w:asciiTheme="minorHAnsi" w:hAnsiTheme="minorHAnsi" w:cstheme="minorHAnsi"/>
                <w:b w:val="0"/>
                <w:bCs w:val="0"/>
              </w:rPr>
            </w:pPr>
          </w:p>
          <w:p w14:paraId="2DE60D13" w14:textId="77777777" w:rsidR="00AC136A" w:rsidRDefault="00AC136A" w:rsidP="00963876">
            <w:pPr>
              <w:rPr>
                <w:rFonts w:asciiTheme="minorHAnsi" w:hAnsiTheme="minorHAnsi" w:cstheme="minorHAnsi"/>
                <w:b w:val="0"/>
                <w:bCs w:val="0"/>
              </w:rPr>
            </w:pPr>
          </w:p>
          <w:p w14:paraId="578814F2" w14:textId="77777777" w:rsidR="00AC136A" w:rsidRDefault="00AC136A" w:rsidP="00963876">
            <w:pPr>
              <w:rPr>
                <w:rFonts w:asciiTheme="minorHAnsi" w:hAnsiTheme="minorHAnsi" w:cstheme="minorHAnsi"/>
                <w:b w:val="0"/>
                <w:bCs w:val="0"/>
              </w:rPr>
            </w:pPr>
          </w:p>
          <w:p w14:paraId="64D9648A" w14:textId="77777777" w:rsidR="00AC136A" w:rsidRDefault="00AC136A" w:rsidP="00963876">
            <w:pPr>
              <w:rPr>
                <w:rFonts w:asciiTheme="minorHAnsi" w:hAnsiTheme="minorHAnsi" w:cstheme="minorHAnsi"/>
                <w:b w:val="0"/>
                <w:bCs w:val="0"/>
              </w:rPr>
            </w:pPr>
          </w:p>
          <w:p w14:paraId="0513EC73" w14:textId="77777777" w:rsidR="00AC136A" w:rsidRDefault="00AC136A" w:rsidP="00963876">
            <w:pPr>
              <w:rPr>
                <w:rFonts w:asciiTheme="minorHAnsi" w:hAnsiTheme="minorHAnsi" w:cstheme="minorHAnsi"/>
                <w:b w:val="0"/>
                <w:bCs w:val="0"/>
              </w:rPr>
            </w:pPr>
          </w:p>
          <w:p w14:paraId="1B92DCC3" w14:textId="77777777" w:rsidR="00A90B66" w:rsidRDefault="00A90B66" w:rsidP="00963876">
            <w:pPr>
              <w:rPr>
                <w:rFonts w:asciiTheme="minorHAnsi" w:hAnsiTheme="minorHAnsi" w:cstheme="minorHAnsi"/>
                <w:b w:val="0"/>
                <w:bCs w:val="0"/>
              </w:rPr>
            </w:pPr>
          </w:p>
          <w:p w14:paraId="6B01F6FB" w14:textId="77777777" w:rsidR="00A90B66" w:rsidRDefault="00A90B66" w:rsidP="00963876">
            <w:pPr>
              <w:rPr>
                <w:rFonts w:asciiTheme="minorHAnsi" w:hAnsiTheme="minorHAnsi" w:cstheme="minorHAnsi"/>
                <w:b w:val="0"/>
                <w:bCs w:val="0"/>
              </w:rPr>
            </w:pPr>
          </w:p>
          <w:p w14:paraId="7EC72FCC" w14:textId="77777777" w:rsidR="00A90B66" w:rsidRDefault="00A90B66" w:rsidP="00963876">
            <w:pPr>
              <w:rPr>
                <w:rFonts w:asciiTheme="minorHAnsi" w:hAnsiTheme="minorHAnsi" w:cstheme="minorHAnsi"/>
                <w:b w:val="0"/>
                <w:bCs w:val="0"/>
              </w:rPr>
            </w:pPr>
          </w:p>
          <w:p w14:paraId="1ABE1F17" w14:textId="77777777" w:rsidR="00A90B66" w:rsidRDefault="00A90B66" w:rsidP="00963876">
            <w:pPr>
              <w:rPr>
                <w:rFonts w:asciiTheme="minorHAnsi" w:hAnsiTheme="minorHAnsi" w:cstheme="minorHAnsi"/>
                <w:b w:val="0"/>
                <w:bCs w:val="0"/>
              </w:rPr>
            </w:pPr>
          </w:p>
          <w:p w14:paraId="5549872D" w14:textId="77777777" w:rsidR="00A90B66" w:rsidRDefault="00A90B66" w:rsidP="00963876">
            <w:pPr>
              <w:rPr>
                <w:rFonts w:asciiTheme="minorHAnsi" w:hAnsiTheme="minorHAnsi" w:cstheme="minorHAnsi"/>
                <w:b w:val="0"/>
                <w:bCs w:val="0"/>
              </w:rPr>
            </w:pPr>
          </w:p>
          <w:p w14:paraId="53280E99" w14:textId="77777777" w:rsidR="00A90B66" w:rsidRDefault="00A90B66" w:rsidP="00963876">
            <w:pPr>
              <w:rPr>
                <w:rFonts w:asciiTheme="minorHAnsi" w:hAnsiTheme="minorHAnsi" w:cstheme="minorHAnsi"/>
                <w:b w:val="0"/>
                <w:bCs w:val="0"/>
              </w:rPr>
            </w:pPr>
          </w:p>
          <w:p w14:paraId="17E4D90D" w14:textId="77777777" w:rsidR="00A90B66" w:rsidRDefault="00A90B66" w:rsidP="00963876">
            <w:pPr>
              <w:rPr>
                <w:rFonts w:asciiTheme="minorHAnsi" w:hAnsiTheme="minorHAnsi" w:cstheme="minorHAnsi"/>
                <w:b w:val="0"/>
                <w:bCs w:val="0"/>
              </w:rPr>
            </w:pPr>
          </w:p>
          <w:p w14:paraId="3B63D463" w14:textId="77777777" w:rsidR="00A90B66" w:rsidRDefault="00A90B66" w:rsidP="00963876">
            <w:pPr>
              <w:rPr>
                <w:rFonts w:asciiTheme="minorHAnsi" w:hAnsiTheme="minorHAnsi" w:cstheme="minorHAnsi"/>
                <w:b w:val="0"/>
                <w:bCs w:val="0"/>
              </w:rPr>
            </w:pPr>
          </w:p>
          <w:p w14:paraId="113C35F6" w14:textId="77777777" w:rsidR="00A90B66" w:rsidRDefault="00A90B66" w:rsidP="00963876">
            <w:pPr>
              <w:rPr>
                <w:rFonts w:asciiTheme="minorHAnsi" w:hAnsiTheme="minorHAnsi" w:cstheme="minorHAnsi"/>
                <w:b w:val="0"/>
                <w:bCs w:val="0"/>
              </w:rPr>
            </w:pPr>
          </w:p>
          <w:p w14:paraId="5C4030CC" w14:textId="77777777" w:rsidR="00A90B66" w:rsidRDefault="00A90B66" w:rsidP="00963876">
            <w:pPr>
              <w:rPr>
                <w:rFonts w:asciiTheme="minorHAnsi" w:hAnsiTheme="minorHAnsi" w:cstheme="minorHAnsi"/>
                <w:b w:val="0"/>
                <w:bCs w:val="0"/>
              </w:rPr>
            </w:pPr>
          </w:p>
          <w:p w14:paraId="0F807600" w14:textId="77777777" w:rsidR="00A90B66" w:rsidRDefault="00A90B66" w:rsidP="00963876">
            <w:pPr>
              <w:rPr>
                <w:rFonts w:asciiTheme="minorHAnsi" w:hAnsiTheme="minorHAnsi" w:cstheme="minorHAnsi"/>
                <w:b w:val="0"/>
                <w:bCs w:val="0"/>
              </w:rPr>
            </w:pPr>
          </w:p>
          <w:p w14:paraId="61A72031" w14:textId="77777777" w:rsidR="00A90B66" w:rsidRDefault="00A90B66" w:rsidP="00963876">
            <w:pPr>
              <w:rPr>
                <w:rFonts w:asciiTheme="minorHAnsi" w:hAnsiTheme="minorHAnsi" w:cstheme="minorHAnsi"/>
                <w:b w:val="0"/>
                <w:bCs w:val="0"/>
              </w:rPr>
            </w:pPr>
          </w:p>
          <w:p w14:paraId="63FA5FD0" w14:textId="77777777" w:rsidR="00A90B66" w:rsidRDefault="00A90B66" w:rsidP="00963876">
            <w:pPr>
              <w:rPr>
                <w:rFonts w:asciiTheme="minorHAnsi" w:hAnsiTheme="minorHAnsi" w:cstheme="minorHAnsi"/>
                <w:b w:val="0"/>
                <w:bCs w:val="0"/>
              </w:rPr>
            </w:pPr>
          </w:p>
          <w:p w14:paraId="3C19A2E2" w14:textId="77777777" w:rsidR="00A90B66" w:rsidRDefault="00A90B66" w:rsidP="00963876">
            <w:pPr>
              <w:rPr>
                <w:rFonts w:asciiTheme="minorHAnsi" w:hAnsiTheme="minorHAnsi" w:cstheme="minorHAnsi"/>
                <w:b w:val="0"/>
                <w:bCs w:val="0"/>
              </w:rPr>
            </w:pPr>
          </w:p>
          <w:p w14:paraId="64166758" w14:textId="77777777" w:rsidR="00A90B66" w:rsidRDefault="00A90B66" w:rsidP="00963876">
            <w:pPr>
              <w:rPr>
                <w:rFonts w:asciiTheme="minorHAnsi" w:hAnsiTheme="minorHAnsi" w:cstheme="minorHAnsi"/>
                <w:b w:val="0"/>
                <w:bCs w:val="0"/>
              </w:rPr>
            </w:pPr>
          </w:p>
          <w:p w14:paraId="4AE66BDE" w14:textId="77777777" w:rsidR="00A90B66" w:rsidRDefault="00A90B66" w:rsidP="00963876">
            <w:pPr>
              <w:rPr>
                <w:rFonts w:asciiTheme="minorHAnsi" w:hAnsiTheme="minorHAnsi" w:cstheme="minorHAnsi"/>
                <w:b w:val="0"/>
                <w:bCs w:val="0"/>
              </w:rPr>
            </w:pPr>
          </w:p>
          <w:p w14:paraId="1745932B" w14:textId="77777777" w:rsidR="00A90B66" w:rsidRDefault="00A90B66" w:rsidP="00963876">
            <w:pPr>
              <w:rPr>
                <w:rFonts w:asciiTheme="minorHAnsi" w:hAnsiTheme="minorHAnsi" w:cstheme="minorHAnsi"/>
                <w:b w:val="0"/>
                <w:bCs w:val="0"/>
              </w:rPr>
            </w:pPr>
          </w:p>
          <w:p w14:paraId="18936DCB" w14:textId="77777777" w:rsidR="00A90B66" w:rsidRDefault="00A90B66" w:rsidP="00963876">
            <w:pPr>
              <w:rPr>
                <w:rFonts w:asciiTheme="minorHAnsi" w:hAnsiTheme="minorHAnsi" w:cstheme="minorHAnsi"/>
                <w:b w:val="0"/>
                <w:bCs w:val="0"/>
              </w:rPr>
            </w:pPr>
          </w:p>
          <w:p w14:paraId="55B2FE77" w14:textId="77777777" w:rsidR="00A90B66" w:rsidRDefault="00A90B66" w:rsidP="00963876">
            <w:pPr>
              <w:rPr>
                <w:rFonts w:asciiTheme="minorHAnsi" w:hAnsiTheme="minorHAnsi" w:cstheme="minorHAnsi"/>
                <w:b w:val="0"/>
                <w:bCs w:val="0"/>
              </w:rPr>
            </w:pPr>
          </w:p>
          <w:p w14:paraId="765AECE5" w14:textId="77777777" w:rsidR="00A90B66" w:rsidRDefault="00A90B66" w:rsidP="00963876">
            <w:pPr>
              <w:rPr>
                <w:rFonts w:asciiTheme="minorHAnsi" w:hAnsiTheme="minorHAnsi" w:cstheme="minorHAnsi"/>
                <w:b w:val="0"/>
                <w:bCs w:val="0"/>
              </w:rPr>
            </w:pPr>
          </w:p>
          <w:p w14:paraId="21C0FB26" w14:textId="77777777" w:rsidR="00A90B66" w:rsidRDefault="00A90B66" w:rsidP="00963876">
            <w:pPr>
              <w:rPr>
                <w:rFonts w:asciiTheme="minorHAnsi" w:hAnsiTheme="minorHAnsi" w:cstheme="minorHAnsi"/>
                <w:b w:val="0"/>
                <w:bCs w:val="0"/>
              </w:rPr>
            </w:pPr>
          </w:p>
          <w:p w14:paraId="6DCB9AF8" w14:textId="77777777" w:rsidR="00A90B66" w:rsidRDefault="00A90B66" w:rsidP="00963876">
            <w:pPr>
              <w:rPr>
                <w:rFonts w:asciiTheme="minorHAnsi" w:hAnsiTheme="minorHAnsi" w:cstheme="minorHAnsi"/>
                <w:b w:val="0"/>
                <w:bCs w:val="0"/>
              </w:rPr>
            </w:pPr>
          </w:p>
          <w:p w14:paraId="5680AAF2" w14:textId="77777777" w:rsidR="00A90B66" w:rsidRDefault="00A90B66" w:rsidP="00963876">
            <w:pPr>
              <w:rPr>
                <w:rFonts w:asciiTheme="minorHAnsi" w:hAnsiTheme="minorHAnsi" w:cstheme="minorHAnsi"/>
                <w:b w:val="0"/>
                <w:bCs w:val="0"/>
              </w:rPr>
            </w:pPr>
          </w:p>
          <w:p w14:paraId="03E26BC8" w14:textId="77777777" w:rsidR="00A90B66" w:rsidRDefault="00A90B66" w:rsidP="00963876">
            <w:pPr>
              <w:rPr>
                <w:rFonts w:asciiTheme="minorHAnsi" w:hAnsiTheme="minorHAnsi" w:cstheme="minorHAnsi"/>
                <w:b w:val="0"/>
                <w:bCs w:val="0"/>
              </w:rPr>
            </w:pPr>
          </w:p>
          <w:p w14:paraId="5A8EC122" w14:textId="77777777" w:rsidR="00A90B66" w:rsidRDefault="00A90B66" w:rsidP="00963876">
            <w:pPr>
              <w:rPr>
                <w:rFonts w:asciiTheme="minorHAnsi" w:hAnsiTheme="minorHAnsi" w:cstheme="minorHAnsi"/>
                <w:b w:val="0"/>
                <w:bCs w:val="0"/>
              </w:rPr>
            </w:pPr>
          </w:p>
          <w:p w14:paraId="1A989FA3" w14:textId="77777777" w:rsidR="00A90B66" w:rsidRDefault="00A90B66" w:rsidP="00963876">
            <w:pPr>
              <w:rPr>
                <w:rFonts w:asciiTheme="minorHAnsi" w:hAnsiTheme="minorHAnsi" w:cstheme="minorHAnsi"/>
                <w:b w:val="0"/>
                <w:bCs w:val="0"/>
              </w:rPr>
            </w:pPr>
          </w:p>
          <w:p w14:paraId="2ACCACC7" w14:textId="77777777" w:rsidR="00A90B66" w:rsidRDefault="00A90B66" w:rsidP="00963876">
            <w:pPr>
              <w:rPr>
                <w:rFonts w:asciiTheme="minorHAnsi" w:hAnsiTheme="minorHAnsi" w:cstheme="minorHAnsi"/>
                <w:b w:val="0"/>
                <w:bCs w:val="0"/>
              </w:rPr>
            </w:pPr>
          </w:p>
          <w:p w14:paraId="53FB2960" w14:textId="77777777" w:rsidR="00A90B66" w:rsidRDefault="00A90B66" w:rsidP="00963876">
            <w:pPr>
              <w:rPr>
                <w:rFonts w:asciiTheme="minorHAnsi" w:hAnsiTheme="minorHAnsi" w:cstheme="minorHAnsi"/>
                <w:b w:val="0"/>
                <w:bCs w:val="0"/>
              </w:rPr>
            </w:pPr>
          </w:p>
          <w:p w14:paraId="73397D7A" w14:textId="77777777" w:rsidR="00A90B66" w:rsidRDefault="00A90B66" w:rsidP="00963876">
            <w:pPr>
              <w:rPr>
                <w:rFonts w:asciiTheme="minorHAnsi" w:hAnsiTheme="minorHAnsi" w:cstheme="minorHAnsi"/>
                <w:b w:val="0"/>
                <w:bCs w:val="0"/>
              </w:rPr>
            </w:pPr>
          </w:p>
          <w:p w14:paraId="46273899" w14:textId="77777777" w:rsidR="00A90B66" w:rsidRDefault="00A90B66" w:rsidP="00963876">
            <w:pPr>
              <w:rPr>
                <w:rFonts w:asciiTheme="minorHAnsi" w:hAnsiTheme="minorHAnsi" w:cstheme="minorHAnsi"/>
                <w:b w:val="0"/>
                <w:bCs w:val="0"/>
              </w:rPr>
            </w:pPr>
          </w:p>
          <w:p w14:paraId="1A7B24DF" w14:textId="77777777" w:rsidR="00A90B66" w:rsidRDefault="00A90B66" w:rsidP="00963876">
            <w:pPr>
              <w:rPr>
                <w:rFonts w:asciiTheme="minorHAnsi" w:hAnsiTheme="minorHAnsi" w:cstheme="minorHAnsi"/>
                <w:b w:val="0"/>
                <w:bCs w:val="0"/>
              </w:rPr>
            </w:pPr>
          </w:p>
          <w:p w14:paraId="64C8695F" w14:textId="77777777" w:rsidR="00A90B66" w:rsidRDefault="00A90B66" w:rsidP="00963876">
            <w:pPr>
              <w:rPr>
                <w:rFonts w:asciiTheme="minorHAnsi" w:hAnsiTheme="minorHAnsi" w:cstheme="minorHAnsi"/>
                <w:b w:val="0"/>
                <w:bCs w:val="0"/>
              </w:rPr>
            </w:pPr>
          </w:p>
          <w:p w14:paraId="6A8A20FF" w14:textId="77777777" w:rsidR="00A90B66" w:rsidRDefault="00A90B66" w:rsidP="00963876">
            <w:pPr>
              <w:rPr>
                <w:rFonts w:asciiTheme="minorHAnsi" w:hAnsiTheme="minorHAnsi" w:cstheme="minorHAnsi"/>
                <w:b w:val="0"/>
                <w:bCs w:val="0"/>
              </w:rPr>
            </w:pPr>
          </w:p>
          <w:p w14:paraId="151E5BF5" w14:textId="77777777" w:rsidR="00A90B66" w:rsidRDefault="00A90B66" w:rsidP="00963876">
            <w:pPr>
              <w:rPr>
                <w:rFonts w:asciiTheme="minorHAnsi" w:hAnsiTheme="minorHAnsi" w:cstheme="minorHAnsi"/>
                <w:b w:val="0"/>
                <w:bCs w:val="0"/>
              </w:rPr>
            </w:pPr>
          </w:p>
          <w:p w14:paraId="04B8D18D" w14:textId="77777777" w:rsidR="00036D94" w:rsidRPr="00F34D79" w:rsidRDefault="00036D94" w:rsidP="00963876">
            <w:pPr>
              <w:rPr>
                <w:rFonts w:asciiTheme="minorHAnsi" w:hAnsiTheme="minorHAnsi" w:cstheme="minorHAnsi"/>
              </w:rPr>
            </w:pPr>
          </w:p>
        </w:tc>
      </w:tr>
    </w:tbl>
    <w:p w14:paraId="08FFAD07" w14:textId="3074D68C" w:rsidR="00053819" w:rsidRPr="00F34D79" w:rsidRDefault="00053819" w:rsidP="00AC136A">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lastRenderedPageBreak/>
        <w:br w:type="page"/>
      </w: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4148064D" w14:textId="77777777" w:rsidTr="51CD22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18309E95" w14:textId="0C35C24F"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lastRenderedPageBreak/>
              <w:t xml:space="preserve">Criterion </w:t>
            </w:r>
            <w:r>
              <w:rPr>
                <w:rFonts w:asciiTheme="minorHAnsi" w:hAnsiTheme="minorHAnsi" w:cstheme="minorHAnsi"/>
                <w:color w:val="E9E9E3"/>
              </w:rPr>
              <w:t>C</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C407301"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F889BAB"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6C8D2B3"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14E9B76D" w14:textId="77777777" w:rsidTr="51CD22F3">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032699AF"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7AE27CA7" w14:textId="1DA1DC3B" w:rsidR="00036D94" w:rsidRPr="00036D94" w:rsidRDefault="002E4DB0"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2</w:t>
            </w:r>
            <w:r w:rsidR="006A46D3">
              <w:rPr>
                <w:rFonts w:asciiTheme="minorHAnsi" w:hAnsiTheme="minorHAnsi" w:cstheme="minorHAnsi"/>
              </w:rPr>
              <w:t>0</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5DD507B5" w14:textId="0D98C7F5" w:rsidR="00036D94" w:rsidRPr="00036D94" w:rsidRDefault="002E4DB0"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2</w:t>
            </w:r>
            <w:r w:rsidR="004E36FB">
              <w:rPr>
                <w:rFonts w:asciiTheme="minorHAnsi" w:hAnsiTheme="minorHAnsi" w:cstheme="minorHAnsi"/>
              </w:rPr>
              <w:t>,</w:t>
            </w:r>
            <w:r w:rsidR="006A46D3">
              <w:rPr>
                <w:rFonts w:asciiTheme="minorHAnsi" w:hAnsiTheme="minorHAnsi" w:cstheme="minorHAnsi"/>
              </w:rPr>
              <w:t>0</w:t>
            </w:r>
            <w:r w:rsidR="004E36FB">
              <w:rPr>
                <w:rFonts w:asciiTheme="minorHAnsi" w:hAnsiTheme="minorHAnsi" w:cstheme="minorHAnsi"/>
              </w:rPr>
              <w:t>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50959108" w14:textId="424F86C8" w:rsidR="00036D94" w:rsidRPr="00036D94" w:rsidRDefault="002E4DB0"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w:t>
            </w:r>
            <w:r w:rsidR="000A44BB">
              <w:rPr>
                <w:rFonts w:asciiTheme="minorHAnsi" w:hAnsiTheme="minorHAnsi" w:cstheme="minorHAnsi"/>
              </w:rPr>
              <w:t>,</w:t>
            </w:r>
            <w:r>
              <w:rPr>
                <w:rFonts w:asciiTheme="minorHAnsi" w:hAnsiTheme="minorHAnsi" w:cstheme="minorHAnsi"/>
              </w:rPr>
              <w:t>0</w:t>
            </w:r>
            <w:r w:rsidR="006A46D3">
              <w:rPr>
                <w:rFonts w:asciiTheme="minorHAnsi" w:hAnsiTheme="minorHAnsi" w:cstheme="minorHAnsi"/>
              </w:rPr>
              <w:t>00</w:t>
            </w:r>
          </w:p>
        </w:tc>
      </w:tr>
      <w:tr w:rsidR="00036D94" w:rsidRPr="00F34D79" w14:paraId="6EC6B831" w14:textId="77777777" w:rsidTr="00E11144">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52E8A11"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7E0A5E0B" w14:textId="248D96BB" w:rsidR="00036D94" w:rsidRPr="00F34D79" w:rsidRDefault="00E11144"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CD55E5">
              <w:rPr>
                <w:rFonts w:asciiTheme="minorHAnsi" w:hAnsiTheme="minorHAnsi" w:cstheme="minorHAnsi"/>
                <w:b/>
                <w:bCs/>
                <w:color w:val="FFFFFF" w:themeColor="background1"/>
              </w:rPr>
              <w:t>Proposed Service Team - Quality, quantity and balance of the human resources proposed to deliver the services required</w:t>
            </w:r>
          </w:p>
        </w:tc>
      </w:tr>
      <w:tr w:rsidR="00036D94" w:rsidRPr="00F34D79" w14:paraId="792F53B3"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89514BA"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1ACD48C7" w14:textId="77777777" w:rsidR="00E11144" w:rsidRDefault="00E11144" w:rsidP="00E11144">
            <w:pPr>
              <w:cnfStyle w:val="000000100000" w:firstRow="0" w:lastRow="0" w:firstColumn="0" w:lastColumn="0" w:oddVBand="0" w:evenVBand="0" w:oddHBand="1" w:evenHBand="0" w:firstRowFirstColumn="0" w:firstRowLastColumn="0" w:lastRowFirstColumn="0" w:lastRowLastColumn="0"/>
              <w:rPr>
                <w:rFonts w:ascii="Calibri" w:hAnsi="Calibri" w:cs="Calibri"/>
                <w:color w:val="000000"/>
              </w:rPr>
            </w:pPr>
          </w:p>
          <w:p w14:paraId="2315731C" w14:textId="77777777" w:rsidR="00C4268F" w:rsidRDefault="00C4268F" w:rsidP="00C4268F">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3B2658">
              <w:rPr>
                <w:rFonts w:asciiTheme="minorHAnsi" w:hAnsiTheme="minorHAnsi" w:cstheme="minorHAnsi"/>
              </w:rPr>
              <w:t xml:space="preserve">Tenders must have access to minimum levels of manpower and skills required to carry out the service being tendered for. Tenderers must set out the personnel proposed for the initial contract agreement. This will facilitate </w:t>
            </w:r>
            <w:r>
              <w:rPr>
                <w:rFonts w:asciiTheme="minorHAnsi" w:hAnsiTheme="minorHAnsi" w:cstheme="minorHAnsi"/>
              </w:rPr>
              <w:t>Cork ETB</w:t>
            </w:r>
            <w:r w:rsidRPr="003B2658">
              <w:rPr>
                <w:rFonts w:asciiTheme="minorHAnsi" w:hAnsiTheme="minorHAnsi" w:cstheme="minorHAnsi"/>
              </w:rPr>
              <w:t xml:space="preserve"> in assessing the quantity and balance of the resources allocated to the performance of the service. An Account Manager, who will act as point of contact for </w:t>
            </w:r>
            <w:r>
              <w:rPr>
                <w:rFonts w:asciiTheme="minorHAnsi" w:hAnsiTheme="minorHAnsi" w:cstheme="minorHAnsi"/>
              </w:rPr>
              <w:t>Cork ETB</w:t>
            </w:r>
            <w:r w:rsidRPr="003B2658">
              <w:rPr>
                <w:rFonts w:asciiTheme="minorHAnsi" w:hAnsiTheme="minorHAnsi" w:cstheme="minorHAnsi"/>
              </w:rPr>
              <w:t xml:space="preserve"> must be nominated. Additionally, Tenderers must demonstrate the quality and</w:t>
            </w:r>
            <w:r>
              <w:rPr>
                <w:rFonts w:asciiTheme="minorHAnsi" w:hAnsiTheme="minorHAnsi" w:cstheme="minorHAnsi"/>
              </w:rPr>
              <w:t xml:space="preserve"> </w:t>
            </w:r>
            <w:r w:rsidRPr="003B2658">
              <w:rPr>
                <w:rFonts w:asciiTheme="minorHAnsi" w:hAnsiTheme="minorHAnsi" w:cstheme="minorHAnsi"/>
              </w:rPr>
              <w:t>expertise of the human resources proposed in the resource allocation schedule through the provision of CVs.</w:t>
            </w:r>
          </w:p>
          <w:p w14:paraId="1AB5EFFB" w14:textId="77777777" w:rsidR="00E11144" w:rsidRDefault="00E11144" w:rsidP="00E11144">
            <w:pPr>
              <w:cnfStyle w:val="000000100000" w:firstRow="0" w:lastRow="0" w:firstColumn="0" w:lastColumn="0" w:oddVBand="0" w:evenVBand="0" w:oddHBand="1" w:evenHBand="0" w:firstRowFirstColumn="0" w:firstRowLastColumn="0" w:lastRowFirstColumn="0" w:lastRowLastColumn="0"/>
              <w:rPr>
                <w:kern w:val="2"/>
                <w14:ligatures w14:val="standardContextual"/>
              </w:rPr>
            </w:pPr>
          </w:p>
          <w:p w14:paraId="599E9321" w14:textId="77777777" w:rsidR="00D10217" w:rsidRDefault="00D10217" w:rsidP="00D1021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C10D10">
              <w:rPr>
                <w:rFonts w:asciiTheme="minorHAnsi" w:hAnsiTheme="minorHAnsi" w:cstheme="minorHAnsi"/>
              </w:rPr>
              <w:t>In addition</w:t>
            </w:r>
            <w:r>
              <w:rPr>
                <w:rFonts w:asciiTheme="minorHAnsi" w:hAnsiTheme="minorHAnsi" w:cstheme="minorHAnsi"/>
              </w:rPr>
              <w:t>, e</w:t>
            </w:r>
            <w:r w:rsidRPr="00C10D10">
              <w:rPr>
                <w:rFonts w:asciiTheme="minorHAnsi" w:hAnsiTheme="minorHAnsi" w:cstheme="minorHAnsi"/>
              </w:rPr>
              <w:t>ach point below must be addressed within your answer</w:t>
            </w:r>
            <w:r>
              <w:rPr>
                <w:rFonts w:asciiTheme="minorHAnsi" w:hAnsiTheme="minorHAnsi" w:cstheme="minorHAnsi"/>
              </w:rPr>
              <w:t>:</w:t>
            </w:r>
          </w:p>
          <w:p w14:paraId="337F4DE1" w14:textId="77777777" w:rsidR="00D10217" w:rsidRDefault="00D10217" w:rsidP="00D1021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35DB7200" w14:textId="77777777" w:rsidR="00D10217" w:rsidRPr="00C10D10" w:rsidRDefault="00D10217" w:rsidP="00D10217">
            <w:pPr>
              <w:pStyle w:val="ListParagraph"/>
              <w:numPr>
                <w:ilvl w:val="0"/>
                <w:numId w:val="32"/>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C10D10">
              <w:rPr>
                <w:rFonts w:asciiTheme="minorHAnsi" w:hAnsiTheme="minorHAnsi" w:cstheme="minorHAnsi"/>
              </w:rPr>
              <w:t>Tenderers should clearly indicate each team member</w:t>
            </w:r>
            <w:r w:rsidRPr="00C10D10">
              <w:rPr>
                <w:rFonts w:ascii="Calibri" w:hAnsi="Calibri" w:cs="Calibri"/>
              </w:rPr>
              <w:t>’</w:t>
            </w:r>
            <w:r w:rsidRPr="00C10D10">
              <w:rPr>
                <w:rFonts w:asciiTheme="minorHAnsi" w:hAnsiTheme="minorHAnsi" w:cstheme="minorHAnsi"/>
              </w:rPr>
              <w:t>s precise roles and responsibilities and time commitment</w:t>
            </w:r>
            <w:r>
              <w:rPr>
                <w:rFonts w:asciiTheme="minorHAnsi" w:hAnsiTheme="minorHAnsi" w:cstheme="minorHAnsi"/>
              </w:rPr>
              <w:t>.</w:t>
            </w:r>
          </w:p>
          <w:p w14:paraId="3EB14BDB" w14:textId="77777777" w:rsidR="00D10217" w:rsidRPr="00C10D10" w:rsidRDefault="00D10217" w:rsidP="00D10217">
            <w:pPr>
              <w:pStyle w:val="ListParagraph"/>
              <w:numPr>
                <w:ilvl w:val="0"/>
                <w:numId w:val="32"/>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C10D10">
              <w:rPr>
                <w:rFonts w:asciiTheme="minorHAnsi" w:hAnsiTheme="minorHAnsi" w:cstheme="minorHAnsi"/>
              </w:rPr>
              <w:t>Tenderers are required to detail the number of year</w:t>
            </w:r>
            <w:r w:rsidRPr="00C10D10">
              <w:rPr>
                <w:rFonts w:ascii="Calibri" w:hAnsi="Calibri" w:cs="Calibri"/>
              </w:rPr>
              <w:t>’</w:t>
            </w:r>
            <w:r w:rsidRPr="00C10D10">
              <w:rPr>
                <w:rFonts w:asciiTheme="minorHAnsi" w:hAnsiTheme="minorHAnsi" w:cstheme="minorHAnsi"/>
              </w:rPr>
              <w:t xml:space="preserve">s professional experience in the subject matter, and the number of years post pedagogical experience. </w:t>
            </w:r>
          </w:p>
          <w:p w14:paraId="32B7F2F1" w14:textId="77777777" w:rsidR="00D10217" w:rsidRPr="00C10D10" w:rsidRDefault="00D10217" w:rsidP="00D10217">
            <w:pPr>
              <w:pStyle w:val="ListParagraph"/>
              <w:numPr>
                <w:ilvl w:val="0"/>
                <w:numId w:val="32"/>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C10D10">
              <w:rPr>
                <w:rFonts w:asciiTheme="minorHAnsi" w:hAnsiTheme="minorHAnsi" w:cstheme="minorHAnsi"/>
              </w:rPr>
              <w:t xml:space="preserve">Minimum number of skilled personnel (minimum of four) with sector knowledge and relevant skills in order to ensure provision of services that meet the requirements of </w:t>
            </w:r>
            <w:r>
              <w:rPr>
                <w:rFonts w:asciiTheme="minorHAnsi" w:hAnsiTheme="minorHAnsi" w:cstheme="minorHAnsi"/>
              </w:rPr>
              <w:t xml:space="preserve">Cork ETB </w:t>
            </w:r>
            <w:r w:rsidRPr="00C10D10">
              <w:rPr>
                <w:rFonts w:asciiTheme="minorHAnsi" w:hAnsiTheme="minorHAnsi" w:cstheme="minorHAnsi"/>
              </w:rPr>
              <w:t xml:space="preserve">as set out in the Call for Tender (CFT). A CV must be submitted for at least four (4) staff. </w:t>
            </w:r>
          </w:p>
          <w:p w14:paraId="55EFCDFB" w14:textId="77777777" w:rsidR="00D10217" w:rsidRPr="00C10D10" w:rsidRDefault="00D10217" w:rsidP="00D10217">
            <w:pPr>
              <w:pStyle w:val="ListParagraph"/>
              <w:numPr>
                <w:ilvl w:val="0"/>
                <w:numId w:val="32"/>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C10D10">
              <w:rPr>
                <w:rFonts w:asciiTheme="minorHAnsi" w:hAnsiTheme="minorHAnsi" w:cstheme="minorHAnsi"/>
              </w:rPr>
              <w:t xml:space="preserve">Tenderers should state the number of back-up personnel available to provide the requirements of </w:t>
            </w:r>
            <w:r>
              <w:rPr>
                <w:rFonts w:asciiTheme="minorHAnsi" w:hAnsiTheme="minorHAnsi" w:cstheme="minorHAnsi"/>
              </w:rPr>
              <w:t>Cork ETB</w:t>
            </w:r>
            <w:r w:rsidRPr="00C10D10">
              <w:rPr>
                <w:rFonts w:asciiTheme="minorHAnsi" w:hAnsiTheme="minorHAnsi" w:cstheme="minorHAnsi"/>
              </w:rPr>
              <w:t xml:space="preserve"> outside of the designated contract team.</w:t>
            </w:r>
          </w:p>
          <w:p w14:paraId="110B4A55" w14:textId="0119C189" w:rsidR="00B55899" w:rsidRPr="00F34D79" w:rsidRDefault="00B55899" w:rsidP="00E11144">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tc>
      </w:tr>
      <w:tr w:rsidR="00036D94" w:rsidRPr="00F34D79" w14:paraId="65A1D75A" w14:textId="77777777" w:rsidTr="51CD22F3">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7AAFC68"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036D94" w:rsidRPr="00F34D79" w14:paraId="3C50ACB1"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0CCF9308" w14:textId="77777777" w:rsidR="00036D94" w:rsidRPr="00F34D79" w:rsidRDefault="00036D94" w:rsidP="00963876">
            <w:pPr>
              <w:rPr>
                <w:rFonts w:asciiTheme="minorHAnsi" w:hAnsiTheme="minorHAnsi" w:cstheme="minorHAnsi"/>
              </w:rPr>
            </w:pPr>
          </w:p>
          <w:p w14:paraId="12484CA3" w14:textId="77777777" w:rsidR="00036D94" w:rsidRPr="00F34D79" w:rsidRDefault="00036D94" w:rsidP="00963876">
            <w:pPr>
              <w:rPr>
                <w:rFonts w:asciiTheme="minorHAnsi" w:hAnsiTheme="minorHAnsi" w:cstheme="minorHAnsi"/>
              </w:rPr>
            </w:pPr>
          </w:p>
          <w:p w14:paraId="7AB0BB90" w14:textId="77777777" w:rsidR="00036D94" w:rsidRPr="00F34D79" w:rsidRDefault="00036D94" w:rsidP="00963876">
            <w:pPr>
              <w:rPr>
                <w:rFonts w:asciiTheme="minorHAnsi" w:hAnsiTheme="minorHAnsi" w:cstheme="minorHAnsi"/>
              </w:rPr>
            </w:pPr>
          </w:p>
          <w:p w14:paraId="691885E9" w14:textId="77777777" w:rsidR="00036D94" w:rsidRPr="00F34D79" w:rsidRDefault="00036D94" w:rsidP="00963876">
            <w:pPr>
              <w:rPr>
                <w:rFonts w:asciiTheme="minorHAnsi" w:hAnsiTheme="minorHAnsi" w:cstheme="minorHAnsi"/>
              </w:rPr>
            </w:pPr>
          </w:p>
          <w:p w14:paraId="6CD62C8F" w14:textId="77777777" w:rsidR="00036D94" w:rsidRPr="00F34D79" w:rsidRDefault="00036D94" w:rsidP="00963876">
            <w:pPr>
              <w:rPr>
                <w:rFonts w:asciiTheme="minorHAnsi" w:hAnsiTheme="minorHAnsi" w:cstheme="minorHAnsi"/>
              </w:rPr>
            </w:pPr>
          </w:p>
          <w:p w14:paraId="6F785FE2" w14:textId="77777777" w:rsidR="00036D94" w:rsidRPr="00F34D79" w:rsidRDefault="00036D94" w:rsidP="00963876">
            <w:pPr>
              <w:rPr>
                <w:rFonts w:asciiTheme="minorHAnsi" w:hAnsiTheme="minorHAnsi" w:cstheme="minorHAnsi"/>
              </w:rPr>
            </w:pPr>
          </w:p>
          <w:p w14:paraId="78035DB4" w14:textId="77777777" w:rsidR="00036D94" w:rsidRPr="00F34D79" w:rsidRDefault="00036D94" w:rsidP="00963876">
            <w:pPr>
              <w:rPr>
                <w:rFonts w:asciiTheme="minorHAnsi" w:hAnsiTheme="minorHAnsi" w:cstheme="minorHAnsi"/>
              </w:rPr>
            </w:pPr>
          </w:p>
          <w:p w14:paraId="342EC54B" w14:textId="77777777" w:rsidR="00036D94" w:rsidRPr="00F34D79" w:rsidRDefault="00036D94" w:rsidP="00963876">
            <w:pPr>
              <w:rPr>
                <w:rFonts w:asciiTheme="minorHAnsi" w:hAnsiTheme="minorHAnsi" w:cstheme="minorHAnsi"/>
              </w:rPr>
            </w:pPr>
          </w:p>
          <w:p w14:paraId="01538E50" w14:textId="77777777" w:rsidR="00036D94" w:rsidRPr="00F34D79" w:rsidRDefault="00036D94" w:rsidP="00963876">
            <w:pPr>
              <w:rPr>
                <w:rFonts w:asciiTheme="minorHAnsi" w:hAnsiTheme="minorHAnsi" w:cstheme="minorHAnsi"/>
              </w:rPr>
            </w:pPr>
          </w:p>
          <w:p w14:paraId="7D875226" w14:textId="77777777" w:rsidR="00036D94" w:rsidRPr="00F34D79" w:rsidRDefault="00036D94" w:rsidP="00963876">
            <w:pPr>
              <w:rPr>
                <w:rFonts w:asciiTheme="minorHAnsi" w:hAnsiTheme="minorHAnsi" w:cstheme="minorHAnsi"/>
              </w:rPr>
            </w:pPr>
          </w:p>
          <w:p w14:paraId="4B6779C3" w14:textId="77777777" w:rsidR="00036D94" w:rsidRPr="00F34D79" w:rsidRDefault="00036D94" w:rsidP="00963876">
            <w:pPr>
              <w:rPr>
                <w:rFonts w:asciiTheme="minorHAnsi" w:hAnsiTheme="minorHAnsi" w:cstheme="minorHAnsi"/>
              </w:rPr>
            </w:pPr>
          </w:p>
          <w:p w14:paraId="5BB6F9E4" w14:textId="77777777" w:rsidR="00036D94" w:rsidRPr="00F34D79" w:rsidRDefault="00036D94" w:rsidP="00963876">
            <w:pPr>
              <w:rPr>
                <w:rFonts w:asciiTheme="minorHAnsi" w:hAnsiTheme="minorHAnsi" w:cstheme="minorHAnsi"/>
              </w:rPr>
            </w:pPr>
          </w:p>
          <w:p w14:paraId="159D87AF" w14:textId="77777777" w:rsidR="00036D94" w:rsidRDefault="00036D94" w:rsidP="00963876">
            <w:pPr>
              <w:rPr>
                <w:rFonts w:asciiTheme="minorHAnsi" w:hAnsiTheme="minorHAnsi" w:cstheme="minorHAnsi"/>
                <w:b w:val="0"/>
                <w:bCs w:val="0"/>
              </w:rPr>
            </w:pPr>
          </w:p>
          <w:p w14:paraId="2A4CDA67" w14:textId="77777777" w:rsidR="00BE6FE0" w:rsidRDefault="00BE6FE0" w:rsidP="00963876">
            <w:pPr>
              <w:rPr>
                <w:rFonts w:asciiTheme="minorHAnsi" w:hAnsiTheme="minorHAnsi" w:cstheme="minorHAnsi"/>
                <w:b w:val="0"/>
                <w:bCs w:val="0"/>
              </w:rPr>
            </w:pPr>
          </w:p>
          <w:p w14:paraId="3F26540A" w14:textId="77777777" w:rsidR="00BE6FE0" w:rsidRDefault="00BE6FE0" w:rsidP="00963876">
            <w:pPr>
              <w:rPr>
                <w:rFonts w:asciiTheme="minorHAnsi" w:hAnsiTheme="minorHAnsi" w:cstheme="minorHAnsi"/>
                <w:b w:val="0"/>
                <w:bCs w:val="0"/>
              </w:rPr>
            </w:pPr>
          </w:p>
          <w:p w14:paraId="1C56EBC3" w14:textId="77777777" w:rsidR="00BE6FE0" w:rsidRDefault="00BE6FE0" w:rsidP="00963876">
            <w:pPr>
              <w:rPr>
                <w:rFonts w:asciiTheme="minorHAnsi" w:hAnsiTheme="minorHAnsi" w:cstheme="minorHAnsi"/>
                <w:b w:val="0"/>
                <w:bCs w:val="0"/>
              </w:rPr>
            </w:pPr>
          </w:p>
          <w:p w14:paraId="764C6F3D" w14:textId="77777777" w:rsidR="00BE6FE0" w:rsidRDefault="00BE6FE0" w:rsidP="00963876">
            <w:pPr>
              <w:rPr>
                <w:rFonts w:asciiTheme="minorHAnsi" w:hAnsiTheme="minorHAnsi" w:cstheme="minorHAnsi"/>
                <w:b w:val="0"/>
                <w:bCs w:val="0"/>
              </w:rPr>
            </w:pPr>
          </w:p>
          <w:p w14:paraId="58D9461F" w14:textId="77777777" w:rsidR="00BE6FE0" w:rsidRDefault="00BE6FE0" w:rsidP="00963876">
            <w:pPr>
              <w:rPr>
                <w:rFonts w:asciiTheme="minorHAnsi" w:hAnsiTheme="minorHAnsi" w:cstheme="minorHAnsi"/>
                <w:b w:val="0"/>
                <w:bCs w:val="0"/>
              </w:rPr>
            </w:pPr>
          </w:p>
          <w:p w14:paraId="6D9A5AFA" w14:textId="77777777" w:rsidR="00BE6FE0" w:rsidRDefault="00BE6FE0" w:rsidP="00963876">
            <w:pPr>
              <w:rPr>
                <w:rFonts w:asciiTheme="minorHAnsi" w:hAnsiTheme="minorHAnsi" w:cstheme="minorHAnsi"/>
                <w:b w:val="0"/>
                <w:bCs w:val="0"/>
              </w:rPr>
            </w:pPr>
          </w:p>
          <w:p w14:paraId="22C0DC27" w14:textId="77777777" w:rsidR="00BE6FE0" w:rsidRDefault="00BE6FE0" w:rsidP="00963876">
            <w:pPr>
              <w:rPr>
                <w:rFonts w:asciiTheme="minorHAnsi" w:hAnsiTheme="minorHAnsi" w:cstheme="minorHAnsi"/>
                <w:b w:val="0"/>
                <w:bCs w:val="0"/>
              </w:rPr>
            </w:pPr>
          </w:p>
          <w:p w14:paraId="046203D4" w14:textId="77777777" w:rsidR="00BE6FE0" w:rsidRDefault="00BE6FE0" w:rsidP="00963876">
            <w:pPr>
              <w:rPr>
                <w:rFonts w:asciiTheme="minorHAnsi" w:hAnsiTheme="minorHAnsi" w:cstheme="minorHAnsi"/>
                <w:b w:val="0"/>
                <w:bCs w:val="0"/>
              </w:rPr>
            </w:pPr>
          </w:p>
          <w:p w14:paraId="1EC9C05F" w14:textId="77777777" w:rsidR="00BE6FE0" w:rsidRDefault="00BE6FE0" w:rsidP="00963876">
            <w:pPr>
              <w:rPr>
                <w:rFonts w:asciiTheme="minorHAnsi" w:hAnsiTheme="minorHAnsi" w:cstheme="minorHAnsi"/>
                <w:b w:val="0"/>
                <w:bCs w:val="0"/>
              </w:rPr>
            </w:pPr>
          </w:p>
          <w:p w14:paraId="52443297" w14:textId="77777777" w:rsidR="00BE6FE0" w:rsidRDefault="00BE6FE0" w:rsidP="00963876">
            <w:pPr>
              <w:rPr>
                <w:rFonts w:asciiTheme="minorHAnsi" w:hAnsiTheme="minorHAnsi" w:cstheme="minorHAnsi"/>
                <w:b w:val="0"/>
                <w:bCs w:val="0"/>
              </w:rPr>
            </w:pPr>
          </w:p>
          <w:p w14:paraId="7B709D41" w14:textId="77777777" w:rsidR="00BE6FE0" w:rsidRDefault="00BE6FE0" w:rsidP="00963876">
            <w:pPr>
              <w:rPr>
                <w:rFonts w:asciiTheme="minorHAnsi" w:hAnsiTheme="minorHAnsi" w:cstheme="minorHAnsi"/>
                <w:b w:val="0"/>
                <w:bCs w:val="0"/>
              </w:rPr>
            </w:pPr>
          </w:p>
          <w:p w14:paraId="01D19422" w14:textId="77777777" w:rsidR="00BE6FE0" w:rsidRDefault="00BE6FE0" w:rsidP="00963876">
            <w:pPr>
              <w:rPr>
                <w:rFonts w:asciiTheme="minorHAnsi" w:hAnsiTheme="minorHAnsi" w:cstheme="minorHAnsi"/>
                <w:b w:val="0"/>
                <w:bCs w:val="0"/>
              </w:rPr>
            </w:pPr>
          </w:p>
          <w:p w14:paraId="26B0BF8C" w14:textId="77777777" w:rsidR="00BE6FE0" w:rsidRDefault="00BE6FE0" w:rsidP="00963876">
            <w:pPr>
              <w:rPr>
                <w:rFonts w:asciiTheme="minorHAnsi" w:hAnsiTheme="minorHAnsi" w:cstheme="minorHAnsi"/>
                <w:b w:val="0"/>
                <w:bCs w:val="0"/>
              </w:rPr>
            </w:pPr>
          </w:p>
          <w:p w14:paraId="593730C5" w14:textId="77777777" w:rsidR="00BE6FE0" w:rsidRDefault="00BE6FE0" w:rsidP="00963876">
            <w:pPr>
              <w:rPr>
                <w:rFonts w:asciiTheme="minorHAnsi" w:hAnsiTheme="minorHAnsi" w:cstheme="minorHAnsi"/>
                <w:b w:val="0"/>
                <w:bCs w:val="0"/>
              </w:rPr>
            </w:pPr>
          </w:p>
          <w:p w14:paraId="5F56CF54" w14:textId="77777777" w:rsidR="00BE6FE0" w:rsidRDefault="00BE6FE0" w:rsidP="00963876">
            <w:pPr>
              <w:rPr>
                <w:rFonts w:asciiTheme="minorHAnsi" w:hAnsiTheme="minorHAnsi" w:cstheme="minorHAnsi"/>
                <w:b w:val="0"/>
                <w:bCs w:val="0"/>
              </w:rPr>
            </w:pPr>
          </w:p>
          <w:p w14:paraId="21437A12" w14:textId="77777777" w:rsidR="00BE6FE0" w:rsidRDefault="00BE6FE0" w:rsidP="00963876">
            <w:pPr>
              <w:rPr>
                <w:rFonts w:asciiTheme="minorHAnsi" w:hAnsiTheme="minorHAnsi" w:cstheme="minorHAnsi"/>
                <w:b w:val="0"/>
                <w:bCs w:val="0"/>
              </w:rPr>
            </w:pPr>
          </w:p>
          <w:p w14:paraId="3214D23E" w14:textId="77777777" w:rsidR="00BE6FE0" w:rsidRDefault="00BE6FE0" w:rsidP="00963876">
            <w:pPr>
              <w:rPr>
                <w:rFonts w:asciiTheme="minorHAnsi" w:hAnsiTheme="minorHAnsi" w:cstheme="minorHAnsi"/>
                <w:b w:val="0"/>
                <w:bCs w:val="0"/>
              </w:rPr>
            </w:pPr>
          </w:p>
          <w:p w14:paraId="17546054" w14:textId="77777777" w:rsidR="00BE6FE0" w:rsidRDefault="00BE6FE0" w:rsidP="00963876">
            <w:pPr>
              <w:rPr>
                <w:rFonts w:asciiTheme="minorHAnsi" w:hAnsiTheme="minorHAnsi" w:cstheme="minorHAnsi"/>
                <w:b w:val="0"/>
                <w:bCs w:val="0"/>
              </w:rPr>
            </w:pPr>
          </w:p>
          <w:p w14:paraId="6FF60B57" w14:textId="77777777" w:rsidR="00BE6FE0" w:rsidRDefault="00BE6FE0" w:rsidP="00963876">
            <w:pPr>
              <w:rPr>
                <w:rFonts w:asciiTheme="minorHAnsi" w:hAnsiTheme="minorHAnsi" w:cstheme="minorHAnsi"/>
                <w:b w:val="0"/>
                <w:bCs w:val="0"/>
              </w:rPr>
            </w:pPr>
          </w:p>
          <w:p w14:paraId="1233D6BF" w14:textId="77777777" w:rsidR="00BE6FE0" w:rsidRDefault="00BE6FE0" w:rsidP="00963876">
            <w:pPr>
              <w:rPr>
                <w:rFonts w:asciiTheme="minorHAnsi" w:hAnsiTheme="minorHAnsi" w:cstheme="minorHAnsi"/>
                <w:b w:val="0"/>
                <w:bCs w:val="0"/>
              </w:rPr>
            </w:pPr>
          </w:p>
          <w:p w14:paraId="54AEE439" w14:textId="77777777" w:rsidR="00BE6FE0" w:rsidRDefault="00BE6FE0" w:rsidP="00963876">
            <w:pPr>
              <w:rPr>
                <w:rFonts w:asciiTheme="minorHAnsi" w:hAnsiTheme="minorHAnsi" w:cstheme="minorHAnsi"/>
                <w:b w:val="0"/>
                <w:bCs w:val="0"/>
              </w:rPr>
            </w:pPr>
          </w:p>
          <w:p w14:paraId="5974E139" w14:textId="77777777" w:rsidR="00BE6FE0" w:rsidRDefault="00BE6FE0" w:rsidP="00963876">
            <w:pPr>
              <w:rPr>
                <w:rFonts w:asciiTheme="minorHAnsi" w:hAnsiTheme="minorHAnsi" w:cstheme="minorHAnsi"/>
                <w:b w:val="0"/>
                <w:bCs w:val="0"/>
              </w:rPr>
            </w:pPr>
          </w:p>
          <w:p w14:paraId="086F3DB2" w14:textId="77777777" w:rsidR="00BE6FE0" w:rsidRDefault="00BE6FE0" w:rsidP="00963876">
            <w:pPr>
              <w:rPr>
                <w:rFonts w:asciiTheme="minorHAnsi" w:hAnsiTheme="minorHAnsi" w:cstheme="minorHAnsi"/>
                <w:b w:val="0"/>
                <w:bCs w:val="0"/>
              </w:rPr>
            </w:pPr>
          </w:p>
          <w:p w14:paraId="108D57F2" w14:textId="77777777" w:rsidR="00BE6FE0" w:rsidRDefault="00BE6FE0" w:rsidP="00963876">
            <w:pPr>
              <w:rPr>
                <w:rFonts w:asciiTheme="minorHAnsi" w:hAnsiTheme="minorHAnsi" w:cstheme="minorHAnsi"/>
                <w:b w:val="0"/>
                <w:bCs w:val="0"/>
              </w:rPr>
            </w:pPr>
          </w:p>
          <w:p w14:paraId="0419BD1B" w14:textId="77777777" w:rsidR="00BE6FE0" w:rsidRDefault="00BE6FE0" w:rsidP="00963876">
            <w:pPr>
              <w:rPr>
                <w:rFonts w:asciiTheme="minorHAnsi" w:hAnsiTheme="minorHAnsi" w:cstheme="minorHAnsi"/>
                <w:b w:val="0"/>
                <w:bCs w:val="0"/>
              </w:rPr>
            </w:pPr>
          </w:p>
          <w:p w14:paraId="263A61BB" w14:textId="77777777" w:rsidR="00BE6FE0" w:rsidRDefault="00BE6FE0" w:rsidP="00963876">
            <w:pPr>
              <w:rPr>
                <w:rFonts w:asciiTheme="minorHAnsi" w:hAnsiTheme="minorHAnsi" w:cstheme="minorHAnsi"/>
                <w:b w:val="0"/>
                <w:bCs w:val="0"/>
              </w:rPr>
            </w:pPr>
          </w:p>
          <w:p w14:paraId="22495DBE" w14:textId="77777777" w:rsidR="00036D94" w:rsidRDefault="00036D94" w:rsidP="00963876">
            <w:pPr>
              <w:rPr>
                <w:rFonts w:asciiTheme="minorHAnsi" w:hAnsiTheme="minorHAnsi" w:cstheme="minorHAnsi"/>
              </w:rPr>
            </w:pPr>
          </w:p>
          <w:p w14:paraId="11F6521A" w14:textId="77777777" w:rsidR="008A3DCB" w:rsidRDefault="008A3DCB" w:rsidP="00963876">
            <w:pPr>
              <w:rPr>
                <w:rFonts w:asciiTheme="minorHAnsi" w:hAnsiTheme="minorHAnsi" w:cstheme="minorHAnsi"/>
              </w:rPr>
            </w:pPr>
          </w:p>
          <w:p w14:paraId="0916D0A7" w14:textId="77777777" w:rsidR="008A3DCB" w:rsidRDefault="008A3DCB" w:rsidP="00963876">
            <w:pPr>
              <w:rPr>
                <w:rFonts w:asciiTheme="minorHAnsi" w:hAnsiTheme="minorHAnsi" w:cstheme="minorHAnsi"/>
              </w:rPr>
            </w:pPr>
          </w:p>
          <w:p w14:paraId="3BE1FEDB" w14:textId="77777777" w:rsidR="008A3DCB" w:rsidRDefault="008A3DCB" w:rsidP="00963876">
            <w:pPr>
              <w:rPr>
                <w:rFonts w:asciiTheme="minorHAnsi" w:hAnsiTheme="minorHAnsi" w:cstheme="minorHAnsi"/>
              </w:rPr>
            </w:pPr>
          </w:p>
          <w:p w14:paraId="1FBE36BB" w14:textId="77777777" w:rsidR="008A3DCB" w:rsidRDefault="008A3DCB" w:rsidP="00963876">
            <w:pPr>
              <w:rPr>
                <w:rFonts w:asciiTheme="minorHAnsi" w:hAnsiTheme="minorHAnsi" w:cstheme="minorHAnsi"/>
              </w:rPr>
            </w:pPr>
          </w:p>
          <w:p w14:paraId="2B294B13" w14:textId="77777777" w:rsidR="008A3DCB" w:rsidRDefault="008A3DCB" w:rsidP="00963876">
            <w:pPr>
              <w:rPr>
                <w:rFonts w:asciiTheme="minorHAnsi" w:hAnsiTheme="minorHAnsi" w:cstheme="minorHAnsi"/>
              </w:rPr>
            </w:pPr>
          </w:p>
          <w:p w14:paraId="14F2074A" w14:textId="77777777" w:rsidR="008A3DCB" w:rsidRDefault="008A3DCB" w:rsidP="00963876">
            <w:pPr>
              <w:rPr>
                <w:rFonts w:asciiTheme="minorHAnsi" w:hAnsiTheme="minorHAnsi" w:cstheme="minorHAnsi"/>
              </w:rPr>
            </w:pPr>
          </w:p>
          <w:p w14:paraId="57EA19B1" w14:textId="77777777" w:rsidR="008A3DCB" w:rsidRDefault="008A3DCB" w:rsidP="00963876">
            <w:pPr>
              <w:rPr>
                <w:rFonts w:asciiTheme="minorHAnsi" w:hAnsiTheme="minorHAnsi" w:cstheme="minorHAnsi"/>
              </w:rPr>
            </w:pPr>
          </w:p>
          <w:p w14:paraId="55441C55" w14:textId="77777777" w:rsidR="008A3DCB" w:rsidRDefault="008A3DCB" w:rsidP="00963876">
            <w:pPr>
              <w:rPr>
                <w:rFonts w:asciiTheme="minorHAnsi" w:hAnsiTheme="minorHAnsi" w:cstheme="minorHAnsi"/>
              </w:rPr>
            </w:pPr>
          </w:p>
          <w:p w14:paraId="601A104A" w14:textId="77777777" w:rsidR="008A3DCB" w:rsidRDefault="008A3DCB" w:rsidP="00963876">
            <w:pPr>
              <w:rPr>
                <w:rFonts w:asciiTheme="minorHAnsi" w:hAnsiTheme="minorHAnsi" w:cstheme="minorHAnsi"/>
              </w:rPr>
            </w:pPr>
          </w:p>
          <w:p w14:paraId="23BE3F80" w14:textId="77777777" w:rsidR="008A3DCB" w:rsidRDefault="008A3DCB" w:rsidP="00963876">
            <w:pPr>
              <w:rPr>
                <w:rFonts w:asciiTheme="minorHAnsi" w:hAnsiTheme="minorHAnsi" w:cstheme="minorHAnsi"/>
              </w:rPr>
            </w:pPr>
          </w:p>
          <w:p w14:paraId="3A23190F" w14:textId="77777777" w:rsidR="008A3DCB" w:rsidRDefault="008A3DCB" w:rsidP="00963876">
            <w:pPr>
              <w:rPr>
                <w:rFonts w:asciiTheme="minorHAnsi" w:hAnsiTheme="minorHAnsi" w:cstheme="minorHAnsi"/>
              </w:rPr>
            </w:pPr>
          </w:p>
          <w:p w14:paraId="60BE3C0A" w14:textId="77777777" w:rsidR="008A3DCB" w:rsidRDefault="008A3DCB" w:rsidP="00963876">
            <w:pPr>
              <w:rPr>
                <w:rFonts w:asciiTheme="minorHAnsi" w:hAnsiTheme="minorHAnsi" w:cstheme="minorHAnsi"/>
              </w:rPr>
            </w:pPr>
          </w:p>
          <w:p w14:paraId="3EFD448E" w14:textId="77777777" w:rsidR="008A3DCB" w:rsidRDefault="008A3DCB" w:rsidP="00963876">
            <w:pPr>
              <w:rPr>
                <w:rFonts w:asciiTheme="minorHAnsi" w:hAnsiTheme="minorHAnsi" w:cstheme="minorHAnsi"/>
              </w:rPr>
            </w:pPr>
          </w:p>
          <w:p w14:paraId="357CF0FE" w14:textId="77777777" w:rsidR="008A3DCB" w:rsidRDefault="008A3DCB" w:rsidP="00963876">
            <w:pPr>
              <w:rPr>
                <w:rFonts w:asciiTheme="minorHAnsi" w:hAnsiTheme="minorHAnsi" w:cstheme="minorHAnsi"/>
              </w:rPr>
            </w:pPr>
          </w:p>
          <w:p w14:paraId="5594F33A" w14:textId="77777777" w:rsidR="008A3DCB" w:rsidRDefault="008A3DCB" w:rsidP="00963876">
            <w:pPr>
              <w:rPr>
                <w:rFonts w:asciiTheme="minorHAnsi" w:hAnsiTheme="minorHAnsi" w:cstheme="minorHAnsi"/>
              </w:rPr>
            </w:pPr>
          </w:p>
          <w:p w14:paraId="1B79A214" w14:textId="77777777" w:rsidR="008A3DCB" w:rsidRDefault="008A3DCB" w:rsidP="00963876">
            <w:pPr>
              <w:rPr>
                <w:rFonts w:asciiTheme="minorHAnsi" w:hAnsiTheme="minorHAnsi" w:cstheme="minorHAnsi"/>
              </w:rPr>
            </w:pPr>
          </w:p>
          <w:p w14:paraId="013AE883" w14:textId="77777777" w:rsidR="008A3DCB" w:rsidRDefault="008A3DCB" w:rsidP="00963876">
            <w:pPr>
              <w:rPr>
                <w:rFonts w:asciiTheme="minorHAnsi" w:hAnsiTheme="minorHAnsi" w:cstheme="minorHAnsi"/>
              </w:rPr>
            </w:pPr>
          </w:p>
          <w:p w14:paraId="4C090879" w14:textId="77777777" w:rsidR="008A3DCB" w:rsidRDefault="008A3DCB" w:rsidP="00963876">
            <w:pPr>
              <w:rPr>
                <w:rFonts w:asciiTheme="minorHAnsi" w:hAnsiTheme="minorHAnsi" w:cstheme="minorHAnsi"/>
              </w:rPr>
            </w:pPr>
          </w:p>
          <w:p w14:paraId="65ECEC6D" w14:textId="77777777" w:rsidR="008A3DCB" w:rsidRDefault="008A3DCB" w:rsidP="00963876">
            <w:pPr>
              <w:rPr>
                <w:rFonts w:asciiTheme="minorHAnsi" w:hAnsiTheme="minorHAnsi" w:cstheme="minorHAnsi"/>
              </w:rPr>
            </w:pPr>
          </w:p>
          <w:p w14:paraId="4F51D517" w14:textId="77777777" w:rsidR="008A3DCB" w:rsidRDefault="008A3DCB" w:rsidP="00963876">
            <w:pPr>
              <w:rPr>
                <w:rFonts w:asciiTheme="minorHAnsi" w:hAnsiTheme="minorHAnsi" w:cstheme="minorHAnsi"/>
              </w:rPr>
            </w:pPr>
          </w:p>
          <w:p w14:paraId="7A55AB7A" w14:textId="77777777" w:rsidR="008A3DCB" w:rsidRDefault="008A3DCB" w:rsidP="00963876">
            <w:pPr>
              <w:rPr>
                <w:rFonts w:asciiTheme="minorHAnsi" w:hAnsiTheme="minorHAnsi" w:cstheme="minorHAnsi"/>
              </w:rPr>
            </w:pPr>
          </w:p>
          <w:p w14:paraId="7968CB9A" w14:textId="77777777" w:rsidR="008A3DCB" w:rsidRDefault="008A3DCB" w:rsidP="00963876">
            <w:pPr>
              <w:rPr>
                <w:rFonts w:asciiTheme="minorHAnsi" w:hAnsiTheme="minorHAnsi" w:cstheme="minorHAnsi"/>
              </w:rPr>
            </w:pPr>
          </w:p>
          <w:p w14:paraId="771E5834" w14:textId="77777777" w:rsidR="008A3DCB" w:rsidRDefault="008A3DCB" w:rsidP="00963876">
            <w:pPr>
              <w:rPr>
                <w:rFonts w:asciiTheme="minorHAnsi" w:hAnsiTheme="minorHAnsi" w:cstheme="minorHAnsi"/>
              </w:rPr>
            </w:pPr>
          </w:p>
          <w:p w14:paraId="1B6BF9FC" w14:textId="77777777" w:rsidR="008A3DCB" w:rsidRDefault="008A3DCB" w:rsidP="00963876">
            <w:pPr>
              <w:rPr>
                <w:rFonts w:asciiTheme="minorHAnsi" w:hAnsiTheme="minorHAnsi" w:cstheme="minorHAnsi"/>
              </w:rPr>
            </w:pPr>
          </w:p>
          <w:p w14:paraId="036B6888" w14:textId="77777777" w:rsidR="008A3DCB" w:rsidRDefault="008A3DCB" w:rsidP="00963876">
            <w:pPr>
              <w:rPr>
                <w:rFonts w:asciiTheme="minorHAnsi" w:hAnsiTheme="minorHAnsi" w:cstheme="minorHAnsi"/>
              </w:rPr>
            </w:pPr>
          </w:p>
          <w:p w14:paraId="724A7BA4" w14:textId="77777777" w:rsidR="008A3DCB" w:rsidRDefault="008A3DCB" w:rsidP="00963876">
            <w:pPr>
              <w:rPr>
                <w:rFonts w:asciiTheme="minorHAnsi" w:hAnsiTheme="minorHAnsi" w:cstheme="minorHAnsi"/>
              </w:rPr>
            </w:pPr>
          </w:p>
          <w:p w14:paraId="093D6C5F" w14:textId="77777777" w:rsidR="008A3DCB" w:rsidRDefault="008A3DCB" w:rsidP="00963876">
            <w:pPr>
              <w:rPr>
                <w:rFonts w:asciiTheme="minorHAnsi" w:hAnsiTheme="minorHAnsi" w:cstheme="minorHAnsi"/>
              </w:rPr>
            </w:pPr>
          </w:p>
          <w:p w14:paraId="20DE80EC" w14:textId="77777777" w:rsidR="008A3DCB" w:rsidRDefault="008A3DCB" w:rsidP="00963876">
            <w:pPr>
              <w:rPr>
                <w:rFonts w:asciiTheme="minorHAnsi" w:hAnsiTheme="minorHAnsi" w:cstheme="minorHAnsi"/>
              </w:rPr>
            </w:pPr>
          </w:p>
          <w:p w14:paraId="576AEE9C" w14:textId="77777777" w:rsidR="008A3DCB" w:rsidRPr="00F34D79" w:rsidRDefault="008A3DCB" w:rsidP="00963876">
            <w:pPr>
              <w:rPr>
                <w:rFonts w:asciiTheme="minorHAnsi" w:hAnsiTheme="minorHAnsi" w:cstheme="minorHAnsi"/>
              </w:rPr>
            </w:pPr>
          </w:p>
        </w:tc>
      </w:tr>
    </w:tbl>
    <w:p w14:paraId="3CEFE262" w14:textId="16C54E91" w:rsidR="00053819" w:rsidRPr="00F34D79" w:rsidRDefault="00053819" w:rsidP="00053819">
      <w:pPr>
        <w:spacing w:after="180" w:line="288" w:lineRule="auto"/>
        <w:rPr>
          <w:rFonts w:asciiTheme="minorHAnsi" w:eastAsia="Times New Roman" w:hAnsiTheme="minorHAnsi" w:cstheme="minorHAnsi"/>
          <w:color w:val="404040"/>
          <w:lang w:eastAsia="ja-JP"/>
        </w:rPr>
      </w:pP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5DE24EBF" w14:textId="77777777" w:rsidTr="51CD22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46C868C1"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Criterion D</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16792E7"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D7B52C7"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0F23723D"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6DB829AE" w14:textId="77777777" w:rsidTr="51CD22F3">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4DF3E541"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20AECFB9" w14:textId="3C8DEF02" w:rsidR="00036D94" w:rsidRPr="00036D94" w:rsidRDefault="00086C8F"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5</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6D63AF44" w14:textId="29E99345" w:rsidR="00036D94" w:rsidRPr="00036D94" w:rsidRDefault="00086C8F"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500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2447B359" w14:textId="18F37DB2" w:rsidR="00036D94" w:rsidRPr="00036D94" w:rsidRDefault="00086C8F"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250</w:t>
            </w:r>
          </w:p>
        </w:tc>
      </w:tr>
      <w:tr w:rsidR="00036D94" w:rsidRPr="00F34D79" w14:paraId="20E17322" w14:textId="77777777" w:rsidTr="00D00102">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D23FBEF"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1D820AB5" w14:textId="19C55286" w:rsidR="00036D94" w:rsidRPr="00F34D79" w:rsidRDefault="00D00102"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D00102">
              <w:rPr>
                <w:rFonts w:asciiTheme="minorHAnsi" w:hAnsiTheme="minorHAnsi" w:cstheme="minorHAnsi"/>
                <w:b/>
                <w:bCs/>
                <w:color w:val="E9E9E3"/>
              </w:rPr>
              <w:t>Health &amp; Saftey</w:t>
            </w:r>
          </w:p>
        </w:tc>
      </w:tr>
      <w:tr w:rsidR="00036D94" w:rsidRPr="00F34D79" w14:paraId="41D83289"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040AADBB"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0D506306" w14:textId="77777777" w:rsidR="00320CDD" w:rsidRDefault="00320CDD" w:rsidP="00320CDD">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Cs/>
              </w:rPr>
            </w:pPr>
          </w:p>
          <w:p w14:paraId="5FF39D8B" w14:textId="77777777" w:rsidR="00320CDD" w:rsidRDefault="00320CDD" w:rsidP="00320CDD">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C22319">
              <w:rPr>
                <w:rFonts w:asciiTheme="minorHAnsi" w:hAnsiTheme="minorHAnsi" w:cstheme="minorHAnsi"/>
                <w:kern w:val="2"/>
                <w14:ligatures w14:val="standardContextual"/>
              </w:rPr>
              <w:t xml:space="preserve">Tenderers must provide a written statement by way of setting out how amongst others the following issues will be addressed. </w:t>
            </w:r>
          </w:p>
          <w:p w14:paraId="1FEFB876" w14:textId="77777777" w:rsidR="00320CDD" w:rsidRDefault="00320CDD" w:rsidP="00320CDD">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p>
          <w:p w14:paraId="4A844DF9" w14:textId="77777777" w:rsidR="00320CDD" w:rsidRDefault="00320CDD" w:rsidP="00320CDD">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C22319">
              <w:rPr>
                <w:rFonts w:asciiTheme="minorHAnsi" w:hAnsiTheme="minorHAnsi" w:cstheme="minorHAnsi"/>
                <w:kern w:val="2"/>
                <w14:ligatures w14:val="standardContextual"/>
              </w:rPr>
              <w:t>Each point below must be addressed within your answer</w:t>
            </w:r>
            <w:r>
              <w:rPr>
                <w:rFonts w:asciiTheme="minorHAnsi" w:hAnsiTheme="minorHAnsi" w:cstheme="minorHAnsi"/>
                <w:kern w:val="2"/>
                <w14:ligatures w14:val="standardContextual"/>
              </w:rPr>
              <w:t>:</w:t>
            </w:r>
          </w:p>
          <w:p w14:paraId="28B79243" w14:textId="77777777" w:rsidR="00036D94" w:rsidRDefault="00036D94" w:rsidP="00963876">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7500F4E5"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Outline how your company will manage Health &amp; Safety for the duration of this contract. </w:t>
            </w:r>
          </w:p>
          <w:p w14:paraId="40BFF77E"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Advise how you will identify, assess and manage risks associated with this contract. </w:t>
            </w:r>
          </w:p>
          <w:p w14:paraId="1F8671D2"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Provide details of how you will co-ordinate and implement safe working procedures for the duration of each contract. </w:t>
            </w:r>
          </w:p>
          <w:p w14:paraId="03C93EFD"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Provide details of how you will assess the on-going competency of persons engaged in this contract. </w:t>
            </w:r>
          </w:p>
          <w:p w14:paraId="5A821E24"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Provide details of how you will assess the on-going Health &amp; Safety resources required for the service being tendered for. </w:t>
            </w:r>
          </w:p>
          <w:p w14:paraId="4CCB27B0"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Provide details of how you will take corrective action and issue directions. </w:t>
            </w:r>
          </w:p>
          <w:p w14:paraId="28BE7842"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 xml:space="preserve">Provide details of how you will assist Cork ETB in increasing energy efficiency and reducing energy costs in an innovative manner. Three examples must be provided to support same. </w:t>
            </w:r>
          </w:p>
          <w:p w14:paraId="2E185657" w14:textId="77777777" w:rsidR="00A8489A" w:rsidRPr="00205BF8" w:rsidRDefault="00A8489A" w:rsidP="00A8489A">
            <w:pPr>
              <w:pStyle w:val="ListParagraph"/>
              <w:numPr>
                <w:ilvl w:val="0"/>
                <w:numId w:val="33"/>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kern w:val="2"/>
                <w14:ligatures w14:val="standardContextual"/>
              </w:rPr>
            </w:pPr>
            <w:r w:rsidRPr="00205BF8">
              <w:rPr>
                <w:rFonts w:asciiTheme="minorHAnsi" w:hAnsiTheme="minorHAnsi" w:cstheme="minorHAnsi"/>
                <w:kern w:val="2"/>
                <w14:ligatures w14:val="standardContextual"/>
              </w:rPr>
              <w:t>Tenderers should include, if applicable, details of any specialists and other skills relevant to the service.</w:t>
            </w:r>
          </w:p>
          <w:p w14:paraId="5A5AB3ED" w14:textId="77777777" w:rsidR="00320CDD" w:rsidRPr="00F34D79" w:rsidRDefault="00320CDD" w:rsidP="00963876">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2572D814" w14:textId="77777777" w:rsidR="00036D94" w:rsidRPr="00F34D79" w:rsidRDefault="00036D94" w:rsidP="00963876">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tc>
      </w:tr>
      <w:tr w:rsidR="00036D94" w:rsidRPr="00F34D79" w14:paraId="067966B0" w14:textId="77777777" w:rsidTr="51CD22F3">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E177F3F"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036D94" w:rsidRPr="00F34D79" w14:paraId="236672A0"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7A651665" w14:textId="77777777" w:rsidR="00036D94" w:rsidRPr="00F34D79" w:rsidRDefault="00036D94" w:rsidP="00963876">
            <w:pPr>
              <w:rPr>
                <w:rFonts w:asciiTheme="minorHAnsi" w:hAnsiTheme="minorHAnsi" w:cstheme="minorHAnsi"/>
              </w:rPr>
            </w:pPr>
          </w:p>
          <w:p w14:paraId="13192432" w14:textId="77777777" w:rsidR="00036D94" w:rsidRPr="00F34D79" w:rsidRDefault="00036D94" w:rsidP="00963876">
            <w:pPr>
              <w:rPr>
                <w:rFonts w:asciiTheme="minorHAnsi" w:hAnsiTheme="minorHAnsi" w:cstheme="minorHAnsi"/>
              </w:rPr>
            </w:pPr>
          </w:p>
          <w:p w14:paraId="468E3D3F" w14:textId="77777777" w:rsidR="00036D94" w:rsidRPr="00F34D79" w:rsidRDefault="00036D94" w:rsidP="00963876">
            <w:pPr>
              <w:rPr>
                <w:rFonts w:asciiTheme="minorHAnsi" w:hAnsiTheme="minorHAnsi" w:cstheme="minorHAnsi"/>
              </w:rPr>
            </w:pPr>
          </w:p>
          <w:p w14:paraId="59D084BC" w14:textId="77777777" w:rsidR="00036D94" w:rsidRPr="00F34D79" w:rsidRDefault="00036D94" w:rsidP="00963876">
            <w:pPr>
              <w:rPr>
                <w:rFonts w:asciiTheme="minorHAnsi" w:hAnsiTheme="minorHAnsi" w:cstheme="minorHAnsi"/>
              </w:rPr>
            </w:pPr>
          </w:p>
          <w:p w14:paraId="2F80FAE3" w14:textId="77777777" w:rsidR="00036D94" w:rsidRPr="00F34D79" w:rsidRDefault="00036D94" w:rsidP="00963876">
            <w:pPr>
              <w:rPr>
                <w:rFonts w:asciiTheme="minorHAnsi" w:hAnsiTheme="minorHAnsi" w:cstheme="minorHAnsi"/>
              </w:rPr>
            </w:pPr>
          </w:p>
          <w:p w14:paraId="0225A119" w14:textId="77777777" w:rsidR="00036D94" w:rsidRPr="00F34D79" w:rsidRDefault="00036D94" w:rsidP="00963876">
            <w:pPr>
              <w:rPr>
                <w:rFonts w:asciiTheme="minorHAnsi" w:hAnsiTheme="minorHAnsi" w:cstheme="minorHAnsi"/>
              </w:rPr>
            </w:pPr>
          </w:p>
          <w:p w14:paraId="78A1EC42" w14:textId="77777777" w:rsidR="00036D94" w:rsidRPr="00F34D79" w:rsidRDefault="00036D94" w:rsidP="00963876">
            <w:pPr>
              <w:rPr>
                <w:rFonts w:asciiTheme="minorHAnsi" w:hAnsiTheme="minorHAnsi" w:cstheme="minorHAnsi"/>
              </w:rPr>
            </w:pPr>
          </w:p>
          <w:p w14:paraId="76F19850" w14:textId="77777777" w:rsidR="00036D94" w:rsidRPr="00F34D79" w:rsidRDefault="00036D94" w:rsidP="00963876">
            <w:pPr>
              <w:rPr>
                <w:rFonts w:asciiTheme="minorHAnsi" w:hAnsiTheme="minorHAnsi" w:cstheme="minorHAnsi"/>
              </w:rPr>
            </w:pPr>
          </w:p>
          <w:p w14:paraId="2D6D1B0B" w14:textId="77777777" w:rsidR="00036D94" w:rsidRPr="00F34D79" w:rsidRDefault="00036D94" w:rsidP="00963876">
            <w:pPr>
              <w:rPr>
                <w:rFonts w:asciiTheme="minorHAnsi" w:hAnsiTheme="minorHAnsi" w:cstheme="minorHAnsi"/>
              </w:rPr>
            </w:pPr>
          </w:p>
          <w:p w14:paraId="4DB330B7" w14:textId="77777777" w:rsidR="00036D94" w:rsidRPr="00F34D79" w:rsidRDefault="00036D94" w:rsidP="00963876">
            <w:pPr>
              <w:rPr>
                <w:rFonts w:asciiTheme="minorHAnsi" w:hAnsiTheme="minorHAnsi" w:cstheme="minorHAnsi"/>
              </w:rPr>
            </w:pPr>
          </w:p>
          <w:p w14:paraId="6E60AD67" w14:textId="77777777" w:rsidR="00036D94" w:rsidRPr="00F34D79" w:rsidRDefault="00036D94" w:rsidP="00963876">
            <w:pPr>
              <w:rPr>
                <w:rFonts w:asciiTheme="minorHAnsi" w:hAnsiTheme="minorHAnsi" w:cstheme="minorHAnsi"/>
              </w:rPr>
            </w:pPr>
          </w:p>
          <w:p w14:paraId="0DE928DB" w14:textId="77777777" w:rsidR="00036D94" w:rsidRPr="00F34D79" w:rsidRDefault="00036D94" w:rsidP="00963876">
            <w:pPr>
              <w:rPr>
                <w:rFonts w:asciiTheme="minorHAnsi" w:hAnsiTheme="minorHAnsi" w:cstheme="minorHAnsi"/>
              </w:rPr>
            </w:pPr>
          </w:p>
          <w:p w14:paraId="44D10458" w14:textId="77777777" w:rsidR="00036D94" w:rsidRDefault="00036D94" w:rsidP="00963876">
            <w:pPr>
              <w:rPr>
                <w:rFonts w:asciiTheme="minorHAnsi" w:hAnsiTheme="minorHAnsi" w:cstheme="minorHAnsi"/>
                <w:b w:val="0"/>
                <w:bCs w:val="0"/>
              </w:rPr>
            </w:pPr>
          </w:p>
          <w:p w14:paraId="545BE6D8" w14:textId="77777777" w:rsidR="00FF7E7A" w:rsidRDefault="00FF7E7A" w:rsidP="00963876">
            <w:pPr>
              <w:rPr>
                <w:rFonts w:asciiTheme="minorHAnsi" w:hAnsiTheme="minorHAnsi" w:cstheme="minorHAnsi"/>
                <w:b w:val="0"/>
                <w:bCs w:val="0"/>
              </w:rPr>
            </w:pPr>
          </w:p>
          <w:p w14:paraId="5F053F4B" w14:textId="77777777" w:rsidR="00FF7E7A" w:rsidRDefault="00FF7E7A" w:rsidP="00963876">
            <w:pPr>
              <w:rPr>
                <w:rFonts w:asciiTheme="minorHAnsi" w:hAnsiTheme="minorHAnsi" w:cstheme="minorHAnsi"/>
                <w:b w:val="0"/>
                <w:bCs w:val="0"/>
              </w:rPr>
            </w:pPr>
          </w:p>
          <w:p w14:paraId="21A072F2" w14:textId="77777777" w:rsidR="00036D94" w:rsidRPr="00F34D79" w:rsidRDefault="00036D94" w:rsidP="00963876">
            <w:pPr>
              <w:rPr>
                <w:rFonts w:asciiTheme="minorHAnsi" w:hAnsiTheme="minorHAnsi" w:cstheme="minorHAnsi"/>
              </w:rPr>
            </w:pPr>
          </w:p>
        </w:tc>
      </w:tr>
      <w:bookmarkEnd w:id="3"/>
    </w:tbl>
    <w:p w14:paraId="5DDBC0EE" w14:textId="0F29388D" w:rsidR="00036D94" w:rsidRDefault="00036D94">
      <w:pPr>
        <w:rPr>
          <w:rFonts w:asciiTheme="minorHAnsi" w:hAnsiTheme="minorHAnsi" w:cstheme="minorHAnsi"/>
        </w:rPr>
      </w:pPr>
      <w:r>
        <w:rPr>
          <w:rFonts w:asciiTheme="minorHAnsi" w:hAnsiTheme="minorHAnsi" w:cstheme="minorHAnsi"/>
        </w:rPr>
        <w:br w:type="page"/>
      </w: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6DC2ACC2" w14:textId="77777777" w:rsidTr="51CD22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6F3F5130" w14:textId="5B000E28"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lastRenderedPageBreak/>
              <w:t xml:space="preserve">Criterion </w:t>
            </w:r>
            <w:r>
              <w:rPr>
                <w:rFonts w:asciiTheme="minorHAnsi" w:hAnsiTheme="minorHAnsi" w:cstheme="minorHAnsi"/>
                <w:color w:val="E9E9E3"/>
              </w:rPr>
              <w:t>E</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B1A8C35"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7481AB23"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D8F4E7C"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67F28706" w14:textId="77777777" w:rsidTr="51CD22F3">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606A73C7"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6EE8894F" w14:textId="712F6AAE" w:rsidR="00036D94" w:rsidRPr="00036D94" w:rsidRDefault="00FF7E7A"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69E88ABE" w14:textId="0EC9585B" w:rsidR="00036D94" w:rsidRPr="00036D94" w:rsidRDefault="00FF7E7A"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191F7C5C" w14:textId="704F3304" w:rsidR="00036D94" w:rsidRPr="00036D94" w:rsidRDefault="00CE5AC9"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500</w:t>
            </w:r>
          </w:p>
        </w:tc>
      </w:tr>
      <w:tr w:rsidR="00036D94" w:rsidRPr="00F34D79" w14:paraId="0C759440" w14:textId="77777777" w:rsidTr="00CE5AC9">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E32D475"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tcPr>
          <w:p w14:paraId="5F0D8031" w14:textId="77777777" w:rsidR="00036D94" w:rsidRPr="00CE5AC9" w:rsidRDefault="00036D94"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E9E9E3"/>
              </w:rPr>
            </w:pPr>
          </w:p>
          <w:p w14:paraId="23FBC306" w14:textId="5AABB858" w:rsidR="00036D94" w:rsidRPr="00CE5AC9" w:rsidRDefault="00CE5AC9"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CE5AC9">
              <w:rPr>
                <w:rFonts w:asciiTheme="minorHAnsi" w:hAnsiTheme="minorHAnsi" w:cstheme="minorHAnsi"/>
                <w:b/>
                <w:color w:val="E9E9E3"/>
              </w:rPr>
              <w:t>Green Public Procurement Initiatives – Sustainability, Environmental and Innovation/Added Value</w:t>
            </w:r>
          </w:p>
        </w:tc>
      </w:tr>
      <w:tr w:rsidR="00036D94" w:rsidRPr="00F34D79" w14:paraId="01F87C22"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5C51147"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4BCCA4AE" w14:textId="77777777" w:rsidR="00036D94" w:rsidRDefault="00036D94" w:rsidP="00225189">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04D68819" w14:textId="77777777" w:rsidR="00DF5059" w:rsidRPr="0061593B" w:rsidRDefault="00DF5059" w:rsidP="00DF5059">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Theme="minorHAnsi" w:hAnsiTheme="minorHAnsi" w:cstheme="minorHAnsi"/>
              </w:rPr>
              <w:t xml:space="preserve">Tenderers must demonstrate their proposals for integrating sustainable practices, inclusive delivery, and innovative approaches that add value to the service. Tenderers should address the following in their response: </w:t>
            </w:r>
          </w:p>
          <w:p w14:paraId="352FD53D" w14:textId="77777777" w:rsidR="00DF5059" w:rsidRPr="0061593B" w:rsidRDefault="00DF5059" w:rsidP="00DF5059">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p w14:paraId="07145ACF" w14:textId="77777777" w:rsidR="00DF5059" w:rsidRPr="0061593B" w:rsidRDefault="00DF5059" w:rsidP="00DF5059">
            <w:pPr>
              <w:pStyle w:val="ListParagraph"/>
              <w:numPr>
                <w:ilvl w:val="0"/>
                <w:numId w:val="34"/>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Theme="minorHAnsi" w:hAnsiTheme="minorHAnsi" w:cstheme="minorHAnsi"/>
              </w:rPr>
              <w:t>Reduction of Environmental Impacts Describe the practical steps taken to minimise environmental impacts in the delivery and administration of training, including but not limited to reducing paper use, minimising printing.</w:t>
            </w:r>
          </w:p>
          <w:p w14:paraId="32EC5BEA" w14:textId="77777777" w:rsidR="00DF5059" w:rsidRPr="0061593B" w:rsidRDefault="00DF5059" w:rsidP="00DF5059">
            <w:pPr>
              <w:pStyle w:val="ListParagraph"/>
              <w:numPr>
                <w:ilvl w:val="0"/>
                <w:numId w:val="34"/>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Theme="minorHAnsi" w:hAnsiTheme="minorHAnsi" w:cstheme="minorHAnsi"/>
              </w:rPr>
              <w:t xml:space="preserve">Energy Increase Efficiency Provide details of how you will assist </w:t>
            </w:r>
            <w:r>
              <w:rPr>
                <w:rFonts w:asciiTheme="minorHAnsi" w:hAnsiTheme="minorHAnsi" w:cstheme="minorHAnsi"/>
              </w:rPr>
              <w:t>Cork ETB</w:t>
            </w:r>
            <w:r w:rsidRPr="0061593B">
              <w:rPr>
                <w:rFonts w:asciiTheme="minorHAnsi" w:hAnsiTheme="minorHAnsi" w:cstheme="minorHAnsi"/>
              </w:rPr>
              <w:t xml:space="preserve"> in increasing energy efficiency and reducing energy costs in an innovative manner. Three examples must be provided to support same.</w:t>
            </w:r>
          </w:p>
          <w:p w14:paraId="0EC0CF7E" w14:textId="77777777" w:rsidR="00F91ADD" w:rsidRPr="0061593B" w:rsidRDefault="00F91ADD" w:rsidP="00F91ADD">
            <w:pPr>
              <w:pStyle w:val="ListParagraph"/>
              <w:numPr>
                <w:ilvl w:val="0"/>
                <w:numId w:val="34"/>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Segoe UI Symbol" w:hAnsi="Segoe UI Symbol" w:cs="Segoe UI Symbol"/>
              </w:rPr>
              <w:t>S</w:t>
            </w:r>
            <w:r w:rsidRPr="0061593B">
              <w:rPr>
                <w:rFonts w:asciiTheme="minorHAnsi" w:hAnsiTheme="minorHAnsi" w:cstheme="minorHAnsi"/>
              </w:rPr>
              <w:t xml:space="preserve">ustainable Delivery for </w:t>
            </w:r>
            <w:r>
              <w:rPr>
                <w:rFonts w:asciiTheme="minorHAnsi" w:hAnsiTheme="minorHAnsi" w:cstheme="minorHAnsi"/>
              </w:rPr>
              <w:t>Cork ETB</w:t>
            </w:r>
            <w:r w:rsidRPr="0061593B">
              <w:rPr>
                <w:rFonts w:asciiTheme="minorHAnsi" w:hAnsiTheme="minorHAnsi" w:cstheme="minorHAnsi"/>
              </w:rPr>
              <w:t xml:space="preserve"> Describe any specific measures to mitigate travel barriers, such as ease of access to locations, public transport options, other initiatives, such as localized "pop-up" learning environments, etc. </w:t>
            </w:r>
          </w:p>
          <w:p w14:paraId="15E4D4FD" w14:textId="77777777" w:rsidR="00F91ADD" w:rsidRPr="0061593B" w:rsidRDefault="00F91ADD" w:rsidP="00F91ADD">
            <w:pPr>
              <w:pStyle w:val="ListParagraph"/>
              <w:numPr>
                <w:ilvl w:val="0"/>
                <w:numId w:val="34"/>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Theme="minorHAnsi" w:hAnsiTheme="minorHAnsi" w:cstheme="minorHAnsi"/>
              </w:rPr>
              <w:t xml:space="preserve">Accessibility and Inclusive Practice Explain how your training delivery is accessible and inclusive for all learners, including those with disabilities or facing disadvantage. This should include adaptation of materials and delivery method, supports to enable participation, approaches to ensuring equitable access to programmes, alternative delivery models. </w:t>
            </w:r>
          </w:p>
          <w:p w14:paraId="06CBBAF1" w14:textId="77777777" w:rsidR="00F91ADD" w:rsidRPr="0061593B" w:rsidRDefault="00F91ADD" w:rsidP="00F91ADD">
            <w:pPr>
              <w:pStyle w:val="ListParagraph"/>
              <w:numPr>
                <w:ilvl w:val="0"/>
                <w:numId w:val="34"/>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Theme="minorHAnsi" w:hAnsiTheme="minorHAnsi" w:cstheme="minorHAnsi"/>
              </w:rPr>
              <w:t xml:space="preserve">Innovation and Added Value Describe any innovative approaches that enhance training delivery and provide added value to the </w:t>
            </w:r>
            <w:r>
              <w:rPr>
                <w:rFonts w:asciiTheme="minorHAnsi" w:hAnsiTheme="minorHAnsi" w:cstheme="minorHAnsi"/>
              </w:rPr>
              <w:t>Cork ETB</w:t>
            </w:r>
            <w:r w:rsidRPr="0061593B">
              <w:rPr>
                <w:rFonts w:asciiTheme="minorHAnsi" w:hAnsiTheme="minorHAnsi" w:cstheme="minorHAnsi"/>
              </w:rPr>
              <w:t xml:space="preserve">. This may include new delivery models or technologies, enhanced learner supports, ways in which your organisation contributes beyond the core contract. </w:t>
            </w:r>
          </w:p>
          <w:p w14:paraId="50CF5889" w14:textId="77777777" w:rsidR="00F91ADD" w:rsidRPr="0061593B" w:rsidRDefault="00F91ADD" w:rsidP="00F91ADD">
            <w:pPr>
              <w:pStyle w:val="ListParagraph"/>
              <w:numPr>
                <w:ilvl w:val="0"/>
                <w:numId w:val="34"/>
              </w:num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61593B">
              <w:rPr>
                <w:rFonts w:asciiTheme="minorHAnsi" w:hAnsiTheme="minorHAnsi" w:cstheme="minorHAnsi"/>
              </w:rPr>
              <w:t>Tenderers may also refer to their existing formal environmental or sustainability policies, certifications, or organisational commitments, however they must also describe how the above policies and certifications apply to the specific services to be provided under the Framework(s).</w:t>
            </w:r>
          </w:p>
          <w:p w14:paraId="2D8C7F32" w14:textId="77777777" w:rsidR="00DF5059" w:rsidRPr="00F34D79" w:rsidRDefault="00DF5059" w:rsidP="00225189">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p>
        </w:tc>
      </w:tr>
      <w:tr w:rsidR="00036D94" w:rsidRPr="00F34D79" w14:paraId="159C1206" w14:textId="77777777" w:rsidTr="51CD22F3">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34BEC519"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036D94" w:rsidRPr="00F34D79" w14:paraId="6446E4ED" w14:textId="77777777" w:rsidTr="51CD22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1F6C34AB" w14:textId="77777777" w:rsidR="00036D94" w:rsidRPr="00F34D79" w:rsidRDefault="00036D94" w:rsidP="00963876">
            <w:pPr>
              <w:rPr>
                <w:rFonts w:asciiTheme="minorHAnsi" w:hAnsiTheme="minorHAnsi" w:cstheme="minorHAnsi"/>
              </w:rPr>
            </w:pPr>
          </w:p>
          <w:p w14:paraId="152D3859" w14:textId="77777777" w:rsidR="00036D94" w:rsidRPr="00F34D79" w:rsidRDefault="00036D94" w:rsidP="00963876">
            <w:pPr>
              <w:rPr>
                <w:rFonts w:asciiTheme="minorHAnsi" w:hAnsiTheme="minorHAnsi" w:cstheme="minorHAnsi"/>
              </w:rPr>
            </w:pPr>
          </w:p>
          <w:p w14:paraId="02D778F7" w14:textId="77777777" w:rsidR="00036D94" w:rsidRPr="00F34D79" w:rsidRDefault="00036D94" w:rsidP="00963876">
            <w:pPr>
              <w:rPr>
                <w:rFonts w:asciiTheme="minorHAnsi" w:hAnsiTheme="minorHAnsi" w:cstheme="minorHAnsi"/>
              </w:rPr>
            </w:pPr>
          </w:p>
          <w:p w14:paraId="1F484BE9" w14:textId="77777777" w:rsidR="00036D94" w:rsidRPr="00F34D79" w:rsidRDefault="00036D94" w:rsidP="00963876">
            <w:pPr>
              <w:rPr>
                <w:rFonts w:asciiTheme="minorHAnsi" w:hAnsiTheme="minorHAnsi" w:cstheme="minorHAnsi"/>
              </w:rPr>
            </w:pPr>
          </w:p>
          <w:p w14:paraId="3394FB9F" w14:textId="77777777" w:rsidR="00036D94" w:rsidRPr="00F34D79" w:rsidRDefault="00036D94" w:rsidP="00963876">
            <w:pPr>
              <w:rPr>
                <w:rFonts w:asciiTheme="minorHAnsi" w:hAnsiTheme="minorHAnsi" w:cstheme="minorHAnsi"/>
              </w:rPr>
            </w:pPr>
          </w:p>
          <w:p w14:paraId="7585C24C" w14:textId="77777777" w:rsidR="00036D94" w:rsidRPr="00F34D79" w:rsidRDefault="00036D94" w:rsidP="00963876">
            <w:pPr>
              <w:rPr>
                <w:rFonts w:asciiTheme="minorHAnsi" w:hAnsiTheme="minorHAnsi" w:cstheme="minorHAnsi"/>
              </w:rPr>
            </w:pPr>
          </w:p>
          <w:p w14:paraId="277BDF03" w14:textId="77777777" w:rsidR="00036D94" w:rsidRPr="00F34D79" w:rsidRDefault="00036D94" w:rsidP="00963876">
            <w:pPr>
              <w:rPr>
                <w:rFonts w:asciiTheme="minorHAnsi" w:hAnsiTheme="minorHAnsi" w:cstheme="minorHAnsi"/>
              </w:rPr>
            </w:pPr>
          </w:p>
          <w:p w14:paraId="5627443D" w14:textId="77777777" w:rsidR="00036D94" w:rsidRPr="00F34D79" w:rsidRDefault="00036D94" w:rsidP="00963876">
            <w:pPr>
              <w:rPr>
                <w:rFonts w:asciiTheme="minorHAnsi" w:hAnsiTheme="minorHAnsi" w:cstheme="minorHAnsi"/>
              </w:rPr>
            </w:pPr>
          </w:p>
          <w:p w14:paraId="3B71C34F" w14:textId="77777777" w:rsidR="00036D94" w:rsidRPr="00F34D79" w:rsidRDefault="00036D94" w:rsidP="00963876">
            <w:pPr>
              <w:rPr>
                <w:rFonts w:asciiTheme="minorHAnsi" w:hAnsiTheme="minorHAnsi" w:cstheme="minorHAnsi"/>
              </w:rPr>
            </w:pPr>
          </w:p>
          <w:p w14:paraId="165E7DCD" w14:textId="77777777" w:rsidR="00036D94" w:rsidRPr="00F34D79" w:rsidRDefault="00036D94" w:rsidP="00963876">
            <w:pPr>
              <w:rPr>
                <w:rFonts w:asciiTheme="minorHAnsi" w:hAnsiTheme="minorHAnsi" w:cstheme="minorHAnsi"/>
              </w:rPr>
            </w:pPr>
          </w:p>
          <w:p w14:paraId="420CDB9E" w14:textId="77777777" w:rsidR="00036D94" w:rsidRPr="00F34D79" w:rsidRDefault="00036D94" w:rsidP="00963876">
            <w:pPr>
              <w:rPr>
                <w:rFonts w:asciiTheme="minorHAnsi" w:hAnsiTheme="minorHAnsi" w:cstheme="minorHAnsi"/>
              </w:rPr>
            </w:pPr>
          </w:p>
          <w:p w14:paraId="02521471" w14:textId="77777777" w:rsidR="00036D94" w:rsidRPr="00F34D79" w:rsidRDefault="00036D94" w:rsidP="00963876">
            <w:pPr>
              <w:rPr>
                <w:rFonts w:asciiTheme="minorHAnsi" w:hAnsiTheme="minorHAnsi" w:cstheme="minorHAnsi"/>
              </w:rPr>
            </w:pPr>
          </w:p>
          <w:p w14:paraId="21E6F6F0" w14:textId="77777777" w:rsidR="00036D94" w:rsidRPr="00F34D79" w:rsidRDefault="00036D94" w:rsidP="00963876">
            <w:pPr>
              <w:rPr>
                <w:rFonts w:asciiTheme="minorHAnsi" w:hAnsiTheme="minorHAnsi" w:cstheme="minorHAnsi"/>
              </w:rPr>
            </w:pPr>
          </w:p>
          <w:p w14:paraId="66819B47" w14:textId="77777777" w:rsidR="00036D94" w:rsidRDefault="00036D94" w:rsidP="00963876">
            <w:pPr>
              <w:rPr>
                <w:rFonts w:asciiTheme="minorHAnsi" w:hAnsiTheme="minorHAnsi" w:cstheme="minorHAnsi"/>
                <w:b w:val="0"/>
                <w:bCs w:val="0"/>
              </w:rPr>
            </w:pPr>
          </w:p>
          <w:p w14:paraId="434CE7E8" w14:textId="77777777" w:rsidR="003C1BE3" w:rsidRDefault="003C1BE3" w:rsidP="00963876">
            <w:pPr>
              <w:rPr>
                <w:rFonts w:asciiTheme="minorHAnsi" w:hAnsiTheme="minorHAnsi" w:cstheme="minorHAnsi"/>
                <w:b w:val="0"/>
                <w:bCs w:val="0"/>
              </w:rPr>
            </w:pPr>
          </w:p>
          <w:p w14:paraId="0353E0B9" w14:textId="77777777" w:rsidR="003C1BE3" w:rsidRDefault="003C1BE3" w:rsidP="00963876">
            <w:pPr>
              <w:rPr>
                <w:rFonts w:asciiTheme="minorHAnsi" w:hAnsiTheme="minorHAnsi" w:cstheme="minorHAnsi"/>
                <w:b w:val="0"/>
                <w:bCs w:val="0"/>
              </w:rPr>
            </w:pPr>
          </w:p>
          <w:p w14:paraId="21E56994" w14:textId="77777777" w:rsidR="003C1BE3" w:rsidRDefault="003C1BE3" w:rsidP="00963876">
            <w:pPr>
              <w:rPr>
                <w:rFonts w:asciiTheme="minorHAnsi" w:hAnsiTheme="minorHAnsi" w:cstheme="minorHAnsi"/>
                <w:b w:val="0"/>
                <w:bCs w:val="0"/>
              </w:rPr>
            </w:pPr>
          </w:p>
          <w:p w14:paraId="79CBC7A9" w14:textId="77777777" w:rsidR="003C1BE3" w:rsidRDefault="003C1BE3" w:rsidP="00963876">
            <w:pPr>
              <w:rPr>
                <w:rFonts w:asciiTheme="minorHAnsi" w:hAnsiTheme="minorHAnsi" w:cstheme="minorHAnsi"/>
                <w:b w:val="0"/>
                <w:bCs w:val="0"/>
              </w:rPr>
            </w:pPr>
          </w:p>
          <w:p w14:paraId="361250E5" w14:textId="77777777" w:rsidR="003C1BE3" w:rsidRDefault="003C1BE3" w:rsidP="00963876">
            <w:pPr>
              <w:rPr>
                <w:rFonts w:asciiTheme="minorHAnsi" w:hAnsiTheme="minorHAnsi" w:cstheme="minorHAnsi"/>
                <w:b w:val="0"/>
                <w:bCs w:val="0"/>
              </w:rPr>
            </w:pPr>
          </w:p>
          <w:p w14:paraId="2625C685" w14:textId="77777777" w:rsidR="003C1BE3" w:rsidRDefault="003C1BE3" w:rsidP="00963876">
            <w:pPr>
              <w:rPr>
                <w:rFonts w:asciiTheme="minorHAnsi" w:hAnsiTheme="minorHAnsi" w:cstheme="minorHAnsi"/>
                <w:b w:val="0"/>
                <w:bCs w:val="0"/>
              </w:rPr>
            </w:pPr>
          </w:p>
          <w:p w14:paraId="5F91271B" w14:textId="77777777" w:rsidR="003C1BE3" w:rsidRDefault="003C1BE3" w:rsidP="00963876">
            <w:pPr>
              <w:rPr>
                <w:rFonts w:asciiTheme="minorHAnsi" w:hAnsiTheme="minorHAnsi" w:cstheme="minorHAnsi"/>
                <w:b w:val="0"/>
                <w:bCs w:val="0"/>
              </w:rPr>
            </w:pPr>
          </w:p>
          <w:p w14:paraId="3F7F312A" w14:textId="77777777" w:rsidR="003C1BE3" w:rsidRDefault="003C1BE3" w:rsidP="00963876">
            <w:pPr>
              <w:rPr>
                <w:rFonts w:asciiTheme="minorHAnsi" w:hAnsiTheme="minorHAnsi" w:cstheme="minorHAnsi"/>
              </w:rPr>
            </w:pPr>
          </w:p>
          <w:p w14:paraId="35F6E1F4" w14:textId="77777777" w:rsidR="00DB01F3" w:rsidRDefault="00DB01F3" w:rsidP="00963876">
            <w:pPr>
              <w:rPr>
                <w:rFonts w:asciiTheme="minorHAnsi" w:hAnsiTheme="minorHAnsi" w:cstheme="minorHAnsi"/>
              </w:rPr>
            </w:pPr>
          </w:p>
          <w:p w14:paraId="51D121BA" w14:textId="77777777" w:rsidR="00DB01F3" w:rsidRDefault="00DB01F3" w:rsidP="00963876">
            <w:pPr>
              <w:rPr>
                <w:rFonts w:asciiTheme="minorHAnsi" w:hAnsiTheme="minorHAnsi" w:cstheme="minorHAnsi"/>
              </w:rPr>
            </w:pPr>
          </w:p>
          <w:p w14:paraId="4937E5EC" w14:textId="77777777" w:rsidR="00DB01F3" w:rsidRDefault="00DB01F3" w:rsidP="00963876">
            <w:pPr>
              <w:rPr>
                <w:rFonts w:asciiTheme="minorHAnsi" w:hAnsiTheme="minorHAnsi" w:cstheme="minorHAnsi"/>
              </w:rPr>
            </w:pPr>
          </w:p>
          <w:p w14:paraId="42B89F10" w14:textId="77777777" w:rsidR="00DB01F3" w:rsidRDefault="00DB01F3" w:rsidP="00963876">
            <w:pPr>
              <w:rPr>
                <w:rFonts w:asciiTheme="minorHAnsi" w:hAnsiTheme="minorHAnsi" w:cstheme="minorHAnsi"/>
              </w:rPr>
            </w:pPr>
          </w:p>
          <w:p w14:paraId="02DD8F44" w14:textId="77777777" w:rsidR="00DB01F3" w:rsidRDefault="00DB01F3" w:rsidP="00963876">
            <w:pPr>
              <w:rPr>
                <w:rFonts w:asciiTheme="minorHAnsi" w:hAnsiTheme="minorHAnsi" w:cstheme="minorHAnsi"/>
              </w:rPr>
            </w:pPr>
          </w:p>
          <w:p w14:paraId="5D62BEC3" w14:textId="77777777" w:rsidR="00DB01F3" w:rsidRDefault="00DB01F3" w:rsidP="00963876">
            <w:pPr>
              <w:rPr>
                <w:rFonts w:asciiTheme="minorHAnsi" w:hAnsiTheme="minorHAnsi" w:cstheme="minorHAnsi"/>
              </w:rPr>
            </w:pPr>
          </w:p>
          <w:p w14:paraId="339798FC" w14:textId="77777777" w:rsidR="00DB01F3" w:rsidRDefault="00DB01F3" w:rsidP="00963876">
            <w:pPr>
              <w:rPr>
                <w:rFonts w:asciiTheme="minorHAnsi" w:hAnsiTheme="minorHAnsi" w:cstheme="minorHAnsi"/>
              </w:rPr>
            </w:pPr>
          </w:p>
          <w:p w14:paraId="517BD1A2" w14:textId="77777777" w:rsidR="00DB01F3" w:rsidRDefault="00DB01F3" w:rsidP="00963876">
            <w:pPr>
              <w:rPr>
                <w:rFonts w:asciiTheme="minorHAnsi" w:hAnsiTheme="minorHAnsi" w:cstheme="minorHAnsi"/>
              </w:rPr>
            </w:pPr>
          </w:p>
          <w:p w14:paraId="4D246E42" w14:textId="77777777" w:rsidR="00DB01F3" w:rsidRDefault="00DB01F3" w:rsidP="00963876">
            <w:pPr>
              <w:rPr>
                <w:rFonts w:asciiTheme="minorHAnsi" w:hAnsiTheme="minorHAnsi" w:cstheme="minorHAnsi"/>
              </w:rPr>
            </w:pPr>
          </w:p>
          <w:p w14:paraId="59C35C50" w14:textId="77777777" w:rsidR="00DB01F3" w:rsidRDefault="00DB01F3" w:rsidP="00963876">
            <w:pPr>
              <w:rPr>
                <w:rFonts w:asciiTheme="minorHAnsi" w:hAnsiTheme="minorHAnsi" w:cstheme="minorHAnsi"/>
              </w:rPr>
            </w:pPr>
          </w:p>
          <w:p w14:paraId="00561AE8" w14:textId="77777777" w:rsidR="00DB01F3" w:rsidRDefault="00DB01F3" w:rsidP="00963876">
            <w:pPr>
              <w:rPr>
                <w:rFonts w:asciiTheme="minorHAnsi" w:hAnsiTheme="minorHAnsi" w:cstheme="minorHAnsi"/>
              </w:rPr>
            </w:pPr>
          </w:p>
          <w:p w14:paraId="43121B50" w14:textId="77777777" w:rsidR="00DB01F3" w:rsidRDefault="00DB01F3" w:rsidP="00963876">
            <w:pPr>
              <w:rPr>
                <w:rFonts w:asciiTheme="minorHAnsi" w:hAnsiTheme="minorHAnsi" w:cstheme="minorHAnsi"/>
              </w:rPr>
            </w:pPr>
          </w:p>
          <w:p w14:paraId="4E5E563D" w14:textId="77777777" w:rsidR="00DB01F3" w:rsidRDefault="00DB01F3" w:rsidP="00963876">
            <w:pPr>
              <w:rPr>
                <w:rFonts w:asciiTheme="minorHAnsi" w:hAnsiTheme="minorHAnsi" w:cstheme="minorHAnsi"/>
              </w:rPr>
            </w:pPr>
          </w:p>
          <w:p w14:paraId="0F6A055D" w14:textId="77777777" w:rsidR="00DB01F3" w:rsidRDefault="00DB01F3" w:rsidP="00963876">
            <w:pPr>
              <w:rPr>
                <w:rFonts w:asciiTheme="minorHAnsi" w:hAnsiTheme="minorHAnsi" w:cstheme="minorHAnsi"/>
              </w:rPr>
            </w:pPr>
          </w:p>
          <w:p w14:paraId="01B44DB9" w14:textId="77777777" w:rsidR="00DB01F3" w:rsidRDefault="00DB01F3" w:rsidP="00963876">
            <w:pPr>
              <w:rPr>
                <w:rFonts w:asciiTheme="minorHAnsi" w:hAnsiTheme="minorHAnsi" w:cstheme="minorHAnsi"/>
              </w:rPr>
            </w:pPr>
          </w:p>
          <w:p w14:paraId="616FA36B" w14:textId="77777777" w:rsidR="00DB01F3" w:rsidRDefault="00DB01F3" w:rsidP="00963876">
            <w:pPr>
              <w:rPr>
                <w:rFonts w:asciiTheme="minorHAnsi" w:hAnsiTheme="minorHAnsi" w:cstheme="minorHAnsi"/>
                <w:b w:val="0"/>
                <w:bCs w:val="0"/>
              </w:rPr>
            </w:pPr>
          </w:p>
          <w:p w14:paraId="222E5277" w14:textId="77777777" w:rsidR="00DA3ADA" w:rsidRDefault="00DA3ADA" w:rsidP="00963876">
            <w:pPr>
              <w:rPr>
                <w:rFonts w:asciiTheme="minorHAnsi" w:hAnsiTheme="minorHAnsi" w:cstheme="minorHAnsi"/>
                <w:b w:val="0"/>
                <w:bCs w:val="0"/>
              </w:rPr>
            </w:pPr>
          </w:p>
          <w:p w14:paraId="3876ABF7" w14:textId="77777777" w:rsidR="00DA3ADA" w:rsidRDefault="00DA3ADA" w:rsidP="00963876">
            <w:pPr>
              <w:rPr>
                <w:rFonts w:asciiTheme="minorHAnsi" w:hAnsiTheme="minorHAnsi" w:cstheme="minorHAnsi"/>
                <w:b w:val="0"/>
                <w:bCs w:val="0"/>
              </w:rPr>
            </w:pPr>
          </w:p>
          <w:p w14:paraId="66F83B8C" w14:textId="77777777" w:rsidR="00DA3ADA" w:rsidRDefault="00DA3ADA" w:rsidP="00963876">
            <w:pPr>
              <w:rPr>
                <w:rFonts w:asciiTheme="minorHAnsi" w:hAnsiTheme="minorHAnsi" w:cstheme="minorHAnsi"/>
                <w:b w:val="0"/>
                <w:bCs w:val="0"/>
              </w:rPr>
            </w:pPr>
          </w:p>
          <w:p w14:paraId="22CB5D3D" w14:textId="77777777" w:rsidR="00DA3ADA" w:rsidRDefault="00DA3ADA" w:rsidP="00963876">
            <w:pPr>
              <w:rPr>
                <w:rFonts w:asciiTheme="minorHAnsi" w:hAnsiTheme="minorHAnsi" w:cstheme="minorHAnsi"/>
                <w:b w:val="0"/>
                <w:bCs w:val="0"/>
              </w:rPr>
            </w:pPr>
          </w:p>
          <w:p w14:paraId="08EBB809" w14:textId="77777777" w:rsidR="00DA3ADA" w:rsidRDefault="00DA3ADA" w:rsidP="00963876">
            <w:pPr>
              <w:rPr>
                <w:rFonts w:asciiTheme="minorHAnsi" w:hAnsiTheme="minorHAnsi" w:cstheme="minorHAnsi"/>
                <w:b w:val="0"/>
                <w:bCs w:val="0"/>
              </w:rPr>
            </w:pPr>
          </w:p>
          <w:p w14:paraId="56AC3166" w14:textId="77777777" w:rsidR="00DA3ADA" w:rsidRDefault="00DA3ADA" w:rsidP="00963876">
            <w:pPr>
              <w:rPr>
                <w:rFonts w:asciiTheme="minorHAnsi" w:hAnsiTheme="minorHAnsi" w:cstheme="minorHAnsi"/>
                <w:b w:val="0"/>
                <w:bCs w:val="0"/>
              </w:rPr>
            </w:pPr>
          </w:p>
          <w:p w14:paraId="619E8A26" w14:textId="77777777" w:rsidR="00DA3ADA" w:rsidRDefault="00DA3ADA" w:rsidP="00963876">
            <w:pPr>
              <w:rPr>
                <w:rFonts w:asciiTheme="minorHAnsi" w:hAnsiTheme="minorHAnsi" w:cstheme="minorHAnsi"/>
                <w:b w:val="0"/>
                <w:bCs w:val="0"/>
              </w:rPr>
            </w:pPr>
          </w:p>
          <w:p w14:paraId="5CC8B79B" w14:textId="77777777" w:rsidR="00DA3ADA" w:rsidRDefault="00DA3ADA" w:rsidP="00963876">
            <w:pPr>
              <w:rPr>
                <w:rFonts w:asciiTheme="minorHAnsi" w:hAnsiTheme="minorHAnsi" w:cstheme="minorHAnsi"/>
                <w:b w:val="0"/>
                <w:bCs w:val="0"/>
              </w:rPr>
            </w:pPr>
          </w:p>
          <w:p w14:paraId="67538E62" w14:textId="77777777" w:rsidR="00DA3ADA" w:rsidRDefault="00DA3ADA" w:rsidP="00963876">
            <w:pPr>
              <w:rPr>
                <w:rFonts w:asciiTheme="minorHAnsi" w:hAnsiTheme="minorHAnsi" w:cstheme="minorHAnsi"/>
                <w:b w:val="0"/>
                <w:bCs w:val="0"/>
              </w:rPr>
            </w:pPr>
          </w:p>
          <w:p w14:paraId="50D8D633" w14:textId="77777777" w:rsidR="00DA3ADA" w:rsidRDefault="00DA3ADA" w:rsidP="00963876">
            <w:pPr>
              <w:rPr>
                <w:rFonts w:asciiTheme="minorHAnsi" w:hAnsiTheme="minorHAnsi" w:cstheme="minorHAnsi"/>
                <w:b w:val="0"/>
                <w:bCs w:val="0"/>
              </w:rPr>
            </w:pPr>
          </w:p>
          <w:p w14:paraId="3781682F" w14:textId="77777777" w:rsidR="00DA3ADA" w:rsidRDefault="00DA3ADA" w:rsidP="00963876">
            <w:pPr>
              <w:rPr>
                <w:rFonts w:asciiTheme="minorHAnsi" w:hAnsiTheme="minorHAnsi" w:cstheme="minorHAnsi"/>
                <w:b w:val="0"/>
                <w:bCs w:val="0"/>
              </w:rPr>
            </w:pPr>
          </w:p>
          <w:p w14:paraId="17BC0BB0" w14:textId="77777777" w:rsidR="00DA3ADA" w:rsidRDefault="00DA3ADA" w:rsidP="00963876">
            <w:pPr>
              <w:rPr>
                <w:rFonts w:asciiTheme="minorHAnsi" w:hAnsiTheme="minorHAnsi" w:cstheme="minorHAnsi"/>
                <w:b w:val="0"/>
                <w:bCs w:val="0"/>
              </w:rPr>
            </w:pPr>
          </w:p>
          <w:p w14:paraId="730C2559" w14:textId="77777777" w:rsidR="00DA3ADA" w:rsidRDefault="00DA3ADA" w:rsidP="00963876">
            <w:pPr>
              <w:rPr>
                <w:rFonts w:asciiTheme="minorHAnsi" w:hAnsiTheme="minorHAnsi" w:cstheme="minorHAnsi"/>
                <w:b w:val="0"/>
                <w:bCs w:val="0"/>
              </w:rPr>
            </w:pPr>
          </w:p>
          <w:p w14:paraId="3FA78EAD" w14:textId="77777777" w:rsidR="00DA3ADA" w:rsidRDefault="00DA3ADA" w:rsidP="00963876">
            <w:pPr>
              <w:rPr>
                <w:rFonts w:asciiTheme="minorHAnsi" w:hAnsiTheme="minorHAnsi" w:cstheme="minorHAnsi"/>
                <w:b w:val="0"/>
                <w:bCs w:val="0"/>
              </w:rPr>
            </w:pPr>
          </w:p>
          <w:p w14:paraId="5B1C7110" w14:textId="77777777" w:rsidR="00DA3ADA" w:rsidRDefault="00DA3ADA" w:rsidP="00963876">
            <w:pPr>
              <w:rPr>
                <w:rFonts w:asciiTheme="minorHAnsi" w:hAnsiTheme="minorHAnsi" w:cstheme="minorHAnsi"/>
                <w:b w:val="0"/>
                <w:bCs w:val="0"/>
              </w:rPr>
            </w:pPr>
          </w:p>
          <w:p w14:paraId="0E0FEEB6" w14:textId="77777777" w:rsidR="00DA3ADA" w:rsidRDefault="00DA3ADA" w:rsidP="00963876">
            <w:pPr>
              <w:rPr>
                <w:rFonts w:asciiTheme="minorHAnsi" w:hAnsiTheme="minorHAnsi" w:cstheme="minorHAnsi"/>
                <w:b w:val="0"/>
                <w:bCs w:val="0"/>
              </w:rPr>
            </w:pPr>
          </w:p>
          <w:p w14:paraId="454A3DBD" w14:textId="77777777" w:rsidR="00DA3ADA" w:rsidRDefault="00DA3ADA" w:rsidP="00963876">
            <w:pPr>
              <w:rPr>
                <w:rFonts w:asciiTheme="minorHAnsi" w:hAnsiTheme="minorHAnsi" w:cstheme="minorHAnsi"/>
              </w:rPr>
            </w:pPr>
          </w:p>
          <w:p w14:paraId="46FC6F1E" w14:textId="77777777" w:rsidR="00DB01F3" w:rsidRDefault="00DB01F3" w:rsidP="00963876">
            <w:pPr>
              <w:rPr>
                <w:rFonts w:asciiTheme="minorHAnsi" w:hAnsiTheme="minorHAnsi" w:cstheme="minorHAnsi"/>
              </w:rPr>
            </w:pPr>
          </w:p>
          <w:p w14:paraId="4B71B641" w14:textId="77777777" w:rsidR="00DB01F3" w:rsidRDefault="00DB01F3" w:rsidP="00963876">
            <w:pPr>
              <w:rPr>
                <w:rFonts w:asciiTheme="minorHAnsi" w:hAnsiTheme="minorHAnsi" w:cstheme="minorHAnsi"/>
                <w:b w:val="0"/>
                <w:bCs w:val="0"/>
              </w:rPr>
            </w:pPr>
          </w:p>
          <w:p w14:paraId="349C1E65" w14:textId="77777777" w:rsidR="003C1BE3" w:rsidRPr="00F34D79" w:rsidRDefault="003C1BE3" w:rsidP="00963876">
            <w:pPr>
              <w:rPr>
                <w:rFonts w:asciiTheme="minorHAnsi" w:hAnsiTheme="minorHAnsi" w:cstheme="minorHAnsi"/>
              </w:rPr>
            </w:pPr>
          </w:p>
        </w:tc>
      </w:tr>
    </w:tbl>
    <w:p w14:paraId="1CB48910" w14:textId="77777777" w:rsidR="00F91ADD" w:rsidRDefault="00F91ADD" w:rsidP="00C73C39">
      <w:pPr>
        <w:rPr>
          <w:rFonts w:asciiTheme="minorHAnsi" w:hAnsiTheme="minorHAnsi" w:cstheme="minorHAnsi"/>
        </w:rPr>
      </w:pPr>
    </w:p>
    <w:p w14:paraId="5C83E4F1" w14:textId="6EEC1598" w:rsidR="00B738F5" w:rsidRPr="00062677" w:rsidRDefault="00062677" w:rsidP="00062677">
      <w:pPr>
        <w:pStyle w:val="Heading2"/>
        <w:numPr>
          <w:ilvl w:val="0"/>
          <w:numId w:val="0"/>
        </w:numPr>
        <w:ind w:left="576" w:hanging="576"/>
        <w:rPr>
          <w:rFonts w:asciiTheme="minorHAnsi" w:hAnsiTheme="minorHAnsi" w:cstheme="minorHAnsi"/>
        </w:rPr>
      </w:pPr>
      <w:bookmarkStart w:id="46" w:name="_Toc237619391"/>
      <w:r w:rsidRPr="00062677">
        <w:rPr>
          <w:rFonts w:asciiTheme="minorHAnsi" w:hAnsiTheme="minorHAnsi" w:cstheme="minorHAnsi"/>
        </w:rPr>
        <w:lastRenderedPageBreak/>
        <w:t>Confirmation Checklist</w:t>
      </w:r>
      <w:bookmarkEnd w:id="46"/>
    </w:p>
    <w:tbl>
      <w:tblPr>
        <w:tblStyle w:val="TableGrid"/>
        <w:tblW w:w="0" w:type="auto"/>
        <w:tblCellMar>
          <w:top w:w="28" w:type="dxa"/>
          <w:bottom w:w="28" w:type="dxa"/>
        </w:tblCellMar>
        <w:tblLook w:val="04A0" w:firstRow="1" w:lastRow="0" w:firstColumn="1" w:lastColumn="0" w:noHBand="0" w:noVBand="1"/>
      </w:tblPr>
      <w:tblGrid>
        <w:gridCol w:w="6374"/>
        <w:gridCol w:w="660"/>
        <w:gridCol w:w="661"/>
        <w:gridCol w:w="660"/>
        <w:gridCol w:w="661"/>
      </w:tblGrid>
      <w:tr w:rsidR="007A3E81" w:rsidRPr="00855C93" w14:paraId="1528AC91" w14:textId="77777777" w:rsidTr="51CD22F3">
        <w:tc>
          <w:tcPr>
            <w:tcW w:w="9016" w:type="dxa"/>
            <w:gridSpan w:val="5"/>
            <w:shd w:val="clear" w:color="auto" w:fill="4F6228" w:themeFill="accent3" w:themeFillShade="80"/>
          </w:tcPr>
          <w:p w14:paraId="2E3DD532" w14:textId="77777777" w:rsidR="007A3E81" w:rsidRPr="007A3E81" w:rsidRDefault="007A3E81" w:rsidP="00C467BB">
            <w:pPr>
              <w:rPr>
                <w:rFonts w:asciiTheme="minorHAnsi" w:hAnsiTheme="minorHAnsi" w:cstheme="minorHAnsi"/>
                <w:b/>
                <w:bCs/>
                <w:color w:val="FFFFFF" w:themeColor="background1"/>
              </w:rPr>
            </w:pPr>
            <w:r w:rsidRPr="007A3E81">
              <w:rPr>
                <w:rFonts w:asciiTheme="minorHAnsi" w:hAnsiTheme="minorHAnsi" w:cstheme="minorHAnsi"/>
                <w:b/>
                <w:bCs/>
                <w:color w:val="FFFFFF" w:themeColor="background1"/>
              </w:rPr>
              <w:t>Relevant Documents Completed</w:t>
            </w:r>
          </w:p>
        </w:tc>
      </w:tr>
      <w:tr w:rsidR="007A3E81" w:rsidRPr="007A3E81" w14:paraId="6D312F92" w14:textId="77777777" w:rsidTr="00635678">
        <w:tc>
          <w:tcPr>
            <w:tcW w:w="6374" w:type="dxa"/>
            <w:shd w:val="clear" w:color="auto" w:fill="E9E9E3"/>
          </w:tcPr>
          <w:p w14:paraId="54710281" w14:textId="3D2FF72D" w:rsidR="007A3E81" w:rsidRPr="007A3E81" w:rsidRDefault="007A3E81" w:rsidP="00C467BB">
            <w:pPr>
              <w:rPr>
                <w:rFonts w:asciiTheme="minorHAnsi" w:hAnsiTheme="minorHAnsi" w:cstheme="minorHAnsi"/>
              </w:rPr>
            </w:pPr>
            <w:r w:rsidRPr="007A3E81">
              <w:rPr>
                <w:rFonts w:asciiTheme="minorHAnsi" w:hAnsiTheme="minorHAnsi" w:cstheme="minorHAnsi"/>
              </w:rPr>
              <w:t xml:space="preserve">I confirm that I have signed and can comply with the technical specification of the Tender Response Document (Appendix </w:t>
            </w:r>
            <w:r w:rsidR="008F6818">
              <w:rPr>
                <w:rFonts w:asciiTheme="minorHAnsi" w:hAnsiTheme="minorHAnsi" w:cstheme="minorHAnsi"/>
              </w:rPr>
              <w:t>4</w:t>
            </w:r>
            <w:r w:rsidRPr="007A3E81">
              <w:rPr>
                <w:rFonts w:asciiTheme="minorHAnsi" w:hAnsiTheme="minorHAnsi" w:cstheme="minorHAnsi"/>
              </w:rPr>
              <w:t>).</w:t>
            </w:r>
          </w:p>
        </w:tc>
        <w:tc>
          <w:tcPr>
            <w:tcW w:w="660" w:type="dxa"/>
            <w:shd w:val="clear" w:color="auto" w:fill="E9E9E3"/>
            <w:vAlign w:val="center"/>
          </w:tcPr>
          <w:p w14:paraId="0E79E1D0"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902948607"/>
            <w14:checkbox>
              <w14:checked w14:val="0"/>
              <w14:checkedState w14:val="2612" w14:font="MS Gothic"/>
              <w14:uncheckedState w14:val="2610" w14:font="MS Gothic"/>
            </w14:checkbox>
          </w:sdtPr>
          <w:sdtEndPr/>
          <w:sdtContent>
            <w:tc>
              <w:tcPr>
                <w:tcW w:w="661" w:type="dxa"/>
                <w:shd w:val="clear" w:color="auto" w:fill="E9E9E3"/>
                <w:vAlign w:val="center"/>
              </w:tcPr>
              <w:p w14:paraId="74D89EF5" w14:textId="0F212556"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35571843"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188966320"/>
            <w14:checkbox>
              <w14:checked w14:val="0"/>
              <w14:checkedState w14:val="2612" w14:font="MS Gothic"/>
              <w14:uncheckedState w14:val="2610" w14:font="MS Gothic"/>
            </w14:checkbox>
          </w:sdtPr>
          <w:sdtEndPr/>
          <w:sdtContent>
            <w:tc>
              <w:tcPr>
                <w:tcW w:w="661" w:type="dxa"/>
                <w:shd w:val="clear" w:color="auto" w:fill="E9E9E3"/>
                <w:vAlign w:val="center"/>
              </w:tcPr>
              <w:p w14:paraId="694A9489" w14:textId="3652C827"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16A32065" w14:textId="77777777" w:rsidTr="00635678">
        <w:tc>
          <w:tcPr>
            <w:tcW w:w="6374" w:type="dxa"/>
            <w:shd w:val="clear" w:color="auto" w:fill="E9E9E3"/>
          </w:tcPr>
          <w:p w14:paraId="12FAF225" w14:textId="3FF85D82" w:rsidR="007A3E81" w:rsidRPr="007A3E81" w:rsidRDefault="007A3E81" w:rsidP="00C467BB">
            <w:pPr>
              <w:rPr>
                <w:rFonts w:asciiTheme="minorHAnsi" w:hAnsiTheme="minorHAnsi" w:cstheme="minorHAnsi"/>
              </w:rPr>
            </w:pPr>
            <w:r w:rsidRPr="007A3E81">
              <w:rPr>
                <w:rFonts w:asciiTheme="minorHAnsi" w:hAnsiTheme="minorHAnsi" w:cstheme="minorHAnsi"/>
              </w:rPr>
              <w:t xml:space="preserve">I confirm that I have completed the relevant elements of this Tender Response Document (Appendix </w:t>
            </w:r>
            <w:r w:rsidR="008F6818">
              <w:rPr>
                <w:rFonts w:asciiTheme="minorHAnsi" w:hAnsiTheme="minorHAnsi" w:cstheme="minorHAnsi"/>
              </w:rPr>
              <w:t>4</w:t>
            </w:r>
            <w:r w:rsidRPr="007A3E81">
              <w:rPr>
                <w:rFonts w:asciiTheme="minorHAnsi" w:hAnsiTheme="minorHAnsi" w:cstheme="minorHAnsi"/>
              </w:rPr>
              <w:t>).</w:t>
            </w:r>
          </w:p>
        </w:tc>
        <w:tc>
          <w:tcPr>
            <w:tcW w:w="660" w:type="dxa"/>
            <w:shd w:val="clear" w:color="auto" w:fill="E9E9E3"/>
            <w:vAlign w:val="center"/>
          </w:tcPr>
          <w:p w14:paraId="402843E4"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1101685689"/>
            <w14:checkbox>
              <w14:checked w14:val="0"/>
              <w14:checkedState w14:val="2612" w14:font="MS Gothic"/>
              <w14:uncheckedState w14:val="2610" w14:font="MS Gothic"/>
            </w14:checkbox>
          </w:sdtPr>
          <w:sdtEndPr/>
          <w:sdtContent>
            <w:tc>
              <w:tcPr>
                <w:tcW w:w="661" w:type="dxa"/>
                <w:shd w:val="clear" w:color="auto" w:fill="E9E9E3"/>
                <w:vAlign w:val="center"/>
              </w:tcPr>
              <w:p w14:paraId="63C1627C" w14:textId="7DF40073"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0CEC1507"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696579070"/>
            <w14:checkbox>
              <w14:checked w14:val="0"/>
              <w14:checkedState w14:val="2612" w14:font="MS Gothic"/>
              <w14:uncheckedState w14:val="2610" w14:font="MS Gothic"/>
            </w14:checkbox>
          </w:sdtPr>
          <w:sdtEndPr/>
          <w:sdtContent>
            <w:tc>
              <w:tcPr>
                <w:tcW w:w="661" w:type="dxa"/>
                <w:shd w:val="clear" w:color="auto" w:fill="E9E9E3"/>
                <w:vAlign w:val="center"/>
              </w:tcPr>
              <w:p w14:paraId="57EF692F" w14:textId="5F3ECCD9"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34B04E6F" w14:textId="77777777" w:rsidTr="00635678">
        <w:tc>
          <w:tcPr>
            <w:tcW w:w="6374" w:type="dxa"/>
            <w:shd w:val="clear" w:color="auto" w:fill="E9E9E3"/>
          </w:tcPr>
          <w:p w14:paraId="0B1E80E3" w14:textId="4E5EBD32" w:rsidR="007A3E81" w:rsidRPr="007A3E81" w:rsidRDefault="007A3E81" w:rsidP="51CD22F3">
            <w:pPr>
              <w:rPr>
                <w:rFonts w:asciiTheme="minorHAnsi" w:hAnsiTheme="minorHAnsi"/>
              </w:rPr>
            </w:pPr>
            <w:r w:rsidRPr="51CD22F3">
              <w:rPr>
                <w:rFonts w:asciiTheme="minorHAnsi" w:hAnsiTheme="minorHAnsi"/>
              </w:rPr>
              <w:t xml:space="preserve">I confirm that I have completed the Art. 57 declaration contained in this Tender Response Document, and I acknowledge that any changes in the circumstances confirmed in this declaration will be notified immediately to the </w:t>
            </w:r>
            <w:r w:rsidR="2B59C2F3" w:rsidRPr="51CD22F3">
              <w:rPr>
                <w:rFonts w:asciiTheme="minorHAnsi" w:hAnsiTheme="minorHAnsi"/>
              </w:rPr>
              <w:t>Cork ETB</w:t>
            </w:r>
            <w:r w:rsidRPr="51CD22F3">
              <w:rPr>
                <w:rFonts w:asciiTheme="minorHAnsi" w:hAnsiTheme="minorHAnsi"/>
              </w:rPr>
              <w:t>.</w:t>
            </w:r>
          </w:p>
        </w:tc>
        <w:tc>
          <w:tcPr>
            <w:tcW w:w="660" w:type="dxa"/>
            <w:shd w:val="clear" w:color="auto" w:fill="E9E9E3"/>
            <w:vAlign w:val="center"/>
          </w:tcPr>
          <w:p w14:paraId="2C432ECD"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1212611929"/>
            <w14:checkbox>
              <w14:checked w14:val="0"/>
              <w14:checkedState w14:val="2612" w14:font="MS Gothic"/>
              <w14:uncheckedState w14:val="2610" w14:font="MS Gothic"/>
            </w14:checkbox>
          </w:sdtPr>
          <w:sdtEndPr/>
          <w:sdtContent>
            <w:tc>
              <w:tcPr>
                <w:tcW w:w="661" w:type="dxa"/>
                <w:shd w:val="clear" w:color="auto" w:fill="E9E9E3"/>
                <w:vAlign w:val="center"/>
              </w:tcPr>
              <w:p w14:paraId="28673A01" w14:textId="56990347"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1B28EF70"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1908522806"/>
            <w14:checkbox>
              <w14:checked w14:val="0"/>
              <w14:checkedState w14:val="2612" w14:font="MS Gothic"/>
              <w14:uncheckedState w14:val="2610" w14:font="MS Gothic"/>
            </w14:checkbox>
          </w:sdtPr>
          <w:sdtEndPr/>
          <w:sdtContent>
            <w:tc>
              <w:tcPr>
                <w:tcW w:w="661" w:type="dxa"/>
                <w:shd w:val="clear" w:color="auto" w:fill="E9E9E3"/>
                <w:vAlign w:val="center"/>
              </w:tcPr>
              <w:p w14:paraId="0C766293" w14:textId="641201A8"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21EE94F0" w14:textId="77777777" w:rsidTr="00635678">
        <w:tc>
          <w:tcPr>
            <w:tcW w:w="6374" w:type="dxa"/>
            <w:shd w:val="clear" w:color="auto" w:fill="E9E9E3"/>
          </w:tcPr>
          <w:p w14:paraId="6ABDD888" w14:textId="77777777" w:rsidR="007A3E81" w:rsidRPr="007A3E81" w:rsidRDefault="007A3E81" w:rsidP="00C467BB">
            <w:pPr>
              <w:rPr>
                <w:rFonts w:asciiTheme="minorHAnsi" w:hAnsiTheme="minorHAnsi" w:cstheme="minorHAnsi"/>
              </w:rPr>
            </w:pPr>
            <w:r w:rsidRPr="007A3E81">
              <w:rPr>
                <w:rFonts w:asciiTheme="minorHAnsi" w:hAnsiTheme="minorHAnsi" w:cstheme="minorHAnsi"/>
              </w:rPr>
              <w:t>I confirm that I have read and accept the terms of the Contract and/or the Framework Agreement Terms and Conditions.</w:t>
            </w:r>
          </w:p>
        </w:tc>
        <w:tc>
          <w:tcPr>
            <w:tcW w:w="660" w:type="dxa"/>
            <w:shd w:val="clear" w:color="auto" w:fill="E9E9E3"/>
            <w:vAlign w:val="center"/>
          </w:tcPr>
          <w:p w14:paraId="1028BBF1"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502857492"/>
            <w14:checkbox>
              <w14:checked w14:val="0"/>
              <w14:checkedState w14:val="2612" w14:font="MS Gothic"/>
              <w14:uncheckedState w14:val="2610" w14:font="MS Gothic"/>
            </w14:checkbox>
          </w:sdtPr>
          <w:sdtEndPr/>
          <w:sdtContent>
            <w:tc>
              <w:tcPr>
                <w:tcW w:w="661" w:type="dxa"/>
                <w:shd w:val="clear" w:color="auto" w:fill="E9E9E3"/>
                <w:vAlign w:val="center"/>
              </w:tcPr>
              <w:p w14:paraId="05BEBA90" w14:textId="0EFE28B1"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0107C7A9"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217138480"/>
            <w14:checkbox>
              <w14:checked w14:val="0"/>
              <w14:checkedState w14:val="2612" w14:font="MS Gothic"/>
              <w14:uncheckedState w14:val="2610" w14:font="MS Gothic"/>
            </w14:checkbox>
          </w:sdtPr>
          <w:sdtEndPr/>
          <w:sdtContent>
            <w:tc>
              <w:tcPr>
                <w:tcW w:w="661" w:type="dxa"/>
                <w:shd w:val="clear" w:color="auto" w:fill="E9E9E3"/>
                <w:vAlign w:val="center"/>
              </w:tcPr>
              <w:p w14:paraId="22834B5B" w14:textId="0C738F3A"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60AA0B69" w14:textId="77777777" w:rsidTr="00635678">
        <w:tc>
          <w:tcPr>
            <w:tcW w:w="6374" w:type="dxa"/>
            <w:shd w:val="clear" w:color="auto" w:fill="E9E9E3"/>
          </w:tcPr>
          <w:p w14:paraId="58D486FA" w14:textId="77777777" w:rsidR="007A3E81" w:rsidRPr="007A3E81" w:rsidRDefault="007A3E81" w:rsidP="00C467BB">
            <w:pPr>
              <w:rPr>
                <w:rFonts w:asciiTheme="minorHAnsi" w:hAnsiTheme="minorHAnsi" w:cstheme="minorHAnsi"/>
              </w:rPr>
            </w:pPr>
            <w:r w:rsidRPr="007A3E81">
              <w:rPr>
                <w:rFonts w:asciiTheme="minorHAnsi" w:hAnsiTheme="minorHAnsi" w:cstheme="minorHAnsi"/>
              </w:rPr>
              <w:t>I confirm that I have opted to provide a completed European Single Procurement Document in place of Selection Criteria / Art. 57.</w:t>
            </w:r>
          </w:p>
        </w:tc>
        <w:tc>
          <w:tcPr>
            <w:tcW w:w="660" w:type="dxa"/>
            <w:shd w:val="clear" w:color="auto" w:fill="E9E9E3"/>
            <w:vAlign w:val="center"/>
          </w:tcPr>
          <w:p w14:paraId="6C4B0776"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1898572039"/>
            <w14:checkbox>
              <w14:checked w14:val="0"/>
              <w14:checkedState w14:val="2612" w14:font="MS Gothic"/>
              <w14:uncheckedState w14:val="2610" w14:font="MS Gothic"/>
            </w14:checkbox>
          </w:sdtPr>
          <w:sdtEndPr/>
          <w:sdtContent>
            <w:tc>
              <w:tcPr>
                <w:tcW w:w="661" w:type="dxa"/>
                <w:shd w:val="clear" w:color="auto" w:fill="E9E9E3"/>
                <w:vAlign w:val="center"/>
              </w:tcPr>
              <w:p w14:paraId="156A2BE9" w14:textId="566B3DB6"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25234ECE"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1313064728"/>
            <w14:checkbox>
              <w14:checked w14:val="0"/>
              <w14:checkedState w14:val="2612" w14:font="MS Gothic"/>
              <w14:uncheckedState w14:val="2610" w14:font="MS Gothic"/>
            </w14:checkbox>
          </w:sdtPr>
          <w:sdtEndPr/>
          <w:sdtContent>
            <w:tc>
              <w:tcPr>
                <w:tcW w:w="661" w:type="dxa"/>
                <w:shd w:val="clear" w:color="auto" w:fill="E9E9E3"/>
                <w:vAlign w:val="center"/>
              </w:tcPr>
              <w:p w14:paraId="56930169" w14:textId="2401D01D"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7E7D8568" w14:textId="77777777" w:rsidTr="00635678">
        <w:tc>
          <w:tcPr>
            <w:tcW w:w="6374" w:type="dxa"/>
            <w:shd w:val="clear" w:color="auto" w:fill="E9E9E3"/>
          </w:tcPr>
          <w:p w14:paraId="7684950E" w14:textId="77777777" w:rsidR="007A3E81" w:rsidRPr="007A3E81" w:rsidRDefault="007A3E81" w:rsidP="00C467BB">
            <w:pPr>
              <w:rPr>
                <w:rFonts w:asciiTheme="minorHAnsi" w:hAnsiTheme="minorHAnsi" w:cstheme="minorHAnsi"/>
              </w:rPr>
            </w:pPr>
            <w:r w:rsidRPr="007A3E81">
              <w:rPr>
                <w:rFonts w:asciiTheme="minorHAnsi" w:hAnsiTheme="minorHAnsi" w:cstheme="minorHAnsi"/>
              </w:rPr>
              <w:t>Where I have used an ESPD, I confirm that I will provide all relevant information promptly on request.</w:t>
            </w:r>
          </w:p>
        </w:tc>
        <w:tc>
          <w:tcPr>
            <w:tcW w:w="660" w:type="dxa"/>
            <w:shd w:val="clear" w:color="auto" w:fill="E9E9E3"/>
            <w:vAlign w:val="center"/>
          </w:tcPr>
          <w:p w14:paraId="57573917"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699010943"/>
            <w14:checkbox>
              <w14:checked w14:val="0"/>
              <w14:checkedState w14:val="2612" w14:font="MS Gothic"/>
              <w14:uncheckedState w14:val="2610" w14:font="MS Gothic"/>
            </w14:checkbox>
          </w:sdtPr>
          <w:sdtEndPr/>
          <w:sdtContent>
            <w:tc>
              <w:tcPr>
                <w:tcW w:w="661" w:type="dxa"/>
                <w:shd w:val="clear" w:color="auto" w:fill="E9E9E3"/>
                <w:vAlign w:val="center"/>
              </w:tcPr>
              <w:p w14:paraId="4835FCB3" w14:textId="79E7843C"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5A2C3498"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382564031"/>
            <w14:checkbox>
              <w14:checked w14:val="0"/>
              <w14:checkedState w14:val="2612" w14:font="MS Gothic"/>
              <w14:uncheckedState w14:val="2610" w14:font="MS Gothic"/>
            </w14:checkbox>
          </w:sdtPr>
          <w:sdtEndPr/>
          <w:sdtContent>
            <w:tc>
              <w:tcPr>
                <w:tcW w:w="661" w:type="dxa"/>
                <w:shd w:val="clear" w:color="auto" w:fill="E9E9E3"/>
                <w:vAlign w:val="center"/>
              </w:tcPr>
              <w:p w14:paraId="6CEA95B0" w14:textId="70FC024A"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34F584EF" w14:textId="77777777" w:rsidTr="00635678">
        <w:tc>
          <w:tcPr>
            <w:tcW w:w="6374" w:type="dxa"/>
            <w:shd w:val="clear" w:color="auto" w:fill="E9E9E3"/>
          </w:tcPr>
          <w:p w14:paraId="3073EC61" w14:textId="77777777" w:rsidR="007A3E81" w:rsidRPr="007A3E81" w:rsidRDefault="007A3E81" w:rsidP="00C467BB">
            <w:pPr>
              <w:rPr>
                <w:rFonts w:asciiTheme="minorHAnsi" w:hAnsiTheme="minorHAnsi" w:cstheme="minorHAnsi"/>
              </w:rPr>
            </w:pPr>
            <w:r w:rsidRPr="007A3E81">
              <w:rPr>
                <w:rFonts w:asciiTheme="minorHAnsi" w:hAnsiTheme="minorHAnsi" w:cstheme="minorHAnsi"/>
              </w:rPr>
              <w:t>I confirm I have completed the Pricing Document at (Appendix 3).</w:t>
            </w:r>
          </w:p>
        </w:tc>
        <w:tc>
          <w:tcPr>
            <w:tcW w:w="660" w:type="dxa"/>
            <w:shd w:val="clear" w:color="auto" w:fill="E9E9E3"/>
            <w:vAlign w:val="center"/>
          </w:tcPr>
          <w:p w14:paraId="6A4019FB"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1381618726"/>
            <w14:checkbox>
              <w14:checked w14:val="0"/>
              <w14:checkedState w14:val="2612" w14:font="MS Gothic"/>
              <w14:uncheckedState w14:val="2610" w14:font="MS Gothic"/>
            </w14:checkbox>
          </w:sdtPr>
          <w:sdtEndPr/>
          <w:sdtContent>
            <w:tc>
              <w:tcPr>
                <w:tcW w:w="661" w:type="dxa"/>
                <w:shd w:val="clear" w:color="auto" w:fill="E9E9E3"/>
                <w:vAlign w:val="center"/>
              </w:tcPr>
              <w:p w14:paraId="38319CBC" w14:textId="460BE26B"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62569703"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501319788"/>
            <w14:checkbox>
              <w14:checked w14:val="0"/>
              <w14:checkedState w14:val="2612" w14:font="MS Gothic"/>
              <w14:uncheckedState w14:val="2610" w14:font="MS Gothic"/>
            </w14:checkbox>
          </w:sdtPr>
          <w:sdtEndPr/>
          <w:sdtContent>
            <w:tc>
              <w:tcPr>
                <w:tcW w:w="661" w:type="dxa"/>
                <w:shd w:val="clear" w:color="auto" w:fill="E9E9E3"/>
                <w:vAlign w:val="center"/>
              </w:tcPr>
              <w:p w14:paraId="2EEC2934" w14:textId="7C7247D6"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24AC61A0" w14:textId="77777777" w:rsidTr="00635678">
        <w:tc>
          <w:tcPr>
            <w:tcW w:w="6374" w:type="dxa"/>
            <w:shd w:val="clear" w:color="auto" w:fill="E9E9E3"/>
          </w:tcPr>
          <w:p w14:paraId="49F9A4E2" w14:textId="77777777" w:rsidR="007A3E81" w:rsidRPr="007A3E81" w:rsidRDefault="007A3E81" w:rsidP="00C467BB">
            <w:pPr>
              <w:rPr>
                <w:rFonts w:asciiTheme="minorHAnsi" w:hAnsiTheme="minorHAnsi" w:cstheme="minorHAnsi"/>
              </w:rPr>
            </w:pPr>
            <w:r w:rsidRPr="007A3E81">
              <w:rPr>
                <w:rFonts w:asciiTheme="minorHAnsi" w:hAnsiTheme="minorHAnsi" w:cstheme="minorHAnsi"/>
              </w:rPr>
              <w:t>I confirm that I have responded to all relevant criteria for each lot being tendered for.</w:t>
            </w:r>
          </w:p>
        </w:tc>
        <w:tc>
          <w:tcPr>
            <w:tcW w:w="660" w:type="dxa"/>
            <w:shd w:val="clear" w:color="auto" w:fill="E9E9E3"/>
            <w:vAlign w:val="center"/>
          </w:tcPr>
          <w:p w14:paraId="093746B3"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1577894218"/>
            <w14:checkbox>
              <w14:checked w14:val="0"/>
              <w14:checkedState w14:val="2612" w14:font="MS Gothic"/>
              <w14:uncheckedState w14:val="2610" w14:font="MS Gothic"/>
            </w14:checkbox>
          </w:sdtPr>
          <w:sdtEndPr/>
          <w:sdtContent>
            <w:tc>
              <w:tcPr>
                <w:tcW w:w="661" w:type="dxa"/>
                <w:shd w:val="clear" w:color="auto" w:fill="E9E9E3"/>
                <w:vAlign w:val="center"/>
              </w:tcPr>
              <w:p w14:paraId="289FF747" w14:textId="09F5E175"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1BDE25C1"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1904906778"/>
            <w14:checkbox>
              <w14:checked w14:val="0"/>
              <w14:checkedState w14:val="2612" w14:font="MS Gothic"/>
              <w14:uncheckedState w14:val="2610" w14:font="MS Gothic"/>
            </w14:checkbox>
          </w:sdtPr>
          <w:sdtEndPr/>
          <w:sdtContent>
            <w:tc>
              <w:tcPr>
                <w:tcW w:w="661" w:type="dxa"/>
                <w:shd w:val="clear" w:color="auto" w:fill="E9E9E3"/>
                <w:vAlign w:val="center"/>
              </w:tcPr>
              <w:p w14:paraId="345B111D" w14:textId="2F606938"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r w:rsidR="007A3E81" w:rsidRPr="007A3E81" w14:paraId="4774DD41" w14:textId="77777777" w:rsidTr="00635678">
        <w:tc>
          <w:tcPr>
            <w:tcW w:w="6374" w:type="dxa"/>
            <w:shd w:val="clear" w:color="auto" w:fill="E9E9E3"/>
          </w:tcPr>
          <w:p w14:paraId="0429F3AC" w14:textId="61A36501" w:rsidR="007A3E81" w:rsidRPr="007A3E81" w:rsidRDefault="007A3E81" w:rsidP="00C467BB">
            <w:pPr>
              <w:rPr>
                <w:rFonts w:asciiTheme="minorHAnsi" w:hAnsiTheme="minorHAnsi" w:cstheme="minorHAnsi"/>
              </w:rPr>
            </w:pPr>
            <w:r w:rsidRPr="007A3E81">
              <w:rPr>
                <w:rFonts w:asciiTheme="minorHAnsi" w:hAnsiTheme="minorHAnsi" w:cstheme="minorHAnsi"/>
              </w:rPr>
              <w:t>I confirm that we have supplied images in a separate document</w:t>
            </w:r>
            <w:r w:rsidR="00764EE3">
              <w:rPr>
                <w:rFonts w:asciiTheme="minorHAnsi" w:hAnsiTheme="minorHAnsi" w:cstheme="minorHAnsi"/>
              </w:rPr>
              <w:t xml:space="preserve"> </w:t>
            </w:r>
            <w:r w:rsidR="005164DA">
              <w:rPr>
                <w:rFonts w:asciiTheme="minorHAnsi" w:hAnsiTheme="minorHAnsi" w:cstheme="minorHAnsi"/>
              </w:rPr>
              <w:t>(if applicable)</w:t>
            </w:r>
            <w:r w:rsidRPr="007A3E81">
              <w:rPr>
                <w:rFonts w:asciiTheme="minorHAnsi" w:hAnsiTheme="minorHAnsi" w:cstheme="minorHAnsi"/>
              </w:rPr>
              <w:t xml:space="preserve">. </w:t>
            </w:r>
          </w:p>
        </w:tc>
        <w:tc>
          <w:tcPr>
            <w:tcW w:w="660" w:type="dxa"/>
            <w:shd w:val="clear" w:color="auto" w:fill="E9E9E3"/>
            <w:vAlign w:val="center"/>
          </w:tcPr>
          <w:p w14:paraId="5875B7F8"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Yes</w:t>
            </w:r>
          </w:p>
        </w:tc>
        <w:sdt>
          <w:sdtPr>
            <w:rPr>
              <w:rFonts w:asciiTheme="minorHAnsi" w:eastAsia="Times New Roman" w:hAnsiTheme="minorHAnsi" w:cstheme="minorHAnsi"/>
              <w:color w:val="404040"/>
              <w:lang w:eastAsia="ja-JP"/>
            </w:rPr>
            <w:id w:val="1907184514"/>
            <w14:checkbox>
              <w14:checked w14:val="0"/>
              <w14:checkedState w14:val="2612" w14:font="MS Gothic"/>
              <w14:uncheckedState w14:val="2610" w14:font="MS Gothic"/>
            </w14:checkbox>
          </w:sdtPr>
          <w:sdtEndPr/>
          <w:sdtContent>
            <w:tc>
              <w:tcPr>
                <w:tcW w:w="661" w:type="dxa"/>
                <w:shd w:val="clear" w:color="auto" w:fill="E9E9E3"/>
                <w:vAlign w:val="center"/>
              </w:tcPr>
              <w:p w14:paraId="371F7E8F" w14:textId="7C2D8656"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c>
          <w:tcPr>
            <w:tcW w:w="660" w:type="dxa"/>
            <w:shd w:val="clear" w:color="auto" w:fill="E9E9E3"/>
            <w:vAlign w:val="center"/>
          </w:tcPr>
          <w:p w14:paraId="4E470924" w14:textId="77777777" w:rsidR="007A3E81" w:rsidRPr="007A3E81" w:rsidRDefault="007A3E81" w:rsidP="00C467BB">
            <w:pPr>
              <w:jc w:val="center"/>
              <w:rPr>
                <w:rFonts w:asciiTheme="minorHAnsi" w:hAnsiTheme="minorHAnsi" w:cstheme="minorHAnsi"/>
              </w:rPr>
            </w:pPr>
            <w:r w:rsidRPr="007A3E81">
              <w:rPr>
                <w:rFonts w:asciiTheme="minorHAnsi" w:hAnsiTheme="minorHAnsi" w:cstheme="minorHAnsi"/>
              </w:rPr>
              <w:t>No</w:t>
            </w:r>
          </w:p>
        </w:tc>
        <w:sdt>
          <w:sdtPr>
            <w:rPr>
              <w:rFonts w:asciiTheme="minorHAnsi" w:eastAsia="Times New Roman" w:hAnsiTheme="minorHAnsi" w:cstheme="minorHAnsi"/>
              <w:color w:val="404040"/>
              <w:lang w:eastAsia="ja-JP"/>
            </w:rPr>
            <w:id w:val="1096981096"/>
            <w14:checkbox>
              <w14:checked w14:val="0"/>
              <w14:checkedState w14:val="2612" w14:font="MS Gothic"/>
              <w14:uncheckedState w14:val="2610" w14:font="MS Gothic"/>
            </w14:checkbox>
          </w:sdtPr>
          <w:sdtEndPr/>
          <w:sdtContent>
            <w:tc>
              <w:tcPr>
                <w:tcW w:w="661" w:type="dxa"/>
                <w:shd w:val="clear" w:color="auto" w:fill="E9E9E3"/>
                <w:vAlign w:val="center"/>
              </w:tcPr>
              <w:p w14:paraId="16369813" w14:textId="70AF4513" w:rsidR="007A3E81" w:rsidRPr="007A3E81" w:rsidRDefault="00571055" w:rsidP="00C467BB">
                <w:pPr>
                  <w:jc w:val="center"/>
                  <w:rPr>
                    <w:rFonts w:asciiTheme="minorHAnsi" w:hAnsiTheme="minorHAnsi" w:cstheme="minorHAnsi"/>
                  </w:rPr>
                </w:pPr>
                <w:r>
                  <w:rPr>
                    <w:rFonts w:ascii="MS Gothic" w:eastAsia="MS Gothic" w:hAnsi="MS Gothic" w:cstheme="minorHAnsi" w:hint="eastAsia"/>
                    <w:color w:val="404040"/>
                    <w:lang w:eastAsia="ja-JP"/>
                  </w:rPr>
                  <w:t>☐</w:t>
                </w:r>
              </w:p>
            </w:tc>
          </w:sdtContent>
        </w:sdt>
      </w:tr>
    </w:tbl>
    <w:p w14:paraId="6958E3F9" w14:textId="77777777" w:rsidR="007A3E81" w:rsidRDefault="007A3E81" w:rsidP="007A3E81"/>
    <w:p w14:paraId="122EADBD" w14:textId="77777777" w:rsidR="007A3E81" w:rsidRPr="007A3E81" w:rsidRDefault="007A3E81" w:rsidP="007A3E81">
      <w:pPr>
        <w:jc w:val="center"/>
        <w:rPr>
          <w:rFonts w:asciiTheme="minorHAnsi" w:hAnsiTheme="minorHAnsi" w:cstheme="minorHAnsi"/>
          <w:b/>
          <w:bCs/>
          <w:color w:val="C00000"/>
        </w:rPr>
      </w:pPr>
      <w:r w:rsidRPr="007A3E81">
        <w:rPr>
          <w:rFonts w:asciiTheme="minorHAnsi" w:hAnsiTheme="minorHAnsi" w:cstheme="minorHAnsi"/>
          <w:b/>
          <w:bCs/>
          <w:color w:val="C00000"/>
        </w:rPr>
        <w:t>THIS DOCUMENT AND THE ASSOCIATED APPENDICES PROVIDED BY CORK ETB MUST BE USED IN PREPARATION OF YOUR TENDER RESPONSE.  FAILURE TO COMPLY WILL RESULT IN YOUR ELIMINATION.</w:t>
      </w:r>
    </w:p>
    <w:p w14:paraId="5D454085" w14:textId="77777777" w:rsidR="003C1BE3" w:rsidRPr="00F34D79" w:rsidRDefault="003C1BE3" w:rsidP="00C73C39">
      <w:pPr>
        <w:rPr>
          <w:rFonts w:asciiTheme="minorHAnsi" w:hAnsiTheme="minorHAnsi" w:cstheme="minorHAnsi"/>
        </w:rPr>
      </w:pPr>
    </w:p>
    <w:sectPr w:rsidR="003C1BE3" w:rsidRPr="00F34D79" w:rsidSect="00CE7D4A">
      <w:footerReference w:type="default" r:id="rId21"/>
      <w:pgSz w:w="11906" w:h="16838"/>
      <w:pgMar w:top="1440" w:right="1440" w:bottom="1440" w:left="1440" w:header="283" w:footer="708"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6" w:author="Noelle Wallace" w:date="2026-07-28T21:37:00Z" w:initials="NW">
    <w:p w14:paraId="64C45994" w14:textId="77777777" w:rsidR="00C35AE6" w:rsidRDefault="00C35AE6">
      <w:pPr>
        <w:pStyle w:val="CommentText"/>
        <w:rPr>
          <w:rFonts w:ascii="Trebuchet MS" w:eastAsiaTheme="minorEastAsia" w:hAnsi="Trebuchet MS" w:cstheme="minorBidi"/>
          <w:color w:val="404040" w:themeColor="text1" w:themeTint="BF"/>
        </w:rPr>
      </w:pPr>
      <w:r>
        <w:rPr>
          <w:rStyle w:val="CommentReference"/>
        </w:rPr>
        <w:annotationRef/>
      </w:r>
      <w:r>
        <w:t>Match turnover to CFT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4C45994"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3FADB97" w16cex:dateUtc="2026-08-14T14:4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4C45994" w16cid:durableId="23FADB97"/>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2EF6B8" w14:textId="77777777" w:rsidR="00485DFA" w:rsidRDefault="00485DFA" w:rsidP="00E84E82">
      <w:pPr>
        <w:spacing w:after="0" w:line="240" w:lineRule="auto"/>
      </w:pPr>
      <w:r>
        <w:separator/>
      </w:r>
    </w:p>
  </w:endnote>
  <w:endnote w:type="continuationSeparator" w:id="0">
    <w:p w14:paraId="239A27DF" w14:textId="77777777" w:rsidR="00485DFA" w:rsidRDefault="00485DFA" w:rsidP="00E84E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ato">
    <w:charset w:val="00"/>
    <w:family w:val="swiss"/>
    <w:pitch w:val="variable"/>
    <w:sig w:usb0="E10002FF" w:usb1="5000ECFF" w:usb2="00000021"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Trebuchet MS">
    <w:panose1 w:val="020B0603020202020204"/>
    <w:charset w:val="00"/>
    <w:family w:val="swiss"/>
    <w:pitch w:val="variable"/>
    <w:sig w:usb0="00000687" w:usb1="00000000"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B4E13D" w14:textId="120F0A76" w:rsidR="00D62500" w:rsidRPr="00D62500" w:rsidRDefault="00D62500" w:rsidP="00D6250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12629793"/>
      <w:docPartObj>
        <w:docPartGallery w:val="Page Numbers (Bottom of Page)"/>
        <w:docPartUnique/>
      </w:docPartObj>
    </w:sdtPr>
    <w:sdtEndPr>
      <w:rPr>
        <w:color w:val="7F7F7F" w:themeColor="background1" w:themeShade="7F"/>
        <w:spacing w:val="60"/>
      </w:rPr>
    </w:sdtEndPr>
    <w:sdtContent>
      <w:p w14:paraId="48B09F78" w14:textId="3DF06261" w:rsidR="00B25C2E" w:rsidRDefault="00B25C2E">
        <w:pPr>
          <w:pStyle w:val="Footer"/>
          <w:pBdr>
            <w:top w:val="single" w:sz="4" w:space="1" w:color="D9D9D9" w:themeColor="background1" w:themeShade="D9"/>
          </w:pBdr>
          <w:jc w:val="right"/>
        </w:pPr>
        <w:r>
          <w:fldChar w:fldCharType="begin"/>
        </w:r>
        <w:r>
          <w:instrText xml:space="preserve"> PAGE   \* MERGEFORMAT </w:instrText>
        </w:r>
        <w:r>
          <w:fldChar w:fldCharType="separate"/>
        </w:r>
        <w:r>
          <w:rPr>
            <w:noProof/>
          </w:rPr>
          <w:t>2</w:t>
        </w:r>
        <w:r>
          <w:rPr>
            <w:noProof/>
          </w:rPr>
          <w:fldChar w:fldCharType="end"/>
        </w:r>
        <w:r>
          <w:t xml:space="preserve"> | </w:t>
        </w:r>
        <w:r>
          <w:rPr>
            <w:color w:val="7F7F7F" w:themeColor="background1" w:themeShade="7F"/>
            <w:spacing w:val="60"/>
          </w:rPr>
          <w:t>Page</w:t>
        </w:r>
      </w:p>
    </w:sdtContent>
  </w:sdt>
  <w:p w14:paraId="747BB3E0" w14:textId="77777777" w:rsidR="00B25C2E" w:rsidRPr="00D62500" w:rsidRDefault="00B25C2E" w:rsidP="00D6250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AEEE40" w14:textId="77777777" w:rsidR="00485DFA" w:rsidRDefault="00485DFA" w:rsidP="00E84E82">
      <w:pPr>
        <w:spacing w:after="0" w:line="240" w:lineRule="auto"/>
      </w:pPr>
      <w:r>
        <w:separator/>
      </w:r>
    </w:p>
  </w:footnote>
  <w:footnote w:type="continuationSeparator" w:id="0">
    <w:p w14:paraId="0FE8802A" w14:textId="77777777" w:rsidR="00485DFA" w:rsidRDefault="00485DFA" w:rsidP="00E84E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C7C0C7" w14:textId="146E8B8E" w:rsidR="00AF34A3" w:rsidRPr="00CE7D4A" w:rsidRDefault="001A5BE6">
    <w:pPr>
      <w:pStyle w:val="Header"/>
    </w:pPr>
    <w:r w:rsidRPr="005121B1">
      <w:rPr>
        <w:rFonts w:asciiTheme="minorHAnsi" w:hAnsiTheme="minorHAnsi" w:cstheme="minorHAnsi"/>
        <w:b/>
        <w:color w:val="4F6228" w:themeColor="accent3" w:themeShade="80"/>
        <w:sz w:val="16"/>
        <w:szCs w:val="16"/>
      </w:rPr>
      <w:t xml:space="preserve">FWA </w:t>
    </w:r>
    <w:r w:rsidRPr="0009076C">
      <w:rPr>
        <w:rFonts w:asciiTheme="minorHAnsi" w:hAnsiTheme="minorHAnsi" w:cstheme="minorHAnsi"/>
        <w:b/>
        <w:color w:val="4F6228" w:themeColor="accent3" w:themeShade="80"/>
        <w:sz w:val="16"/>
        <w:szCs w:val="16"/>
      </w:rPr>
      <w:t xml:space="preserve">Tender Response | </w:t>
    </w:r>
    <w:r w:rsidR="003B73CC" w:rsidRPr="0009076C">
      <w:rPr>
        <w:rFonts w:asciiTheme="minorHAnsi" w:hAnsiTheme="minorHAnsi" w:cstheme="minorHAnsi"/>
        <w:b/>
        <w:color w:val="4F6228" w:themeColor="accent3" w:themeShade="80"/>
        <w:sz w:val="16"/>
        <w:szCs w:val="16"/>
      </w:rPr>
      <w:t>CFT:</w:t>
    </w:r>
    <w:r w:rsidR="0009076C" w:rsidRPr="0009076C">
      <w:rPr>
        <w:rFonts w:asciiTheme="minorHAnsi" w:hAnsiTheme="minorHAnsi" w:cstheme="minorHAnsi"/>
        <w:b/>
        <w:color w:val="4F6228" w:themeColor="accent3" w:themeShade="80"/>
        <w:sz w:val="16"/>
        <w:szCs w:val="16"/>
      </w:rPr>
      <w:t xml:space="preserve"> </w:t>
    </w:r>
    <w:r w:rsidR="00CD2A4D">
      <w:rPr>
        <w:rFonts w:asciiTheme="minorHAnsi" w:hAnsiTheme="minorHAnsi" w:cstheme="minorHAnsi"/>
        <w:b/>
        <w:color w:val="4F6228" w:themeColor="accent3" w:themeShade="80"/>
        <w:sz w:val="16"/>
        <w:szCs w:val="16"/>
      </w:rPr>
      <w:t>8899886</w:t>
    </w:r>
    <w:r w:rsidRPr="00F34D79">
      <w:rPr>
        <w:b/>
        <w:sz w:val="16"/>
        <w:szCs w:val="16"/>
      </w:rPr>
      <w:tab/>
    </w:r>
    <w:r w:rsidR="00AF34A3">
      <w:tab/>
    </w:r>
    <w:r w:rsidR="00AF34A3" w:rsidRPr="00D33701">
      <w:rPr>
        <w:noProof/>
        <w:lang w:eastAsia="en-IE"/>
      </w:rPr>
      <w:drawing>
        <wp:inline distT="0" distB="0" distL="0" distR="0" wp14:anchorId="07CE0730" wp14:editId="61B313E6">
          <wp:extent cx="489665" cy="476250"/>
          <wp:effectExtent l="0" t="0" r="5715" b="0"/>
          <wp:docPr id="1" name="Picture 1" descr="C:\Users\ann.healy\AppData\Local\Microsoft\Windows\Temporary Internet Files\Content.Outlook\8PVSX534\ETBI-ETBs Logo with no text.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ann.healy\AppData\Local\Microsoft\Windows\Temporary Internet Files\Content.Outlook\8PVSX534\ETBI-ETBs Logo with no text.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497835" cy="484196"/>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507B8"/>
    <w:multiLevelType w:val="multilevel"/>
    <w:tmpl w:val="86E810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4723315"/>
    <w:multiLevelType w:val="multilevel"/>
    <w:tmpl w:val="FF0E73D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i w:val="0"/>
        <w:iCs/>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 w15:restartNumberingAfterBreak="0">
    <w:nsid w:val="07212C06"/>
    <w:multiLevelType w:val="hybridMultilevel"/>
    <w:tmpl w:val="5142BE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C764963"/>
    <w:multiLevelType w:val="hybridMultilevel"/>
    <w:tmpl w:val="379A9B60"/>
    <w:lvl w:ilvl="0" w:tplc="18090001">
      <w:start w:val="1"/>
      <w:numFmt w:val="bullet"/>
      <w:lvlText w:val=""/>
      <w:lvlJc w:val="left"/>
      <w:pPr>
        <w:ind w:left="720" w:hanging="360"/>
      </w:pPr>
      <w:rPr>
        <w:rFonts w:ascii="Symbol" w:hAnsi="Symbol" w:cs="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cs="Wingdings" w:hint="default"/>
      </w:rPr>
    </w:lvl>
    <w:lvl w:ilvl="3" w:tplc="18090001" w:tentative="1">
      <w:start w:val="1"/>
      <w:numFmt w:val="bullet"/>
      <w:lvlText w:val=""/>
      <w:lvlJc w:val="left"/>
      <w:pPr>
        <w:ind w:left="2880" w:hanging="360"/>
      </w:pPr>
      <w:rPr>
        <w:rFonts w:ascii="Symbol" w:hAnsi="Symbol" w:cs="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cs="Wingdings" w:hint="default"/>
      </w:rPr>
    </w:lvl>
    <w:lvl w:ilvl="6" w:tplc="18090001" w:tentative="1">
      <w:start w:val="1"/>
      <w:numFmt w:val="bullet"/>
      <w:lvlText w:val=""/>
      <w:lvlJc w:val="left"/>
      <w:pPr>
        <w:ind w:left="5040" w:hanging="360"/>
      </w:pPr>
      <w:rPr>
        <w:rFonts w:ascii="Symbol" w:hAnsi="Symbol" w:cs="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cs="Wingdings" w:hint="default"/>
      </w:rPr>
    </w:lvl>
  </w:abstractNum>
  <w:abstractNum w:abstractNumId="4" w15:restartNumberingAfterBreak="0">
    <w:nsid w:val="0C984852"/>
    <w:multiLevelType w:val="multilevel"/>
    <w:tmpl w:val="7FB23C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13E3DE8"/>
    <w:multiLevelType w:val="hybridMultilevel"/>
    <w:tmpl w:val="7D9E9EA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17611445"/>
    <w:multiLevelType w:val="singleLevel"/>
    <w:tmpl w:val="04090005"/>
    <w:lvl w:ilvl="0">
      <w:start w:val="1"/>
      <w:numFmt w:val="bullet"/>
      <w:lvlText w:val=""/>
      <w:lvlJc w:val="left"/>
      <w:pPr>
        <w:tabs>
          <w:tab w:val="num" w:pos="360"/>
        </w:tabs>
        <w:ind w:left="360" w:hanging="360"/>
      </w:pPr>
      <w:rPr>
        <w:rFonts w:ascii="Wingdings" w:hAnsi="Wingdings" w:hint="default"/>
      </w:rPr>
    </w:lvl>
  </w:abstractNum>
  <w:abstractNum w:abstractNumId="7" w15:restartNumberingAfterBreak="0">
    <w:nsid w:val="1C7911DD"/>
    <w:multiLevelType w:val="hybridMultilevel"/>
    <w:tmpl w:val="AAC0F6E6"/>
    <w:lvl w:ilvl="0" w:tplc="975AFF52">
      <w:start w:val="1"/>
      <w:numFmt w:val="lowerLetter"/>
      <w:pStyle w:val="Style3"/>
      <w:lvlText w:val="(%1)"/>
      <w:lvlJc w:val="left"/>
      <w:pPr>
        <w:ind w:left="4187" w:hanging="360"/>
      </w:pPr>
      <w:rPr>
        <w:rFonts w:hint="default"/>
        <w:color w:val="1F3755"/>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CFA6A1D"/>
    <w:multiLevelType w:val="hybridMultilevel"/>
    <w:tmpl w:val="78C480A4"/>
    <w:lvl w:ilvl="0" w:tplc="1720714A">
      <w:numFmt w:val="bullet"/>
      <w:lvlText w:val=""/>
      <w:lvlJc w:val="left"/>
      <w:pPr>
        <w:ind w:left="1080" w:hanging="360"/>
      </w:pPr>
      <w:rPr>
        <w:rFonts w:ascii="Symbol" w:eastAsia="Times New Roman" w:hAnsi="Symbo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9" w15:restartNumberingAfterBreak="0">
    <w:nsid w:val="1E0E36DB"/>
    <w:multiLevelType w:val="multilevel"/>
    <w:tmpl w:val="91201B6E"/>
    <w:lvl w:ilvl="0">
      <w:start w:val="1"/>
      <w:numFmt w:val="decimal"/>
      <w:pStyle w:val="Style1"/>
      <w:lvlText w:val="%1."/>
      <w:lvlJc w:val="left"/>
      <w:pPr>
        <w:ind w:left="786" w:hanging="360"/>
      </w:pPr>
      <w:rPr>
        <w:rFonts w:hint="default"/>
      </w:rPr>
    </w:lvl>
    <w:lvl w:ilvl="1">
      <w:start w:val="1"/>
      <w:numFmt w:val="decimal"/>
      <w:pStyle w:val="Style2"/>
      <w:isLgl/>
      <w:lvlText w:val="%1.%2"/>
      <w:lvlJc w:val="left"/>
      <w:pPr>
        <w:ind w:left="7241"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0" w15:restartNumberingAfterBreak="0">
    <w:nsid w:val="202C6240"/>
    <w:multiLevelType w:val="multilevel"/>
    <w:tmpl w:val="195AE8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21D4770F"/>
    <w:multiLevelType w:val="hybridMultilevel"/>
    <w:tmpl w:val="AF304274"/>
    <w:lvl w:ilvl="0" w:tplc="346C8E26">
      <w:start w:val="1"/>
      <w:numFmt w:val="lowerRoman"/>
      <w:lvlText w:val="(%1)"/>
      <w:lvlJc w:val="left"/>
      <w:pPr>
        <w:ind w:left="2520" w:hanging="720"/>
      </w:pPr>
      <w:rPr>
        <w:rFonts w:hint="default"/>
        <w:i w:val="0"/>
        <w:color w:val="000000"/>
      </w:rPr>
    </w:lvl>
    <w:lvl w:ilvl="1" w:tplc="08090019" w:tentative="1">
      <w:start w:val="1"/>
      <w:numFmt w:val="lowerLetter"/>
      <w:lvlText w:val="%2."/>
      <w:lvlJc w:val="left"/>
      <w:pPr>
        <w:ind w:left="2880" w:hanging="360"/>
      </w:pPr>
    </w:lvl>
    <w:lvl w:ilvl="2" w:tplc="0809001B" w:tentative="1">
      <w:start w:val="1"/>
      <w:numFmt w:val="lowerRoman"/>
      <w:lvlText w:val="%3."/>
      <w:lvlJc w:val="right"/>
      <w:pPr>
        <w:ind w:left="3600" w:hanging="180"/>
      </w:pPr>
    </w:lvl>
    <w:lvl w:ilvl="3" w:tplc="0809000F" w:tentative="1">
      <w:start w:val="1"/>
      <w:numFmt w:val="decimal"/>
      <w:lvlText w:val="%4."/>
      <w:lvlJc w:val="left"/>
      <w:pPr>
        <w:ind w:left="4320" w:hanging="360"/>
      </w:pPr>
    </w:lvl>
    <w:lvl w:ilvl="4" w:tplc="08090019" w:tentative="1">
      <w:start w:val="1"/>
      <w:numFmt w:val="lowerLetter"/>
      <w:lvlText w:val="%5."/>
      <w:lvlJc w:val="left"/>
      <w:pPr>
        <w:ind w:left="5040" w:hanging="360"/>
      </w:pPr>
    </w:lvl>
    <w:lvl w:ilvl="5" w:tplc="0809001B" w:tentative="1">
      <w:start w:val="1"/>
      <w:numFmt w:val="lowerRoman"/>
      <w:lvlText w:val="%6."/>
      <w:lvlJc w:val="right"/>
      <w:pPr>
        <w:ind w:left="5760" w:hanging="180"/>
      </w:pPr>
    </w:lvl>
    <w:lvl w:ilvl="6" w:tplc="0809000F" w:tentative="1">
      <w:start w:val="1"/>
      <w:numFmt w:val="decimal"/>
      <w:lvlText w:val="%7."/>
      <w:lvlJc w:val="left"/>
      <w:pPr>
        <w:ind w:left="6480" w:hanging="360"/>
      </w:pPr>
    </w:lvl>
    <w:lvl w:ilvl="7" w:tplc="08090019" w:tentative="1">
      <w:start w:val="1"/>
      <w:numFmt w:val="lowerLetter"/>
      <w:lvlText w:val="%8."/>
      <w:lvlJc w:val="left"/>
      <w:pPr>
        <w:ind w:left="7200" w:hanging="360"/>
      </w:pPr>
    </w:lvl>
    <w:lvl w:ilvl="8" w:tplc="0809001B" w:tentative="1">
      <w:start w:val="1"/>
      <w:numFmt w:val="lowerRoman"/>
      <w:lvlText w:val="%9."/>
      <w:lvlJc w:val="right"/>
      <w:pPr>
        <w:ind w:left="7920" w:hanging="180"/>
      </w:pPr>
    </w:lvl>
  </w:abstractNum>
  <w:abstractNum w:abstractNumId="12" w15:restartNumberingAfterBreak="0">
    <w:nsid w:val="28C009E4"/>
    <w:multiLevelType w:val="hybridMultilevel"/>
    <w:tmpl w:val="D42E6EA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28F33689"/>
    <w:multiLevelType w:val="hybridMultilevel"/>
    <w:tmpl w:val="2786BDC6"/>
    <w:lvl w:ilvl="0" w:tplc="FFFFFFFF">
      <w:start w:val="1"/>
      <w:numFmt w:val="lowerRoman"/>
      <w:lvlText w:val="(%1)"/>
      <w:lvlJc w:val="left"/>
      <w:pPr>
        <w:ind w:left="1080" w:hanging="720"/>
      </w:pPr>
      <w:rPr>
        <w:b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4" w15:restartNumberingAfterBreak="0">
    <w:nsid w:val="2A0F3181"/>
    <w:multiLevelType w:val="hybridMultilevel"/>
    <w:tmpl w:val="DF60FBAC"/>
    <w:lvl w:ilvl="0" w:tplc="FE663FDA">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D710A9B"/>
    <w:multiLevelType w:val="hybridMultilevel"/>
    <w:tmpl w:val="39E8ED3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2E0817DA"/>
    <w:multiLevelType w:val="hybridMultilevel"/>
    <w:tmpl w:val="5B60EAE0"/>
    <w:lvl w:ilvl="0" w:tplc="B080B6CA">
      <w:start w:val="1"/>
      <w:numFmt w:val="lowerRoman"/>
      <w:lvlText w:val="(%1)"/>
      <w:lvlJc w:val="left"/>
      <w:pPr>
        <w:ind w:left="1080" w:hanging="720"/>
      </w:pPr>
      <w:rPr>
        <w:b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17" w15:restartNumberingAfterBreak="0">
    <w:nsid w:val="2E3741B6"/>
    <w:multiLevelType w:val="hybridMultilevel"/>
    <w:tmpl w:val="5D62F12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8" w15:restartNumberingAfterBreak="0">
    <w:nsid w:val="3515220C"/>
    <w:multiLevelType w:val="hybridMultilevel"/>
    <w:tmpl w:val="B6E4EFA4"/>
    <w:lvl w:ilvl="0" w:tplc="EEA6E92E">
      <w:start w:val="1"/>
      <w:numFmt w:val="lowerRoman"/>
      <w:lvlText w:val="%1)"/>
      <w:lvlJc w:val="left"/>
      <w:pPr>
        <w:ind w:left="930" w:hanging="567"/>
      </w:pPr>
      <w:rPr>
        <w:rFonts w:ascii="Lato" w:eastAsia="Lato" w:hAnsi="Lato" w:cs="Lato" w:hint="default"/>
        <w:color w:val="231F20"/>
        <w:w w:val="100"/>
        <w:sz w:val="22"/>
        <w:szCs w:val="22"/>
        <w:lang w:val="en-US" w:eastAsia="en-US" w:bidi="ar-SA"/>
      </w:rPr>
    </w:lvl>
    <w:lvl w:ilvl="1" w:tplc="504869EC">
      <w:numFmt w:val="bullet"/>
      <w:lvlText w:val="•"/>
      <w:lvlJc w:val="left"/>
      <w:pPr>
        <w:ind w:left="1921" w:hanging="567"/>
      </w:pPr>
      <w:rPr>
        <w:rFonts w:hint="default"/>
        <w:lang w:val="en-US" w:eastAsia="en-US" w:bidi="ar-SA"/>
      </w:rPr>
    </w:lvl>
    <w:lvl w:ilvl="2" w:tplc="04D6EE14">
      <w:numFmt w:val="bullet"/>
      <w:lvlText w:val="•"/>
      <w:lvlJc w:val="left"/>
      <w:pPr>
        <w:ind w:left="2902" w:hanging="567"/>
      </w:pPr>
      <w:rPr>
        <w:rFonts w:hint="default"/>
        <w:lang w:val="en-US" w:eastAsia="en-US" w:bidi="ar-SA"/>
      </w:rPr>
    </w:lvl>
    <w:lvl w:ilvl="3" w:tplc="280EF67C">
      <w:numFmt w:val="bullet"/>
      <w:lvlText w:val="•"/>
      <w:lvlJc w:val="left"/>
      <w:pPr>
        <w:ind w:left="3883" w:hanging="567"/>
      </w:pPr>
      <w:rPr>
        <w:rFonts w:hint="default"/>
        <w:lang w:val="en-US" w:eastAsia="en-US" w:bidi="ar-SA"/>
      </w:rPr>
    </w:lvl>
    <w:lvl w:ilvl="4" w:tplc="9B5A3800">
      <w:numFmt w:val="bullet"/>
      <w:lvlText w:val="•"/>
      <w:lvlJc w:val="left"/>
      <w:pPr>
        <w:ind w:left="4864" w:hanging="567"/>
      </w:pPr>
      <w:rPr>
        <w:rFonts w:hint="default"/>
        <w:lang w:val="en-US" w:eastAsia="en-US" w:bidi="ar-SA"/>
      </w:rPr>
    </w:lvl>
    <w:lvl w:ilvl="5" w:tplc="AE48A438">
      <w:numFmt w:val="bullet"/>
      <w:lvlText w:val="•"/>
      <w:lvlJc w:val="left"/>
      <w:pPr>
        <w:ind w:left="5846" w:hanging="567"/>
      </w:pPr>
      <w:rPr>
        <w:rFonts w:hint="default"/>
        <w:lang w:val="en-US" w:eastAsia="en-US" w:bidi="ar-SA"/>
      </w:rPr>
    </w:lvl>
    <w:lvl w:ilvl="6" w:tplc="72AEFBB6">
      <w:numFmt w:val="bullet"/>
      <w:lvlText w:val="•"/>
      <w:lvlJc w:val="left"/>
      <w:pPr>
        <w:ind w:left="6827" w:hanging="567"/>
      </w:pPr>
      <w:rPr>
        <w:rFonts w:hint="default"/>
        <w:lang w:val="en-US" w:eastAsia="en-US" w:bidi="ar-SA"/>
      </w:rPr>
    </w:lvl>
    <w:lvl w:ilvl="7" w:tplc="F92A47BC">
      <w:numFmt w:val="bullet"/>
      <w:lvlText w:val="•"/>
      <w:lvlJc w:val="left"/>
      <w:pPr>
        <w:ind w:left="7808" w:hanging="567"/>
      </w:pPr>
      <w:rPr>
        <w:rFonts w:hint="default"/>
        <w:lang w:val="en-US" w:eastAsia="en-US" w:bidi="ar-SA"/>
      </w:rPr>
    </w:lvl>
    <w:lvl w:ilvl="8" w:tplc="85D00B6C">
      <w:numFmt w:val="bullet"/>
      <w:lvlText w:val="•"/>
      <w:lvlJc w:val="left"/>
      <w:pPr>
        <w:ind w:left="8789" w:hanging="567"/>
      </w:pPr>
      <w:rPr>
        <w:rFonts w:hint="default"/>
        <w:lang w:val="en-US" w:eastAsia="en-US" w:bidi="ar-SA"/>
      </w:rPr>
    </w:lvl>
  </w:abstractNum>
  <w:abstractNum w:abstractNumId="19" w15:restartNumberingAfterBreak="0">
    <w:nsid w:val="3C791E98"/>
    <w:multiLevelType w:val="multilevel"/>
    <w:tmpl w:val="E542D9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429D36EE"/>
    <w:multiLevelType w:val="multilevel"/>
    <w:tmpl w:val="2B00F7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38B78CA"/>
    <w:multiLevelType w:val="hybridMultilevel"/>
    <w:tmpl w:val="9340746C"/>
    <w:lvl w:ilvl="0" w:tplc="FFFFFFFF">
      <w:start w:val="1"/>
      <w:numFmt w:val="lowerRoman"/>
      <w:lvlText w:val="(%1)"/>
      <w:lvlJc w:val="left"/>
      <w:pPr>
        <w:ind w:left="1080" w:hanging="720"/>
      </w:pPr>
      <w:rPr>
        <w:b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47C93EF8"/>
    <w:multiLevelType w:val="hybridMultilevel"/>
    <w:tmpl w:val="773817FC"/>
    <w:lvl w:ilvl="0" w:tplc="18090001">
      <w:start w:val="1"/>
      <w:numFmt w:val="bullet"/>
      <w:lvlText w:val=""/>
      <w:lvlJc w:val="left"/>
      <w:pPr>
        <w:ind w:left="720" w:hanging="360"/>
      </w:pPr>
      <w:rPr>
        <w:rFonts w:ascii="Symbol" w:hAnsi="Symbol" w:cs="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cs="Wingdings" w:hint="default"/>
      </w:rPr>
    </w:lvl>
    <w:lvl w:ilvl="3" w:tplc="18090001" w:tentative="1">
      <w:start w:val="1"/>
      <w:numFmt w:val="bullet"/>
      <w:lvlText w:val=""/>
      <w:lvlJc w:val="left"/>
      <w:pPr>
        <w:ind w:left="2880" w:hanging="360"/>
      </w:pPr>
      <w:rPr>
        <w:rFonts w:ascii="Symbol" w:hAnsi="Symbol" w:cs="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cs="Wingdings" w:hint="default"/>
      </w:rPr>
    </w:lvl>
    <w:lvl w:ilvl="6" w:tplc="18090001" w:tentative="1">
      <w:start w:val="1"/>
      <w:numFmt w:val="bullet"/>
      <w:lvlText w:val=""/>
      <w:lvlJc w:val="left"/>
      <w:pPr>
        <w:ind w:left="5040" w:hanging="360"/>
      </w:pPr>
      <w:rPr>
        <w:rFonts w:ascii="Symbol" w:hAnsi="Symbol" w:cs="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cs="Wingdings" w:hint="default"/>
      </w:rPr>
    </w:lvl>
  </w:abstractNum>
  <w:abstractNum w:abstractNumId="23" w15:restartNumberingAfterBreak="0">
    <w:nsid w:val="4CF80944"/>
    <w:multiLevelType w:val="multilevel"/>
    <w:tmpl w:val="49B05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1DB0F9A"/>
    <w:multiLevelType w:val="hybridMultilevel"/>
    <w:tmpl w:val="770C6DF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530C4510"/>
    <w:multiLevelType w:val="hybridMultilevel"/>
    <w:tmpl w:val="DA50C06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57DC6DF2"/>
    <w:multiLevelType w:val="multilevel"/>
    <w:tmpl w:val="4342A0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58BE27F0"/>
    <w:multiLevelType w:val="multilevel"/>
    <w:tmpl w:val="C2782F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619F488E"/>
    <w:multiLevelType w:val="hybridMultilevel"/>
    <w:tmpl w:val="40683C3A"/>
    <w:lvl w:ilvl="0" w:tplc="DA3AA15A">
      <w:start w:val="1"/>
      <w:numFmt w:val="bullet"/>
      <w:lvlText w:val=""/>
      <w:lvlJc w:val="left"/>
      <w:pPr>
        <w:ind w:left="720" w:hanging="360"/>
      </w:pPr>
      <w:rPr>
        <w:rFonts w:ascii="Symbol" w:hAnsi="Symbol" w:hint="default"/>
      </w:rPr>
    </w:lvl>
    <w:lvl w:ilvl="1" w:tplc="9D0451E6">
      <w:start w:val="1"/>
      <w:numFmt w:val="bullet"/>
      <w:lvlText w:val="o"/>
      <w:lvlJc w:val="left"/>
      <w:pPr>
        <w:ind w:left="1440" w:hanging="360"/>
      </w:pPr>
      <w:rPr>
        <w:rFonts w:ascii="Courier New" w:hAnsi="Courier New" w:hint="default"/>
      </w:rPr>
    </w:lvl>
    <w:lvl w:ilvl="2" w:tplc="78246AD8">
      <w:start w:val="1"/>
      <w:numFmt w:val="bullet"/>
      <w:lvlText w:val=""/>
      <w:lvlJc w:val="left"/>
      <w:pPr>
        <w:ind w:left="2160" w:hanging="360"/>
      </w:pPr>
      <w:rPr>
        <w:rFonts w:ascii="Wingdings" w:hAnsi="Wingdings" w:hint="default"/>
      </w:rPr>
    </w:lvl>
    <w:lvl w:ilvl="3" w:tplc="44A615F2">
      <w:start w:val="1"/>
      <w:numFmt w:val="bullet"/>
      <w:lvlText w:val=""/>
      <w:lvlJc w:val="left"/>
      <w:pPr>
        <w:ind w:left="2880" w:hanging="360"/>
      </w:pPr>
      <w:rPr>
        <w:rFonts w:ascii="Symbol" w:hAnsi="Symbol" w:hint="default"/>
      </w:rPr>
    </w:lvl>
    <w:lvl w:ilvl="4" w:tplc="2DAC75C2">
      <w:start w:val="1"/>
      <w:numFmt w:val="bullet"/>
      <w:lvlText w:val="o"/>
      <w:lvlJc w:val="left"/>
      <w:pPr>
        <w:ind w:left="3600" w:hanging="360"/>
      </w:pPr>
      <w:rPr>
        <w:rFonts w:ascii="Courier New" w:hAnsi="Courier New" w:hint="default"/>
      </w:rPr>
    </w:lvl>
    <w:lvl w:ilvl="5" w:tplc="269457FE">
      <w:start w:val="1"/>
      <w:numFmt w:val="bullet"/>
      <w:lvlText w:val=""/>
      <w:lvlJc w:val="left"/>
      <w:pPr>
        <w:ind w:left="4320" w:hanging="360"/>
      </w:pPr>
      <w:rPr>
        <w:rFonts w:ascii="Wingdings" w:hAnsi="Wingdings" w:hint="default"/>
      </w:rPr>
    </w:lvl>
    <w:lvl w:ilvl="6" w:tplc="41CCAEFA">
      <w:start w:val="1"/>
      <w:numFmt w:val="bullet"/>
      <w:lvlText w:val=""/>
      <w:lvlJc w:val="left"/>
      <w:pPr>
        <w:ind w:left="5040" w:hanging="360"/>
      </w:pPr>
      <w:rPr>
        <w:rFonts w:ascii="Symbol" w:hAnsi="Symbol" w:hint="default"/>
      </w:rPr>
    </w:lvl>
    <w:lvl w:ilvl="7" w:tplc="4074148A">
      <w:start w:val="1"/>
      <w:numFmt w:val="bullet"/>
      <w:lvlText w:val="o"/>
      <w:lvlJc w:val="left"/>
      <w:pPr>
        <w:ind w:left="5760" w:hanging="360"/>
      </w:pPr>
      <w:rPr>
        <w:rFonts w:ascii="Courier New" w:hAnsi="Courier New" w:hint="default"/>
      </w:rPr>
    </w:lvl>
    <w:lvl w:ilvl="8" w:tplc="6C8CA422">
      <w:start w:val="1"/>
      <w:numFmt w:val="bullet"/>
      <w:lvlText w:val=""/>
      <w:lvlJc w:val="left"/>
      <w:pPr>
        <w:ind w:left="6480" w:hanging="360"/>
      </w:pPr>
      <w:rPr>
        <w:rFonts w:ascii="Wingdings" w:hAnsi="Wingdings" w:hint="default"/>
      </w:rPr>
    </w:lvl>
  </w:abstractNum>
  <w:abstractNum w:abstractNumId="29" w15:restartNumberingAfterBreak="0">
    <w:nsid w:val="657E5D71"/>
    <w:multiLevelType w:val="hybridMultilevel"/>
    <w:tmpl w:val="BFBE56B6"/>
    <w:lvl w:ilvl="0" w:tplc="DF622CE6">
      <w:start w:val="1"/>
      <w:numFmt w:val="bullet"/>
      <w:pStyle w:val="ListBullet"/>
      <w:lvlText w:val=""/>
      <w:lvlJc w:val="left"/>
      <w:pPr>
        <w:tabs>
          <w:tab w:val="num" w:pos="360"/>
        </w:tabs>
        <w:ind w:left="432" w:hanging="288"/>
      </w:pPr>
      <w:rPr>
        <w:rFonts w:ascii="Symbol" w:hAnsi="Symbol" w:hint="default"/>
        <w:color w:val="4F81BD"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EE7703E"/>
    <w:multiLevelType w:val="hybridMultilevel"/>
    <w:tmpl w:val="4BAC532E"/>
    <w:lvl w:ilvl="0" w:tplc="CB0E501E">
      <w:start w:val="1"/>
      <w:numFmt w:val="lowerRoman"/>
      <w:lvlText w:val="(%1)"/>
      <w:lvlJc w:val="left"/>
      <w:pPr>
        <w:ind w:left="1080" w:hanging="720"/>
      </w:pPr>
      <w:rPr>
        <w:color w:val="auto"/>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31" w15:restartNumberingAfterBreak="0">
    <w:nsid w:val="724047F5"/>
    <w:multiLevelType w:val="hybridMultilevel"/>
    <w:tmpl w:val="5106DA6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748D1EB9"/>
    <w:multiLevelType w:val="multilevel"/>
    <w:tmpl w:val="9B7EA9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7A1B2C72"/>
    <w:multiLevelType w:val="hybridMultilevel"/>
    <w:tmpl w:val="A2809BB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16cid:durableId="950161807">
    <w:abstractNumId w:val="8"/>
  </w:num>
  <w:num w:numId="2" w16cid:durableId="602423975">
    <w:abstractNumId w:val="14"/>
  </w:num>
  <w:num w:numId="3" w16cid:durableId="1321082411">
    <w:abstractNumId w:val="6"/>
  </w:num>
  <w:num w:numId="4" w16cid:durableId="328138973">
    <w:abstractNumId w:val="2"/>
  </w:num>
  <w:num w:numId="5" w16cid:durableId="1535078333">
    <w:abstractNumId w:val="29"/>
  </w:num>
  <w:num w:numId="6" w16cid:durableId="1457335809">
    <w:abstractNumId w:val="3"/>
  </w:num>
  <w:num w:numId="7" w16cid:durableId="573397689">
    <w:abstractNumId w:val="22"/>
  </w:num>
  <w:num w:numId="8" w16cid:durableId="1626042239">
    <w:abstractNumId w:val="15"/>
  </w:num>
  <w:num w:numId="9" w16cid:durableId="390033222">
    <w:abstractNumId w:val="6"/>
  </w:num>
  <w:num w:numId="10" w16cid:durableId="178810700">
    <w:abstractNumId w:val="1"/>
  </w:num>
  <w:num w:numId="11" w16cid:durableId="2014795005">
    <w:abstractNumId w:val="9"/>
  </w:num>
  <w:num w:numId="12" w16cid:durableId="1014764036">
    <w:abstractNumId w:val="7"/>
  </w:num>
  <w:num w:numId="13" w16cid:durableId="435754494">
    <w:abstractNumId w:val="11"/>
  </w:num>
  <w:num w:numId="14" w16cid:durableId="1305964298">
    <w:abstractNumId w:val="17"/>
  </w:num>
  <w:num w:numId="15" w16cid:durableId="1070036498">
    <w:abstractNumId w:val="25"/>
  </w:num>
  <w:num w:numId="16" w16cid:durableId="860629351">
    <w:abstractNumId w:val="18"/>
  </w:num>
  <w:num w:numId="17" w16cid:durableId="1283413624">
    <w:abstractNumId w:val="28"/>
  </w:num>
  <w:num w:numId="18" w16cid:durableId="170340045">
    <w:abstractNumId w:val="20"/>
  </w:num>
  <w:num w:numId="19" w16cid:durableId="875702811">
    <w:abstractNumId w:val="27"/>
  </w:num>
  <w:num w:numId="20" w16cid:durableId="1129085737">
    <w:abstractNumId w:val="19"/>
  </w:num>
  <w:num w:numId="21" w16cid:durableId="1450129996">
    <w:abstractNumId w:val="0"/>
  </w:num>
  <w:num w:numId="22" w16cid:durableId="1405033781">
    <w:abstractNumId w:val="32"/>
  </w:num>
  <w:num w:numId="23" w16cid:durableId="1281105224">
    <w:abstractNumId w:val="26"/>
  </w:num>
  <w:num w:numId="24" w16cid:durableId="878976021">
    <w:abstractNumId w:val="23"/>
  </w:num>
  <w:num w:numId="25" w16cid:durableId="1594775626">
    <w:abstractNumId w:val="10"/>
  </w:num>
  <w:num w:numId="26" w16cid:durableId="562058905">
    <w:abstractNumId w:val="4"/>
  </w:num>
  <w:num w:numId="27" w16cid:durableId="151349005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469277517">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692955128">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59932903">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510291162">
    <w:abstractNumId w:val="12"/>
  </w:num>
  <w:num w:numId="32" w16cid:durableId="1394039276">
    <w:abstractNumId w:val="31"/>
  </w:num>
  <w:num w:numId="33" w16cid:durableId="1922567902">
    <w:abstractNumId w:val="5"/>
  </w:num>
  <w:num w:numId="34" w16cid:durableId="1781686558">
    <w:abstractNumId w:val="33"/>
  </w:num>
  <w:num w:numId="35" w16cid:durableId="612638574">
    <w:abstractNumId w:val="6"/>
  </w:num>
  <w:num w:numId="36" w16cid:durableId="254284519">
    <w:abstractNumId w:val="24"/>
  </w:num>
  <w:numIdMacAtCleanup w:val="1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Noelle Wallace">
    <w15:presenceInfo w15:providerId="AD" w15:userId="S::NWallace@lwetb.ie::8a3ed5f7-95a5-46d2-bf6f-99f3da4c19d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43C1"/>
    <w:rsid w:val="000012E4"/>
    <w:rsid w:val="00002B07"/>
    <w:rsid w:val="000051F4"/>
    <w:rsid w:val="00005335"/>
    <w:rsid w:val="000059E0"/>
    <w:rsid w:val="00007BF8"/>
    <w:rsid w:val="00011639"/>
    <w:rsid w:val="00014821"/>
    <w:rsid w:val="00023B94"/>
    <w:rsid w:val="00024026"/>
    <w:rsid w:val="00024D76"/>
    <w:rsid w:val="00025D9F"/>
    <w:rsid w:val="00025EFC"/>
    <w:rsid w:val="00030348"/>
    <w:rsid w:val="00030534"/>
    <w:rsid w:val="00031782"/>
    <w:rsid w:val="00031E19"/>
    <w:rsid w:val="0003246B"/>
    <w:rsid w:val="00036315"/>
    <w:rsid w:val="00036D94"/>
    <w:rsid w:val="00042724"/>
    <w:rsid w:val="00043FA2"/>
    <w:rsid w:val="00044A86"/>
    <w:rsid w:val="000457EF"/>
    <w:rsid w:val="000464E8"/>
    <w:rsid w:val="00046934"/>
    <w:rsid w:val="00047032"/>
    <w:rsid w:val="000477B8"/>
    <w:rsid w:val="0005007D"/>
    <w:rsid w:val="0005010D"/>
    <w:rsid w:val="00050237"/>
    <w:rsid w:val="00053819"/>
    <w:rsid w:val="00055959"/>
    <w:rsid w:val="00055A03"/>
    <w:rsid w:val="0005687F"/>
    <w:rsid w:val="0006026F"/>
    <w:rsid w:val="00060508"/>
    <w:rsid w:val="0006104D"/>
    <w:rsid w:val="00062677"/>
    <w:rsid w:val="00063ABC"/>
    <w:rsid w:val="000648F6"/>
    <w:rsid w:val="00066522"/>
    <w:rsid w:val="0006746D"/>
    <w:rsid w:val="0006757F"/>
    <w:rsid w:val="0007016D"/>
    <w:rsid w:val="000706F2"/>
    <w:rsid w:val="00070ADA"/>
    <w:rsid w:val="00070AE0"/>
    <w:rsid w:val="00073AF5"/>
    <w:rsid w:val="00074084"/>
    <w:rsid w:val="000741F1"/>
    <w:rsid w:val="000742B5"/>
    <w:rsid w:val="00081F04"/>
    <w:rsid w:val="00083393"/>
    <w:rsid w:val="000841D8"/>
    <w:rsid w:val="0008483B"/>
    <w:rsid w:val="000852A0"/>
    <w:rsid w:val="0008608F"/>
    <w:rsid w:val="00086C8F"/>
    <w:rsid w:val="000902E7"/>
    <w:rsid w:val="00090398"/>
    <w:rsid w:val="0009076C"/>
    <w:rsid w:val="00090E65"/>
    <w:rsid w:val="00094ECE"/>
    <w:rsid w:val="00094EDB"/>
    <w:rsid w:val="00094F0A"/>
    <w:rsid w:val="0009654D"/>
    <w:rsid w:val="000972F1"/>
    <w:rsid w:val="000A1C28"/>
    <w:rsid w:val="000A3DBD"/>
    <w:rsid w:val="000A44BB"/>
    <w:rsid w:val="000A4C58"/>
    <w:rsid w:val="000A52F3"/>
    <w:rsid w:val="000A67C0"/>
    <w:rsid w:val="000A69C2"/>
    <w:rsid w:val="000B0930"/>
    <w:rsid w:val="000B1112"/>
    <w:rsid w:val="000B1E97"/>
    <w:rsid w:val="000B32CE"/>
    <w:rsid w:val="000B4F17"/>
    <w:rsid w:val="000B7F4C"/>
    <w:rsid w:val="000C124C"/>
    <w:rsid w:val="000C15A5"/>
    <w:rsid w:val="000C1F9B"/>
    <w:rsid w:val="000C21C6"/>
    <w:rsid w:val="000C3F1B"/>
    <w:rsid w:val="000C42B9"/>
    <w:rsid w:val="000C4AEC"/>
    <w:rsid w:val="000C5EAB"/>
    <w:rsid w:val="000C6B54"/>
    <w:rsid w:val="000D2347"/>
    <w:rsid w:val="000D2429"/>
    <w:rsid w:val="000D4D8A"/>
    <w:rsid w:val="000D5CA5"/>
    <w:rsid w:val="000D5FFC"/>
    <w:rsid w:val="000D6094"/>
    <w:rsid w:val="000E00B3"/>
    <w:rsid w:val="000E157C"/>
    <w:rsid w:val="000E226B"/>
    <w:rsid w:val="000E55FB"/>
    <w:rsid w:val="000E7255"/>
    <w:rsid w:val="000E7A90"/>
    <w:rsid w:val="000F0436"/>
    <w:rsid w:val="000F391B"/>
    <w:rsid w:val="000F52B5"/>
    <w:rsid w:val="000F53B0"/>
    <w:rsid w:val="00101443"/>
    <w:rsid w:val="0010163B"/>
    <w:rsid w:val="00101FB4"/>
    <w:rsid w:val="00103C2D"/>
    <w:rsid w:val="001072DF"/>
    <w:rsid w:val="001112F9"/>
    <w:rsid w:val="00111733"/>
    <w:rsid w:val="001130C8"/>
    <w:rsid w:val="00114C78"/>
    <w:rsid w:val="00115F4B"/>
    <w:rsid w:val="00116E78"/>
    <w:rsid w:val="00117BB1"/>
    <w:rsid w:val="00117E1B"/>
    <w:rsid w:val="001204C0"/>
    <w:rsid w:val="00120585"/>
    <w:rsid w:val="00120DBA"/>
    <w:rsid w:val="00121BB3"/>
    <w:rsid w:val="00121D2A"/>
    <w:rsid w:val="00123467"/>
    <w:rsid w:val="00126574"/>
    <w:rsid w:val="00130819"/>
    <w:rsid w:val="00130A1F"/>
    <w:rsid w:val="00136B1B"/>
    <w:rsid w:val="0014098F"/>
    <w:rsid w:val="00144AD8"/>
    <w:rsid w:val="00145209"/>
    <w:rsid w:val="0014548C"/>
    <w:rsid w:val="001467CB"/>
    <w:rsid w:val="001470D8"/>
    <w:rsid w:val="001478F6"/>
    <w:rsid w:val="0014795E"/>
    <w:rsid w:val="001500EF"/>
    <w:rsid w:val="00151D6F"/>
    <w:rsid w:val="00153893"/>
    <w:rsid w:val="00153EE6"/>
    <w:rsid w:val="0015666F"/>
    <w:rsid w:val="00156FAC"/>
    <w:rsid w:val="00161321"/>
    <w:rsid w:val="00162EBD"/>
    <w:rsid w:val="0016347F"/>
    <w:rsid w:val="00163922"/>
    <w:rsid w:val="00174EEA"/>
    <w:rsid w:val="0018354A"/>
    <w:rsid w:val="00183E2A"/>
    <w:rsid w:val="001845B4"/>
    <w:rsid w:val="00185168"/>
    <w:rsid w:val="0018628F"/>
    <w:rsid w:val="00187C73"/>
    <w:rsid w:val="00191A48"/>
    <w:rsid w:val="00192915"/>
    <w:rsid w:val="00194614"/>
    <w:rsid w:val="00197179"/>
    <w:rsid w:val="00197960"/>
    <w:rsid w:val="00197C27"/>
    <w:rsid w:val="00197DBB"/>
    <w:rsid w:val="00197FC5"/>
    <w:rsid w:val="001A0E4D"/>
    <w:rsid w:val="001A1954"/>
    <w:rsid w:val="001A2BC3"/>
    <w:rsid w:val="001A2FE1"/>
    <w:rsid w:val="001A39B7"/>
    <w:rsid w:val="001A3F89"/>
    <w:rsid w:val="001A50A2"/>
    <w:rsid w:val="001A5BE6"/>
    <w:rsid w:val="001A5BFE"/>
    <w:rsid w:val="001A5E08"/>
    <w:rsid w:val="001A6871"/>
    <w:rsid w:val="001A78C6"/>
    <w:rsid w:val="001B02AA"/>
    <w:rsid w:val="001B4882"/>
    <w:rsid w:val="001B4ED1"/>
    <w:rsid w:val="001B5813"/>
    <w:rsid w:val="001B671D"/>
    <w:rsid w:val="001C0A33"/>
    <w:rsid w:val="001C2C1E"/>
    <w:rsid w:val="001C2D3C"/>
    <w:rsid w:val="001C5199"/>
    <w:rsid w:val="001C5CCE"/>
    <w:rsid w:val="001C74B6"/>
    <w:rsid w:val="001D0969"/>
    <w:rsid w:val="001D0B3C"/>
    <w:rsid w:val="001D6F08"/>
    <w:rsid w:val="001E0ADE"/>
    <w:rsid w:val="001E27F9"/>
    <w:rsid w:val="001E35B1"/>
    <w:rsid w:val="001E35BA"/>
    <w:rsid w:val="001E42A9"/>
    <w:rsid w:val="001E4B3A"/>
    <w:rsid w:val="001E52B3"/>
    <w:rsid w:val="001E6867"/>
    <w:rsid w:val="001E71CA"/>
    <w:rsid w:val="001F1252"/>
    <w:rsid w:val="001F1A5F"/>
    <w:rsid w:val="001F1D1D"/>
    <w:rsid w:val="001F2F4D"/>
    <w:rsid w:val="001F4868"/>
    <w:rsid w:val="001F4B54"/>
    <w:rsid w:val="001F76C9"/>
    <w:rsid w:val="0020064E"/>
    <w:rsid w:val="00202EC4"/>
    <w:rsid w:val="00207652"/>
    <w:rsid w:val="002108AD"/>
    <w:rsid w:val="00211D3B"/>
    <w:rsid w:val="00212C9C"/>
    <w:rsid w:val="0021430A"/>
    <w:rsid w:val="002165B2"/>
    <w:rsid w:val="00217565"/>
    <w:rsid w:val="00217CF4"/>
    <w:rsid w:val="00220C4E"/>
    <w:rsid w:val="00222211"/>
    <w:rsid w:val="00222726"/>
    <w:rsid w:val="002227AD"/>
    <w:rsid w:val="00223999"/>
    <w:rsid w:val="00225189"/>
    <w:rsid w:val="002338A3"/>
    <w:rsid w:val="00233D46"/>
    <w:rsid w:val="00234876"/>
    <w:rsid w:val="00234FC7"/>
    <w:rsid w:val="00235006"/>
    <w:rsid w:val="00235097"/>
    <w:rsid w:val="00236BB4"/>
    <w:rsid w:val="00240663"/>
    <w:rsid w:val="00240F73"/>
    <w:rsid w:val="00244FD8"/>
    <w:rsid w:val="00245D17"/>
    <w:rsid w:val="00247516"/>
    <w:rsid w:val="00250DBA"/>
    <w:rsid w:val="0025101E"/>
    <w:rsid w:val="00251580"/>
    <w:rsid w:val="002538EF"/>
    <w:rsid w:val="00253A17"/>
    <w:rsid w:val="00254B0D"/>
    <w:rsid w:val="00255CF6"/>
    <w:rsid w:val="00260B62"/>
    <w:rsid w:val="00261A90"/>
    <w:rsid w:val="0026360F"/>
    <w:rsid w:val="00263FC3"/>
    <w:rsid w:val="00264348"/>
    <w:rsid w:val="00270288"/>
    <w:rsid w:val="00270455"/>
    <w:rsid w:val="002715C9"/>
    <w:rsid w:val="00271FC3"/>
    <w:rsid w:val="00273882"/>
    <w:rsid w:val="002739B5"/>
    <w:rsid w:val="00275AB5"/>
    <w:rsid w:val="00277476"/>
    <w:rsid w:val="002813D3"/>
    <w:rsid w:val="002817BD"/>
    <w:rsid w:val="0028376C"/>
    <w:rsid w:val="00284304"/>
    <w:rsid w:val="00285052"/>
    <w:rsid w:val="00291736"/>
    <w:rsid w:val="00293147"/>
    <w:rsid w:val="00296048"/>
    <w:rsid w:val="002A5F03"/>
    <w:rsid w:val="002B06AB"/>
    <w:rsid w:val="002B1FC9"/>
    <w:rsid w:val="002B4C7F"/>
    <w:rsid w:val="002B4E65"/>
    <w:rsid w:val="002B6A24"/>
    <w:rsid w:val="002B6BE3"/>
    <w:rsid w:val="002C0030"/>
    <w:rsid w:val="002C03AE"/>
    <w:rsid w:val="002C1FBB"/>
    <w:rsid w:val="002C2577"/>
    <w:rsid w:val="002C38CF"/>
    <w:rsid w:val="002C4EFA"/>
    <w:rsid w:val="002C7ECF"/>
    <w:rsid w:val="002D3A9B"/>
    <w:rsid w:val="002D4DDA"/>
    <w:rsid w:val="002D6D67"/>
    <w:rsid w:val="002E1165"/>
    <w:rsid w:val="002E16BF"/>
    <w:rsid w:val="002E1828"/>
    <w:rsid w:val="002E3273"/>
    <w:rsid w:val="002E3837"/>
    <w:rsid w:val="002E3F37"/>
    <w:rsid w:val="002E47D1"/>
    <w:rsid w:val="002E4A37"/>
    <w:rsid w:val="002E4DB0"/>
    <w:rsid w:val="002E5A10"/>
    <w:rsid w:val="002E643A"/>
    <w:rsid w:val="002E75FE"/>
    <w:rsid w:val="002E7D4F"/>
    <w:rsid w:val="002F464D"/>
    <w:rsid w:val="002F52E2"/>
    <w:rsid w:val="002F6D3A"/>
    <w:rsid w:val="002F7661"/>
    <w:rsid w:val="0030205C"/>
    <w:rsid w:val="00303D33"/>
    <w:rsid w:val="003043F2"/>
    <w:rsid w:val="003058B3"/>
    <w:rsid w:val="00306F86"/>
    <w:rsid w:val="003113E7"/>
    <w:rsid w:val="003113F7"/>
    <w:rsid w:val="00312867"/>
    <w:rsid w:val="00313127"/>
    <w:rsid w:val="00313A13"/>
    <w:rsid w:val="00315E9E"/>
    <w:rsid w:val="00320CDD"/>
    <w:rsid w:val="003211E3"/>
    <w:rsid w:val="00322443"/>
    <w:rsid w:val="00323545"/>
    <w:rsid w:val="00323822"/>
    <w:rsid w:val="00323A05"/>
    <w:rsid w:val="00323F5F"/>
    <w:rsid w:val="00325460"/>
    <w:rsid w:val="00326292"/>
    <w:rsid w:val="00326D5C"/>
    <w:rsid w:val="00330393"/>
    <w:rsid w:val="00331EEF"/>
    <w:rsid w:val="003321BA"/>
    <w:rsid w:val="003331A5"/>
    <w:rsid w:val="00333AB1"/>
    <w:rsid w:val="00334EEA"/>
    <w:rsid w:val="003352A1"/>
    <w:rsid w:val="003357A9"/>
    <w:rsid w:val="0033619B"/>
    <w:rsid w:val="00341B75"/>
    <w:rsid w:val="00343590"/>
    <w:rsid w:val="003440B2"/>
    <w:rsid w:val="0034606D"/>
    <w:rsid w:val="003462EB"/>
    <w:rsid w:val="00347C2D"/>
    <w:rsid w:val="0035316F"/>
    <w:rsid w:val="00353376"/>
    <w:rsid w:val="003534E9"/>
    <w:rsid w:val="00356BA2"/>
    <w:rsid w:val="00356FED"/>
    <w:rsid w:val="00363DD6"/>
    <w:rsid w:val="0036669E"/>
    <w:rsid w:val="00367199"/>
    <w:rsid w:val="00370C1F"/>
    <w:rsid w:val="003733D9"/>
    <w:rsid w:val="00373B85"/>
    <w:rsid w:val="00375B9F"/>
    <w:rsid w:val="00382160"/>
    <w:rsid w:val="0038459A"/>
    <w:rsid w:val="003849D5"/>
    <w:rsid w:val="0038582E"/>
    <w:rsid w:val="00385B31"/>
    <w:rsid w:val="00386B4E"/>
    <w:rsid w:val="00386E70"/>
    <w:rsid w:val="003900A2"/>
    <w:rsid w:val="00392915"/>
    <w:rsid w:val="00394659"/>
    <w:rsid w:val="00396020"/>
    <w:rsid w:val="0039681A"/>
    <w:rsid w:val="00397030"/>
    <w:rsid w:val="0039793F"/>
    <w:rsid w:val="003A0A23"/>
    <w:rsid w:val="003A178D"/>
    <w:rsid w:val="003A1FA6"/>
    <w:rsid w:val="003A3CE6"/>
    <w:rsid w:val="003A40D2"/>
    <w:rsid w:val="003A62B1"/>
    <w:rsid w:val="003A7F74"/>
    <w:rsid w:val="003B20E8"/>
    <w:rsid w:val="003B2310"/>
    <w:rsid w:val="003B4894"/>
    <w:rsid w:val="003B49AC"/>
    <w:rsid w:val="003B4AFA"/>
    <w:rsid w:val="003B73CC"/>
    <w:rsid w:val="003B760C"/>
    <w:rsid w:val="003C1BE3"/>
    <w:rsid w:val="003C1C89"/>
    <w:rsid w:val="003C56AF"/>
    <w:rsid w:val="003D0C33"/>
    <w:rsid w:val="003D49C8"/>
    <w:rsid w:val="003D59BD"/>
    <w:rsid w:val="003D7526"/>
    <w:rsid w:val="003E1230"/>
    <w:rsid w:val="003E1297"/>
    <w:rsid w:val="003E1CC6"/>
    <w:rsid w:val="003E3D56"/>
    <w:rsid w:val="003E4C65"/>
    <w:rsid w:val="003E5706"/>
    <w:rsid w:val="003E7AD1"/>
    <w:rsid w:val="003F0F8A"/>
    <w:rsid w:val="003F1D00"/>
    <w:rsid w:val="003F1DDA"/>
    <w:rsid w:val="003F400E"/>
    <w:rsid w:val="003F42C5"/>
    <w:rsid w:val="003F66A7"/>
    <w:rsid w:val="003F7282"/>
    <w:rsid w:val="003F77BB"/>
    <w:rsid w:val="003F780A"/>
    <w:rsid w:val="003F799C"/>
    <w:rsid w:val="003F7FD5"/>
    <w:rsid w:val="004027F3"/>
    <w:rsid w:val="00402A07"/>
    <w:rsid w:val="004038F1"/>
    <w:rsid w:val="004058F8"/>
    <w:rsid w:val="00411A62"/>
    <w:rsid w:val="00417B48"/>
    <w:rsid w:val="00420517"/>
    <w:rsid w:val="0042291E"/>
    <w:rsid w:val="00423023"/>
    <w:rsid w:val="004240E3"/>
    <w:rsid w:val="004270C2"/>
    <w:rsid w:val="004301B0"/>
    <w:rsid w:val="00431922"/>
    <w:rsid w:val="004321A6"/>
    <w:rsid w:val="0043301D"/>
    <w:rsid w:val="0043380D"/>
    <w:rsid w:val="00435ECD"/>
    <w:rsid w:val="004379B1"/>
    <w:rsid w:val="004416A4"/>
    <w:rsid w:val="0044327C"/>
    <w:rsid w:val="00444541"/>
    <w:rsid w:val="00444E1D"/>
    <w:rsid w:val="004454C8"/>
    <w:rsid w:val="00446E30"/>
    <w:rsid w:val="00446FA7"/>
    <w:rsid w:val="0044781F"/>
    <w:rsid w:val="00451433"/>
    <w:rsid w:val="004530C1"/>
    <w:rsid w:val="0045610E"/>
    <w:rsid w:val="00456FE2"/>
    <w:rsid w:val="00461B9A"/>
    <w:rsid w:val="00461DA9"/>
    <w:rsid w:val="00464E02"/>
    <w:rsid w:val="004664FD"/>
    <w:rsid w:val="004665D5"/>
    <w:rsid w:val="00470E92"/>
    <w:rsid w:val="00473660"/>
    <w:rsid w:val="0047497C"/>
    <w:rsid w:val="00474DE3"/>
    <w:rsid w:val="00474E3B"/>
    <w:rsid w:val="004773BD"/>
    <w:rsid w:val="00481F67"/>
    <w:rsid w:val="0048284D"/>
    <w:rsid w:val="00483A73"/>
    <w:rsid w:val="00483D78"/>
    <w:rsid w:val="00485DFA"/>
    <w:rsid w:val="004926FA"/>
    <w:rsid w:val="00497BAD"/>
    <w:rsid w:val="004A0BDE"/>
    <w:rsid w:val="004A57DC"/>
    <w:rsid w:val="004A6EE9"/>
    <w:rsid w:val="004A7445"/>
    <w:rsid w:val="004B2551"/>
    <w:rsid w:val="004B3DBA"/>
    <w:rsid w:val="004C552D"/>
    <w:rsid w:val="004C6267"/>
    <w:rsid w:val="004C63DE"/>
    <w:rsid w:val="004C75CD"/>
    <w:rsid w:val="004C7FB7"/>
    <w:rsid w:val="004D12C9"/>
    <w:rsid w:val="004D5018"/>
    <w:rsid w:val="004D7C70"/>
    <w:rsid w:val="004E36FB"/>
    <w:rsid w:val="004E5D23"/>
    <w:rsid w:val="004F3A8F"/>
    <w:rsid w:val="004F4D91"/>
    <w:rsid w:val="004F58DD"/>
    <w:rsid w:val="004F5F57"/>
    <w:rsid w:val="004F790F"/>
    <w:rsid w:val="004F7C67"/>
    <w:rsid w:val="00501FEA"/>
    <w:rsid w:val="00502E66"/>
    <w:rsid w:val="00503CB3"/>
    <w:rsid w:val="00506BF1"/>
    <w:rsid w:val="00506CBA"/>
    <w:rsid w:val="005076CB"/>
    <w:rsid w:val="00507DB4"/>
    <w:rsid w:val="00510474"/>
    <w:rsid w:val="00511DE4"/>
    <w:rsid w:val="005121B1"/>
    <w:rsid w:val="00512C40"/>
    <w:rsid w:val="00514620"/>
    <w:rsid w:val="005155EC"/>
    <w:rsid w:val="00515B60"/>
    <w:rsid w:val="00515CCE"/>
    <w:rsid w:val="005164DA"/>
    <w:rsid w:val="00516FC4"/>
    <w:rsid w:val="00517649"/>
    <w:rsid w:val="00520ABA"/>
    <w:rsid w:val="00520D29"/>
    <w:rsid w:val="0052187F"/>
    <w:rsid w:val="0052315E"/>
    <w:rsid w:val="00532F31"/>
    <w:rsid w:val="00535517"/>
    <w:rsid w:val="00536BDE"/>
    <w:rsid w:val="00536D4C"/>
    <w:rsid w:val="00540BC0"/>
    <w:rsid w:val="00542AF4"/>
    <w:rsid w:val="005437D5"/>
    <w:rsid w:val="00544C0D"/>
    <w:rsid w:val="00546B33"/>
    <w:rsid w:val="00551636"/>
    <w:rsid w:val="00552226"/>
    <w:rsid w:val="005525C7"/>
    <w:rsid w:val="00552C8F"/>
    <w:rsid w:val="00553998"/>
    <w:rsid w:val="00553C4D"/>
    <w:rsid w:val="00555DCE"/>
    <w:rsid w:val="00556823"/>
    <w:rsid w:val="00556BD6"/>
    <w:rsid w:val="00557002"/>
    <w:rsid w:val="00557645"/>
    <w:rsid w:val="00557715"/>
    <w:rsid w:val="00560790"/>
    <w:rsid w:val="00560A2F"/>
    <w:rsid w:val="00561DC4"/>
    <w:rsid w:val="00565F4A"/>
    <w:rsid w:val="00567A24"/>
    <w:rsid w:val="00570CF6"/>
    <w:rsid w:val="00571055"/>
    <w:rsid w:val="005739E5"/>
    <w:rsid w:val="005823E6"/>
    <w:rsid w:val="005824DA"/>
    <w:rsid w:val="00583531"/>
    <w:rsid w:val="00585B72"/>
    <w:rsid w:val="005873F4"/>
    <w:rsid w:val="00587CB1"/>
    <w:rsid w:val="00591511"/>
    <w:rsid w:val="005916A0"/>
    <w:rsid w:val="005955FD"/>
    <w:rsid w:val="005976FF"/>
    <w:rsid w:val="005A034F"/>
    <w:rsid w:val="005A301B"/>
    <w:rsid w:val="005A54AB"/>
    <w:rsid w:val="005A5C4E"/>
    <w:rsid w:val="005A6FC7"/>
    <w:rsid w:val="005A7267"/>
    <w:rsid w:val="005B169D"/>
    <w:rsid w:val="005B1E3C"/>
    <w:rsid w:val="005B2009"/>
    <w:rsid w:val="005B337E"/>
    <w:rsid w:val="005B580E"/>
    <w:rsid w:val="005C39B7"/>
    <w:rsid w:val="005C3BCD"/>
    <w:rsid w:val="005C3D3F"/>
    <w:rsid w:val="005C47E8"/>
    <w:rsid w:val="005C563D"/>
    <w:rsid w:val="005C61C0"/>
    <w:rsid w:val="005C6DA9"/>
    <w:rsid w:val="005C7759"/>
    <w:rsid w:val="005C7E9D"/>
    <w:rsid w:val="005D001E"/>
    <w:rsid w:val="005D18CC"/>
    <w:rsid w:val="005D1FF8"/>
    <w:rsid w:val="005D4934"/>
    <w:rsid w:val="005D6471"/>
    <w:rsid w:val="005D6614"/>
    <w:rsid w:val="005D6B76"/>
    <w:rsid w:val="005E33BB"/>
    <w:rsid w:val="005E4574"/>
    <w:rsid w:val="005E687E"/>
    <w:rsid w:val="005E6D3E"/>
    <w:rsid w:val="005F1FB5"/>
    <w:rsid w:val="005F2F31"/>
    <w:rsid w:val="005F34DE"/>
    <w:rsid w:val="005F6892"/>
    <w:rsid w:val="005F6E3A"/>
    <w:rsid w:val="00604A77"/>
    <w:rsid w:val="00606A2B"/>
    <w:rsid w:val="006073AB"/>
    <w:rsid w:val="00607600"/>
    <w:rsid w:val="00607E6B"/>
    <w:rsid w:val="00607EC1"/>
    <w:rsid w:val="006105D5"/>
    <w:rsid w:val="00612B77"/>
    <w:rsid w:val="0061327A"/>
    <w:rsid w:val="0061622D"/>
    <w:rsid w:val="006167D3"/>
    <w:rsid w:val="006171A3"/>
    <w:rsid w:val="0062077F"/>
    <w:rsid w:val="00621538"/>
    <w:rsid w:val="006226A4"/>
    <w:rsid w:val="006261D6"/>
    <w:rsid w:val="00626BA6"/>
    <w:rsid w:val="00634106"/>
    <w:rsid w:val="006345AA"/>
    <w:rsid w:val="00635678"/>
    <w:rsid w:val="00637559"/>
    <w:rsid w:val="00637561"/>
    <w:rsid w:val="00640AA4"/>
    <w:rsid w:val="00641E05"/>
    <w:rsid w:val="0064592A"/>
    <w:rsid w:val="00646FFE"/>
    <w:rsid w:val="0064727E"/>
    <w:rsid w:val="006510C8"/>
    <w:rsid w:val="00651D76"/>
    <w:rsid w:val="00652BD2"/>
    <w:rsid w:val="00652C77"/>
    <w:rsid w:val="00655F3D"/>
    <w:rsid w:val="00660C34"/>
    <w:rsid w:val="00661BEF"/>
    <w:rsid w:val="006624BF"/>
    <w:rsid w:val="00662AD9"/>
    <w:rsid w:val="006630C8"/>
    <w:rsid w:val="00663683"/>
    <w:rsid w:val="006636A3"/>
    <w:rsid w:val="00663892"/>
    <w:rsid w:val="00663919"/>
    <w:rsid w:val="00673336"/>
    <w:rsid w:val="0067341F"/>
    <w:rsid w:val="00676EA6"/>
    <w:rsid w:val="00680331"/>
    <w:rsid w:val="00680BF4"/>
    <w:rsid w:val="00682FB4"/>
    <w:rsid w:val="00685AE6"/>
    <w:rsid w:val="006865FE"/>
    <w:rsid w:val="00686E2B"/>
    <w:rsid w:val="0069000A"/>
    <w:rsid w:val="00690A82"/>
    <w:rsid w:val="00690A8E"/>
    <w:rsid w:val="00692B73"/>
    <w:rsid w:val="006A0D47"/>
    <w:rsid w:val="006A14A7"/>
    <w:rsid w:val="006A2751"/>
    <w:rsid w:val="006A29F3"/>
    <w:rsid w:val="006A2D52"/>
    <w:rsid w:val="006A3994"/>
    <w:rsid w:val="006A3CE5"/>
    <w:rsid w:val="006A4102"/>
    <w:rsid w:val="006A46D3"/>
    <w:rsid w:val="006A4FAD"/>
    <w:rsid w:val="006B1460"/>
    <w:rsid w:val="006B17BD"/>
    <w:rsid w:val="006B2D83"/>
    <w:rsid w:val="006B38C1"/>
    <w:rsid w:val="006B3B8B"/>
    <w:rsid w:val="006B3FB6"/>
    <w:rsid w:val="006B44F0"/>
    <w:rsid w:val="006B4FF9"/>
    <w:rsid w:val="006B7369"/>
    <w:rsid w:val="006B7411"/>
    <w:rsid w:val="006B7AC6"/>
    <w:rsid w:val="006C1AB9"/>
    <w:rsid w:val="006C3FD5"/>
    <w:rsid w:val="006C4566"/>
    <w:rsid w:val="006C57DD"/>
    <w:rsid w:val="006C5E87"/>
    <w:rsid w:val="006D0F47"/>
    <w:rsid w:val="006D168A"/>
    <w:rsid w:val="006D2767"/>
    <w:rsid w:val="006D3316"/>
    <w:rsid w:val="006D7568"/>
    <w:rsid w:val="006D7D8A"/>
    <w:rsid w:val="006E1078"/>
    <w:rsid w:val="006E30BA"/>
    <w:rsid w:val="006E3A35"/>
    <w:rsid w:val="006E61C5"/>
    <w:rsid w:val="006E7872"/>
    <w:rsid w:val="006E7C7A"/>
    <w:rsid w:val="006F1758"/>
    <w:rsid w:val="006F2D08"/>
    <w:rsid w:val="006F3129"/>
    <w:rsid w:val="006F4796"/>
    <w:rsid w:val="006F491F"/>
    <w:rsid w:val="006F4F0F"/>
    <w:rsid w:val="00702017"/>
    <w:rsid w:val="0070344A"/>
    <w:rsid w:val="00703C9B"/>
    <w:rsid w:val="007042D7"/>
    <w:rsid w:val="00704FB0"/>
    <w:rsid w:val="007117AB"/>
    <w:rsid w:val="00713F7D"/>
    <w:rsid w:val="00715DEE"/>
    <w:rsid w:val="00716D0B"/>
    <w:rsid w:val="00717C47"/>
    <w:rsid w:val="007205B9"/>
    <w:rsid w:val="00722B6B"/>
    <w:rsid w:val="00725639"/>
    <w:rsid w:val="00725A28"/>
    <w:rsid w:val="00725B0B"/>
    <w:rsid w:val="0072669E"/>
    <w:rsid w:val="00730CCD"/>
    <w:rsid w:val="0073428C"/>
    <w:rsid w:val="00734A8B"/>
    <w:rsid w:val="00740846"/>
    <w:rsid w:val="007416E0"/>
    <w:rsid w:val="00742EA1"/>
    <w:rsid w:val="007455F1"/>
    <w:rsid w:val="00745CEF"/>
    <w:rsid w:val="00745F63"/>
    <w:rsid w:val="00757FBA"/>
    <w:rsid w:val="00761BCC"/>
    <w:rsid w:val="00762B03"/>
    <w:rsid w:val="00763776"/>
    <w:rsid w:val="00763C92"/>
    <w:rsid w:val="00764EE3"/>
    <w:rsid w:val="00770529"/>
    <w:rsid w:val="007718DB"/>
    <w:rsid w:val="0077558A"/>
    <w:rsid w:val="00775EAB"/>
    <w:rsid w:val="00776063"/>
    <w:rsid w:val="007767F3"/>
    <w:rsid w:val="00777202"/>
    <w:rsid w:val="00781830"/>
    <w:rsid w:val="00783269"/>
    <w:rsid w:val="007857A7"/>
    <w:rsid w:val="00785C6C"/>
    <w:rsid w:val="0078672E"/>
    <w:rsid w:val="00791BD2"/>
    <w:rsid w:val="00794580"/>
    <w:rsid w:val="007961E8"/>
    <w:rsid w:val="0079752A"/>
    <w:rsid w:val="007A3E81"/>
    <w:rsid w:val="007A7819"/>
    <w:rsid w:val="007B08A2"/>
    <w:rsid w:val="007B097D"/>
    <w:rsid w:val="007B34B0"/>
    <w:rsid w:val="007B386B"/>
    <w:rsid w:val="007B77EA"/>
    <w:rsid w:val="007C026B"/>
    <w:rsid w:val="007C2B99"/>
    <w:rsid w:val="007C2CDE"/>
    <w:rsid w:val="007C4389"/>
    <w:rsid w:val="007C70D0"/>
    <w:rsid w:val="007C79D4"/>
    <w:rsid w:val="007D3877"/>
    <w:rsid w:val="007D38FD"/>
    <w:rsid w:val="007D3A1C"/>
    <w:rsid w:val="007D3F55"/>
    <w:rsid w:val="007D3FBC"/>
    <w:rsid w:val="007D4175"/>
    <w:rsid w:val="007D4AB2"/>
    <w:rsid w:val="007D4D7A"/>
    <w:rsid w:val="007D51A9"/>
    <w:rsid w:val="007D7148"/>
    <w:rsid w:val="007D7FC8"/>
    <w:rsid w:val="007E0674"/>
    <w:rsid w:val="007E077E"/>
    <w:rsid w:val="007E6330"/>
    <w:rsid w:val="007F0C2A"/>
    <w:rsid w:val="007F2248"/>
    <w:rsid w:val="007F32B7"/>
    <w:rsid w:val="007F3CF8"/>
    <w:rsid w:val="007F4521"/>
    <w:rsid w:val="007F4A26"/>
    <w:rsid w:val="007F65F6"/>
    <w:rsid w:val="007F735C"/>
    <w:rsid w:val="008006B4"/>
    <w:rsid w:val="008009B8"/>
    <w:rsid w:val="008032E6"/>
    <w:rsid w:val="00804B16"/>
    <w:rsid w:val="0080502D"/>
    <w:rsid w:val="0080624E"/>
    <w:rsid w:val="00807B12"/>
    <w:rsid w:val="00810882"/>
    <w:rsid w:val="00810C44"/>
    <w:rsid w:val="00812939"/>
    <w:rsid w:val="00812EFF"/>
    <w:rsid w:val="008137BB"/>
    <w:rsid w:val="00814C72"/>
    <w:rsid w:val="00815F8A"/>
    <w:rsid w:val="00816C02"/>
    <w:rsid w:val="00823577"/>
    <w:rsid w:val="00823D67"/>
    <w:rsid w:val="00825751"/>
    <w:rsid w:val="00825853"/>
    <w:rsid w:val="0082655A"/>
    <w:rsid w:val="00826611"/>
    <w:rsid w:val="00833528"/>
    <w:rsid w:val="00833903"/>
    <w:rsid w:val="008342E7"/>
    <w:rsid w:val="0083439C"/>
    <w:rsid w:val="00834BC6"/>
    <w:rsid w:val="0084020A"/>
    <w:rsid w:val="008404A6"/>
    <w:rsid w:val="0084132B"/>
    <w:rsid w:val="00843B56"/>
    <w:rsid w:val="008455AC"/>
    <w:rsid w:val="00845A96"/>
    <w:rsid w:val="00845DF3"/>
    <w:rsid w:val="008474FE"/>
    <w:rsid w:val="00847691"/>
    <w:rsid w:val="0085022B"/>
    <w:rsid w:val="00850CE1"/>
    <w:rsid w:val="0085190F"/>
    <w:rsid w:val="008524B6"/>
    <w:rsid w:val="00862BF5"/>
    <w:rsid w:val="008644D0"/>
    <w:rsid w:val="00870348"/>
    <w:rsid w:val="00870743"/>
    <w:rsid w:val="008714BA"/>
    <w:rsid w:val="00881011"/>
    <w:rsid w:val="008810E3"/>
    <w:rsid w:val="0088313F"/>
    <w:rsid w:val="0088407A"/>
    <w:rsid w:val="008867D9"/>
    <w:rsid w:val="008909AB"/>
    <w:rsid w:val="008924B0"/>
    <w:rsid w:val="00893DA3"/>
    <w:rsid w:val="0089485F"/>
    <w:rsid w:val="008A172A"/>
    <w:rsid w:val="008A2460"/>
    <w:rsid w:val="008A25AC"/>
    <w:rsid w:val="008A260A"/>
    <w:rsid w:val="008A27BA"/>
    <w:rsid w:val="008A3DCB"/>
    <w:rsid w:val="008A5B83"/>
    <w:rsid w:val="008A5F63"/>
    <w:rsid w:val="008A610F"/>
    <w:rsid w:val="008A64CB"/>
    <w:rsid w:val="008B54F1"/>
    <w:rsid w:val="008B6AA7"/>
    <w:rsid w:val="008B7BD8"/>
    <w:rsid w:val="008C21EF"/>
    <w:rsid w:val="008C26D1"/>
    <w:rsid w:val="008C31BA"/>
    <w:rsid w:val="008C335A"/>
    <w:rsid w:val="008C3CAD"/>
    <w:rsid w:val="008C5C0A"/>
    <w:rsid w:val="008C6E51"/>
    <w:rsid w:val="008C7682"/>
    <w:rsid w:val="008D3403"/>
    <w:rsid w:val="008D42A9"/>
    <w:rsid w:val="008D4492"/>
    <w:rsid w:val="008D66E0"/>
    <w:rsid w:val="008E16AE"/>
    <w:rsid w:val="008E191D"/>
    <w:rsid w:val="008E514E"/>
    <w:rsid w:val="008E7629"/>
    <w:rsid w:val="008E7BBA"/>
    <w:rsid w:val="008F0244"/>
    <w:rsid w:val="008F21E3"/>
    <w:rsid w:val="008F30B7"/>
    <w:rsid w:val="008F48E9"/>
    <w:rsid w:val="008F5797"/>
    <w:rsid w:val="008F6818"/>
    <w:rsid w:val="008F6FE0"/>
    <w:rsid w:val="008F7927"/>
    <w:rsid w:val="00902C6F"/>
    <w:rsid w:val="00903B9B"/>
    <w:rsid w:val="00903D58"/>
    <w:rsid w:val="00904A7C"/>
    <w:rsid w:val="00905C98"/>
    <w:rsid w:val="00910B05"/>
    <w:rsid w:val="00911F91"/>
    <w:rsid w:val="00912D32"/>
    <w:rsid w:val="00914430"/>
    <w:rsid w:val="00915F29"/>
    <w:rsid w:val="0091620F"/>
    <w:rsid w:val="00917FC6"/>
    <w:rsid w:val="00920525"/>
    <w:rsid w:val="00921CD6"/>
    <w:rsid w:val="00923365"/>
    <w:rsid w:val="00924640"/>
    <w:rsid w:val="0092500A"/>
    <w:rsid w:val="00932AA7"/>
    <w:rsid w:val="0093317B"/>
    <w:rsid w:val="00933352"/>
    <w:rsid w:val="00933E62"/>
    <w:rsid w:val="009375A3"/>
    <w:rsid w:val="009415B3"/>
    <w:rsid w:val="00941F99"/>
    <w:rsid w:val="009424E5"/>
    <w:rsid w:val="00942E48"/>
    <w:rsid w:val="00943EF5"/>
    <w:rsid w:val="0094413B"/>
    <w:rsid w:val="00944ECD"/>
    <w:rsid w:val="009450C5"/>
    <w:rsid w:val="009453AC"/>
    <w:rsid w:val="00945938"/>
    <w:rsid w:val="00950B1A"/>
    <w:rsid w:val="00950F32"/>
    <w:rsid w:val="00951A9F"/>
    <w:rsid w:val="00954375"/>
    <w:rsid w:val="00954703"/>
    <w:rsid w:val="009548EF"/>
    <w:rsid w:val="00956748"/>
    <w:rsid w:val="00961AAB"/>
    <w:rsid w:val="00962787"/>
    <w:rsid w:val="0097093C"/>
    <w:rsid w:val="009718C7"/>
    <w:rsid w:val="00972D0D"/>
    <w:rsid w:val="00972E52"/>
    <w:rsid w:val="0097374F"/>
    <w:rsid w:val="00974ED6"/>
    <w:rsid w:val="009806ED"/>
    <w:rsid w:val="009816FE"/>
    <w:rsid w:val="009825B2"/>
    <w:rsid w:val="00983640"/>
    <w:rsid w:val="00983DEC"/>
    <w:rsid w:val="0098614E"/>
    <w:rsid w:val="0098725B"/>
    <w:rsid w:val="0099164D"/>
    <w:rsid w:val="00992377"/>
    <w:rsid w:val="009924BB"/>
    <w:rsid w:val="0099335F"/>
    <w:rsid w:val="00994181"/>
    <w:rsid w:val="00996E58"/>
    <w:rsid w:val="009A20D0"/>
    <w:rsid w:val="009A51E4"/>
    <w:rsid w:val="009A5EAE"/>
    <w:rsid w:val="009A7CEB"/>
    <w:rsid w:val="009B16A5"/>
    <w:rsid w:val="009B4DE3"/>
    <w:rsid w:val="009C2B7F"/>
    <w:rsid w:val="009C435B"/>
    <w:rsid w:val="009C5C13"/>
    <w:rsid w:val="009C62AF"/>
    <w:rsid w:val="009C6C26"/>
    <w:rsid w:val="009D48CA"/>
    <w:rsid w:val="009D4BB9"/>
    <w:rsid w:val="009E0704"/>
    <w:rsid w:val="009E0DFD"/>
    <w:rsid w:val="009E18DC"/>
    <w:rsid w:val="009E1D17"/>
    <w:rsid w:val="009E1F50"/>
    <w:rsid w:val="009E212D"/>
    <w:rsid w:val="009E3A8A"/>
    <w:rsid w:val="009E5D50"/>
    <w:rsid w:val="009F1D84"/>
    <w:rsid w:val="009F3D13"/>
    <w:rsid w:val="009F459A"/>
    <w:rsid w:val="009F5679"/>
    <w:rsid w:val="009F7D2C"/>
    <w:rsid w:val="00A0142D"/>
    <w:rsid w:val="00A02DDF"/>
    <w:rsid w:val="00A05AEA"/>
    <w:rsid w:val="00A066B4"/>
    <w:rsid w:val="00A07738"/>
    <w:rsid w:val="00A110BC"/>
    <w:rsid w:val="00A149CE"/>
    <w:rsid w:val="00A162B4"/>
    <w:rsid w:val="00A16FC7"/>
    <w:rsid w:val="00A178FF"/>
    <w:rsid w:val="00A21D92"/>
    <w:rsid w:val="00A21F25"/>
    <w:rsid w:val="00A24914"/>
    <w:rsid w:val="00A250DA"/>
    <w:rsid w:val="00A259A5"/>
    <w:rsid w:val="00A26477"/>
    <w:rsid w:val="00A266A9"/>
    <w:rsid w:val="00A32C25"/>
    <w:rsid w:val="00A32EE6"/>
    <w:rsid w:val="00A35BCC"/>
    <w:rsid w:val="00A36374"/>
    <w:rsid w:val="00A3648A"/>
    <w:rsid w:val="00A430FB"/>
    <w:rsid w:val="00A45AE0"/>
    <w:rsid w:val="00A51492"/>
    <w:rsid w:val="00A52549"/>
    <w:rsid w:val="00A53EF0"/>
    <w:rsid w:val="00A54587"/>
    <w:rsid w:val="00A562EA"/>
    <w:rsid w:val="00A64454"/>
    <w:rsid w:val="00A6493C"/>
    <w:rsid w:val="00A65EF4"/>
    <w:rsid w:val="00A667B8"/>
    <w:rsid w:val="00A66E84"/>
    <w:rsid w:val="00A72439"/>
    <w:rsid w:val="00A73DF6"/>
    <w:rsid w:val="00A73F11"/>
    <w:rsid w:val="00A7593B"/>
    <w:rsid w:val="00A77CED"/>
    <w:rsid w:val="00A8451F"/>
    <w:rsid w:val="00A8483A"/>
    <w:rsid w:val="00A8489A"/>
    <w:rsid w:val="00A84997"/>
    <w:rsid w:val="00A90B66"/>
    <w:rsid w:val="00A9141F"/>
    <w:rsid w:val="00A92250"/>
    <w:rsid w:val="00A9360A"/>
    <w:rsid w:val="00A93754"/>
    <w:rsid w:val="00A93FFE"/>
    <w:rsid w:val="00A94ADC"/>
    <w:rsid w:val="00A958D1"/>
    <w:rsid w:val="00A9607B"/>
    <w:rsid w:val="00A962D9"/>
    <w:rsid w:val="00AA064A"/>
    <w:rsid w:val="00AA0B97"/>
    <w:rsid w:val="00AA1327"/>
    <w:rsid w:val="00AA21BC"/>
    <w:rsid w:val="00AA23CB"/>
    <w:rsid w:val="00AA2623"/>
    <w:rsid w:val="00AA4B6C"/>
    <w:rsid w:val="00AA6BBA"/>
    <w:rsid w:val="00AA7310"/>
    <w:rsid w:val="00AA7DC6"/>
    <w:rsid w:val="00AB06C8"/>
    <w:rsid w:val="00AB1ADA"/>
    <w:rsid w:val="00AB2203"/>
    <w:rsid w:val="00AB2D55"/>
    <w:rsid w:val="00AB2F2F"/>
    <w:rsid w:val="00AB2FA8"/>
    <w:rsid w:val="00AB5687"/>
    <w:rsid w:val="00AB598E"/>
    <w:rsid w:val="00AC120C"/>
    <w:rsid w:val="00AC136A"/>
    <w:rsid w:val="00AC21DA"/>
    <w:rsid w:val="00AC259C"/>
    <w:rsid w:val="00AC35E2"/>
    <w:rsid w:val="00AC4A9B"/>
    <w:rsid w:val="00AC5A0C"/>
    <w:rsid w:val="00AC71F4"/>
    <w:rsid w:val="00AD47D9"/>
    <w:rsid w:val="00AD6098"/>
    <w:rsid w:val="00AD66A2"/>
    <w:rsid w:val="00AD75A7"/>
    <w:rsid w:val="00AD79A9"/>
    <w:rsid w:val="00AE2396"/>
    <w:rsid w:val="00AE45B8"/>
    <w:rsid w:val="00AE5022"/>
    <w:rsid w:val="00AE596D"/>
    <w:rsid w:val="00AE5ACA"/>
    <w:rsid w:val="00AE5C0C"/>
    <w:rsid w:val="00AE76CD"/>
    <w:rsid w:val="00AF0026"/>
    <w:rsid w:val="00AF0CD4"/>
    <w:rsid w:val="00AF0E47"/>
    <w:rsid w:val="00AF34A3"/>
    <w:rsid w:val="00AF4311"/>
    <w:rsid w:val="00B07271"/>
    <w:rsid w:val="00B10873"/>
    <w:rsid w:val="00B10F9E"/>
    <w:rsid w:val="00B12A06"/>
    <w:rsid w:val="00B12ACE"/>
    <w:rsid w:val="00B12E6E"/>
    <w:rsid w:val="00B168EE"/>
    <w:rsid w:val="00B20AC9"/>
    <w:rsid w:val="00B2103B"/>
    <w:rsid w:val="00B21197"/>
    <w:rsid w:val="00B21B1E"/>
    <w:rsid w:val="00B2238C"/>
    <w:rsid w:val="00B23549"/>
    <w:rsid w:val="00B249A6"/>
    <w:rsid w:val="00B253B3"/>
    <w:rsid w:val="00B25C2E"/>
    <w:rsid w:val="00B31BCD"/>
    <w:rsid w:val="00B3265F"/>
    <w:rsid w:val="00B3310A"/>
    <w:rsid w:val="00B3320C"/>
    <w:rsid w:val="00B35CDF"/>
    <w:rsid w:val="00B3648B"/>
    <w:rsid w:val="00B37031"/>
    <w:rsid w:val="00B41087"/>
    <w:rsid w:val="00B41BF3"/>
    <w:rsid w:val="00B44B4D"/>
    <w:rsid w:val="00B457E3"/>
    <w:rsid w:val="00B4603E"/>
    <w:rsid w:val="00B47882"/>
    <w:rsid w:val="00B47DDF"/>
    <w:rsid w:val="00B50B7F"/>
    <w:rsid w:val="00B53A25"/>
    <w:rsid w:val="00B55686"/>
    <w:rsid w:val="00B55899"/>
    <w:rsid w:val="00B55B9B"/>
    <w:rsid w:val="00B606B0"/>
    <w:rsid w:val="00B61179"/>
    <w:rsid w:val="00B61524"/>
    <w:rsid w:val="00B617EB"/>
    <w:rsid w:val="00B62E81"/>
    <w:rsid w:val="00B639B9"/>
    <w:rsid w:val="00B640E1"/>
    <w:rsid w:val="00B665EA"/>
    <w:rsid w:val="00B66E8E"/>
    <w:rsid w:val="00B67298"/>
    <w:rsid w:val="00B734CD"/>
    <w:rsid w:val="00B738F5"/>
    <w:rsid w:val="00B751CF"/>
    <w:rsid w:val="00B75ECB"/>
    <w:rsid w:val="00B7639B"/>
    <w:rsid w:val="00B77590"/>
    <w:rsid w:val="00B810C3"/>
    <w:rsid w:val="00B81A77"/>
    <w:rsid w:val="00B822F9"/>
    <w:rsid w:val="00B82589"/>
    <w:rsid w:val="00B85530"/>
    <w:rsid w:val="00B85FDC"/>
    <w:rsid w:val="00B86D12"/>
    <w:rsid w:val="00B9233D"/>
    <w:rsid w:val="00BA02EB"/>
    <w:rsid w:val="00BA1641"/>
    <w:rsid w:val="00BA423A"/>
    <w:rsid w:val="00BA491C"/>
    <w:rsid w:val="00BB226E"/>
    <w:rsid w:val="00BB2616"/>
    <w:rsid w:val="00BB2A01"/>
    <w:rsid w:val="00BB5E2D"/>
    <w:rsid w:val="00BB7B66"/>
    <w:rsid w:val="00BC354C"/>
    <w:rsid w:val="00BC57B6"/>
    <w:rsid w:val="00BC78A5"/>
    <w:rsid w:val="00BD11B3"/>
    <w:rsid w:val="00BD1290"/>
    <w:rsid w:val="00BD3775"/>
    <w:rsid w:val="00BE167D"/>
    <w:rsid w:val="00BE1ADB"/>
    <w:rsid w:val="00BE4034"/>
    <w:rsid w:val="00BE45DE"/>
    <w:rsid w:val="00BE5AFD"/>
    <w:rsid w:val="00BE6FE0"/>
    <w:rsid w:val="00BE7E46"/>
    <w:rsid w:val="00BF1D97"/>
    <w:rsid w:val="00BF438A"/>
    <w:rsid w:val="00BF4A2D"/>
    <w:rsid w:val="00BF4DA3"/>
    <w:rsid w:val="00BF4EC9"/>
    <w:rsid w:val="00BF592D"/>
    <w:rsid w:val="00BF6B5E"/>
    <w:rsid w:val="00BF6C13"/>
    <w:rsid w:val="00BF6EDB"/>
    <w:rsid w:val="00C02B42"/>
    <w:rsid w:val="00C04465"/>
    <w:rsid w:val="00C04B32"/>
    <w:rsid w:val="00C05435"/>
    <w:rsid w:val="00C0584F"/>
    <w:rsid w:val="00C10DBF"/>
    <w:rsid w:val="00C114F1"/>
    <w:rsid w:val="00C11B10"/>
    <w:rsid w:val="00C1383A"/>
    <w:rsid w:val="00C14D4B"/>
    <w:rsid w:val="00C14DE3"/>
    <w:rsid w:val="00C15BE3"/>
    <w:rsid w:val="00C20493"/>
    <w:rsid w:val="00C23163"/>
    <w:rsid w:val="00C24A1E"/>
    <w:rsid w:val="00C25A7D"/>
    <w:rsid w:val="00C25F72"/>
    <w:rsid w:val="00C26FBC"/>
    <w:rsid w:val="00C27491"/>
    <w:rsid w:val="00C27D37"/>
    <w:rsid w:val="00C27F0C"/>
    <w:rsid w:val="00C3228C"/>
    <w:rsid w:val="00C325D9"/>
    <w:rsid w:val="00C32B39"/>
    <w:rsid w:val="00C3317D"/>
    <w:rsid w:val="00C342D3"/>
    <w:rsid w:val="00C342F3"/>
    <w:rsid w:val="00C34513"/>
    <w:rsid w:val="00C34E2B"/>
    <w:rsid w:val="00C35A94"/>
    <w:rsid w:val="00C35AE6"/>
    <w:rsid w:val="00C35EE5"/>
    <w:rsid w:val="00C35F52"/>
    <w:rsid w:val="00C364BE"/>
    <w:rsid w:val="00C415A2"/>
    <w:rsid w:val="00C4223A"/>
    <w:rsid w:val="00C424A9"/>
    <w:rsid w:val="00C4268F"/>
    <w:rsid w:val="00C42C26"/>
    <w:rsid w:val="00C47DE7"/>
    <w:rsid w:val="00C51595"/>
    <w:rsid w:val="00C520EE"/>
    <w:rsid w:val="00C53C06"/>
    <w:rsid w:val="00C55286"/>
    <w:rsid w:val="00C558F6"/>
    <w:rsid w:val="00C60043"/>
    <w:rsid w:val="00C60261"/>
    <w:rsid w:val="00C60F29"/>
    <w:rsid w:val="00C6362D"/>
    <w:rsid w:val="00C65579"/>
    <w:rsid w:val="00C71776"/>
    <w:rsid w:val="00C71F7A"/>
    <w:rsid w:val="00C72EB5"/>
    <w:rsid w:val="00C73C39"/>
    <w:rsid w:val="00C800CF"/>
    <w:rsid w:val="00C833E5"/>
    <w:rsid w:val="00C8394B"/>
    <w:rsid w:val="00C845E1"/>
    <w:rsid w:val="00C84615"/>
    <w:rsid w:val="00C864C4"/>
    <w:rsid w:val="00C90E04"/>
    <w:rsid w:val="00C91181"/>
    <w:rsid w:val="00C92BC0"/>
    <w:rsid w:val="00C953BC"/>
    <w:rsid w:val="00C971F7"/>
    <w:rsid w:val="00C9728E"/>
    <w:rsid w:val="00C97F3A"/>
    <w:rsid w:val="00CA28D9"/>
    <w:rsid w:val="00CA2CEE"/>
    <w:rsid w:val="00CA373E"/>
    <w:rsid w:val="00CA3D73"/>
    <w:rsid w:val="00CA43C1"/>
    <w:rsid w:val="00CA4BB4"/>
    <w:rsid w:val="00CA555F"/>
    <w:rsid w:val="00CA5D1A"/>
    <w:rsid w:val="00CB2234"/>
    <w:rsid w:val="00CB24F9"/>
    <w:rsid w:val="00CB348A"/>
    <w:rsid w:val="00CB4045"/>
    <w:rsid w:val="00CB4BA5"/>
    <w:rsid w:val="00CB505C"/>
    <w:rsid w:val="00CB5226"/>
    <w:rsid w:val="00CB6912"/>
    <w:rsid w:val="00CB6C88"/>
    <w:rsid w:val="00CC03BD"/>
    <w:rsid w:val="00CC066A"/>
    <w:rsid w:val="00CD2067"/>
    <w:rsid w:val="00CD2A4D"/>
    <w:rsid w:val="00CD3E46"/>
    <w:rsid w:val="00CD5DF6"/>
    <w:rsid w:val="00CD67C5"/>
    <w:rsid w:val="00CE5AC9"/>
    <w:rsid w:val="00CE79FF"/>
    <w:rsid w:val="00CE7D4A"/>
    <w:rsid w:val="00CF1293"/>
    <w:rsid w:val="00CF4BD4"/>
    <w:rsid w:val="00CF5216"/>
    <w:rsid w:val="00CF5237"/>
    <w:rsid w:val="00CF5814"/>
    <w:rsid w:val="00CF64B4"/>
    <w:rsid w:val="00CF6B44"/>
    <w:rsid w:val="00CF7BAB"/>
    <w:rsid w:val="00D00102"/>
    <w:rsid w:val="00D00999"/>
    <w:rsid w:val="00D01298"/>
    <w:rsid w:val="00D030CC"/>
    <w:rsid w:val="00D03313"/>
    <w:rsid w:val="00D056D0"/>
    <w:rsid w:val="00D05F32"/>
    <w:rsid w:val="00D06840"/>
    <w:rsid w:val="00D10217"/>
    <w:rsid w:val="00D10AFC"/>
    <w:rsid w:val="00D12557"/>
    <w:rsid w:val="00D13B03"/>
    <w:rsid w:val="00D17379"/>
    <w:rsid w:val="00D17A11"/>
    <w:rsid w:val="00D17B44"/>
    <w:rsid w:val="00D20BF0"/>
    <w:rsid w:val="00D20DA9"/>
    <w:rsid w:val="00D21771"/>
    <w:rsid w:val="00D217CD"/>
    <w:rsid w:val="00D22FC2"/>
    <w:rsid w:val="00D23525"/>
    <w:rsid w:val="00D23FC4"/>
    <w:rsid w:val="00D24C5B"/>
    <w:rsid w:val="00D25F64"/>
    <w:rsid w:val="00D26C87"/>
    <w:rsid w:val="00D274BE"/>
    <w:rsid w:val="00D3017D"/>
    <w:rsid w:val="00D3106B"/>
    <w:rsid w:val="00D3145A"/>
    <w:rsid w:val="00D33701"/>
    <w:rsid w:val="00D4267A"/>
    <w:rsid w:val="00D43F6F"/>
    <w:rsid w:val="00D44472"/>
    <w:rsid w:val="00D44997"/>
    <w:rsid w:val="00D47D9E"/>
    <w:rsid w:val="00D50588"/>
    <w:rsid w:val="00D508F4"/>
    <w:rsid w:val="00D53F45"/>
    <w:rsid w:val="00D55E52"/>
    <w:rsid w:val="00D624C6"/>
    <w:rsid w:val="00D62500"/>
    <w:rsid w:val="00D62602"/>
    <w:rsid w:val="00D7041D"/>
    <w:rsid w:val="00D7115A"/>
    <w:rsid w:val="00D715B1"/>
    <w:rsid w:val="00D72401"/>
    <w:rsid w:val="00D753CF"/>
    <w:rsid w:val="00D80026"/>
    <w:rsid w:val="00D824FB"/>
    <w:rsid w:val="00D83486"/>
    <w:rsid w:val="00D840CB"/>
    <w:rsid w:val="00D84CCB"/>
    <w:rsid w:val="00D876EA"/>
    <w:rsid w:val="00D92155"/>
    <w:rsid w:val="00D94FEE"/>
    <w:rsid w:val="00D975BC"/>
    <w:rsid w:val="00DA3ADA"/>
    <w:rsid w:val="00DA4DA6"/>
    <w:rsid w:val="00DA503A"/>
    <w:rsid w:val="00DA52B1"/>
    <w:rsid w:val="00DA6050"/>
    <w:rsid w:val="00DA67E7"/>
    <w:rsid w:val="00DB01F3"/>
    <w:rsid w:val="00DB05C5"/>
    <w:rsid w:val="00DB0E2A"/>
    <w:rsid w:val="00DB13CA"/>
    <w:rsid w:val="00DB18B8"/>
    <w:rsid w:val="00DB2870"/>
    <w:rsid w:val="00DB5D50"/>
    <w:rsid w:val="00DB6D4C"/>
    <w:rsid w:val="00DB72B5"/>
    <w:rsid w:val="00DC1C99"/>
    <w:rsid w:val="00DC2767"/>
    <w:rsid w:val="00DC74ED"/>
    <w:rsid w:val="00DC7EC9"/>
    <w:rsid w:val="00DD0BCF"/>
    <w:rsid w:val="00DD25FE"/>
    <w:rsid w:val="00DD2716"/>
    <w:rsid w:val="00DD33E1"/>
    <w:rsid w:val="00DD3654"/>
    <w:rsid w:val="00DE615B"/>
    <w:rsid w:val="00DF15A6"/>
    <w:rsid w:val="00DF2862"/>
    <w:rsid w:val="00DF3100"/>
    <w:rsid w:val="00DF4A73"/>
    <w:rsid w:val="00DF4F0D"/>
    <w:rsid w:val="00DF5059"/>
    <w:rsid w:val="00DF6C2E"/>
    <w:rsid w:val="00E0236A"/>
    <w:rsid w:val="00E0295C"/>
    <w:rsid w:val="00E05A9B"/>
    <w:rsid w:val="00E1056F"/>
    <w:rsid w:val="00E11144"/>
    <w:rsid w:val="00E11EAF"/>
    <w:rsid w:val="00E12232"/>
    <w:rsid w:val="00E126CC"/>
    <w:rsid w:val="00E14BEB"/>
    <w:rsid w:val="00E15385"/>
    <w:rsid w:val="00E160E0"/>
    <w:rsid w:val="00E16344"/>
    <w:rsid w:val="00E23A22"/>
    <w:rsid w:val="00E26309"/>
    <w:rsid w:val="00E31557"/>
    <w:rsid w:val="00E316EB"/>
    <w:rsid w:val="00E323B6"/>
    <w:rsid w:val="00E32E7C"/>
    <w:rsid w:val="00E35901"/>
    <w:rsid w:val="00E371D2"/>
    <w:rsid w:val="00E41262"/>
    <w:rsid w:val="00E44176"/>
    <w:rsid w:val="00E475C9"/>
    <w:rsid w:val="00E478A1"/>
    <w:rsid w:val="00E51EC0"/>
    <w:rsid w:val="00E53824"/>
    <w:rsid w:val="00E568A3"/>
    <w:rsid w:val="00E57BA0"/>
    <w:rsid w:val="00E60195"/>
    <w:rsid w:val="00E614AB"/>
    <w:rsid w:val="00E62BF4"/>
    <w:rsid w:val="00E63217"/>
    <w:rsid w:val="00E645AE"/>
    <w:rsid w:val="00E65744"/>
    <w:rsid w:val="00E67557"/>
    <w:rsid w:val="00E75DFE"/>
    <w:rsid w:val="00E7623F"/>
    <w:rsid w:val="00E77865"/>
    <w:rsid w:val="00E81304"/>
    <w:rsid w:val="00E81537"/>
    <w:rsid w:val="00E8292D"/>
    <w:rsid w:val="00E836B6"/>
    <w:rsid w:val="00E84E82"/>
    <w:rsid w:val="00E84FB9"/>
    <w:rsid w:val="00E8692E"/>
    <w:rsid w:val="00E86B9F"/>
    <w:rsid w:val="00E904F5"/>
    <w:rsid w:val="00E922EE"/>
    <w:rsid w:val="00E9628B"/>
    <w:rsid w:val="00EA11BD"/>
    <w:rsid w:val="00EA21EC"/>
    <w:rsid w:val="00EA231F"/>
    <w:rsid w:val="00EA7432"/>
    <w:rsid w:val="00EA7B99"/>
    <w:rsid w:val="00EB1974"/>
    <w:rsid w:val="00EB2DF4"/>
    <w:rsid w:val="00EB2E8B"/>
    <w:rsid w:val="00EB3C6B"/>
    <w:rsid w:val="00EB46B5"/>
    <w:rsid w:val="00EB4AFE"/>
    <w:rsid w:val="00EB4B05"/>
    <w:rsid w:val="00EB74F7"/>
    <w:rsid w:val="00EB7B79"/>
    <w:rsid w:val="00EC0ACE"/>
    <w:rsid w:val="00EC1CF2"/>
    <w:rsid w:val="00EC2086"/>
    <w:rsid w:val="00EC2FC8"/>
    <w:rsid w:val="00EC403A"/>
    <w:rsid w:val="00EC7163"/>
    <w:rsid w:val="00EC7332"/>
    <w:rsid w:val="00EC737B"/>
    <w:rsid w:val="00EC7E7F"/>
    <w:rsid w:val="00ED04DB"/>
    <w:rsid w:val="00ED05E6"/>
    <w:rsid w:val="00ED0E9B"/>
    <w:rsid w:val="00ED126D"/>
    <w:rsid w:val="00ED2348"/>
    <w:rsid w:val="00ED2BE6"/>
    <w:rsid w:val="00ED55A4"/>
    <w:rsid w:val="00ED6932"/>
    <w:rsid w:val="00EE1DD0"/>
    <w:rsid w:val="00EE41AB"/>
    <w:rsid w:val="00EE4A5D"/>
    <w:rsid w:val="00EF0B35"/>
    <w:rsid w:val="00EF0DA9"/>
    <w:rsid w:val="00EF1622"/>
    <w:rsid w:val="00EF1979"/>
    <w:rsid w:val="00EF1EA2"/>
    <w:rsid w:val="00EF2AB9"/>
    <w:rsid w:val="00EF41B5"/>
    <w:rsid w:val="00EF5314"/>
    <w:rsid w:val="00F0011E"/>
    <w:rsid w:val="00F021E4"/>
    <w:rsid w:val="00F04FDC"/>
    <w:rsid w:val="00F05B11"/>
    <w:rsid w:val="00F05C0E"/>
    <w:rsid w:val="00F0653F"/>
    <w:rsid w:val="00F10927"/>
    <w:rsid w:val="00F1224E"/>
    <w:rsid w:val="00F128C7"/>
    <w:rsid w:val="00F13B97"/>
    <w:rsid w:val="00F14097"/>
    <w:rsid w:val="00F165F9"/>
    <w:rsid w:val="00F20719"/>
    <w:rsid w:val="00F23AA0"/>
    <w:rsid w:val="00F248DE"/>
    <w:rsid w:val="00F24E45"/>
    <w:rsid w:val="00F25D61"/>
    <w:rsid w:val="00F27869"/>
    <w:rsid w:val="00F3019B"/>
    <w:rsid w:val="00F30E35"/>
    <w:rsid w:val="00F32848"/>
    <w:rsid w:val="00F32871"/>
    <w:rsid w:val="00F34220"/>
    <w:rsid w:val="00F34A3F"/>
    <w:rsid w:val="00F34D79"/>
    <w:rsid w:val="00F3527D"/>
    <w:rsid w:val="00F36BF4"/>
    <w:rsid w:val="00F3760C"/>
    <w:rsid w:val="00F40CA5"/>
    <w:rsid w:val="00F41319"/>
    <w:rsid w:val="00F41D9D"/>
    <w:rsid w:val="00F426FB"/>
    <w:rsid w:val="00F429FA"/>
    <w:rsid w:val="00F43A99"/>
    <w:rsid w:val="00F46E8A"/>
    <w:rsid w:val="00F4705C"/>
    <w:rsid w:val="00F4735D"/>
    <w:rsid w:val="00F47F14"/>
    <w:rsid w:val="00F508F9"/>
    <w:rsid w:val="00F600BB"/>
    <w:rsid w:val="00F607F5"/>
    <w:rsid w:val="00F6164A"/>
    <w:rsid w:val="00F620F9"/>
    <w:rsid w:val="00F65119"/>
    <w:rsid w:val="00F733C0"/>
    <w:rsid w:val="00F7726D"/>
    <w:rsid w:val="00F77EDC"/>
    <w:rsid w:val="00F8047F"/>
    <w:rsid w:val="00F80FDA"/>
    <w:rsid w:val="00F821D0"/>
    <w:rsid w:val="00F82B3E"/>
    <w:rsid w:val="00F8324B"/>
    <w:rsid w:val="00F84C1F"/>
    <w:rsid w:val="00F90642"/>
    <w:rsid w:val="00F911E0"/>
    <w:rsid w:val="00F91ADD"/>
    <w:rsid w:val="00F91B08"/>
    <w:rsid w:val="00F91B8E"/>
    <w:rsid w:val="00F938A5"/>
    <w:rsid w:val="00F94698"/>
    <w:rsid w:val="00F9484E"/>
    <w:rsid w:val="00FA0423"/>
    <w:rsid w:val="00FA0EE2"/>
    <w:rsid w:val="00FA3957"/>
    <w:rsid w:val="00FA43F3"/>
    <w:rsid w:val="00FB081A"/>
    <w:rsid w:val="00FB1EE5"/>
    <w:rsid w:val="00FB35C9"/>
    <w:rsid w:val="00FB381A"/>
    <w:rsid w:val="00FB56D1"/>
    <w:rsid w:val="00FB7E18"/>
    <w:rsid w:val="00FC208A"/>
    <w:rsid w:val="00FC2CCF"/>
    <w:rsid w:val="00FC3947"/>
    <w:rsid w:val="00FC5B4D"/>
    <w:rsid w:val="00FC6E33"/>
    <w:rsid w:val="00FD0CC8"/>
    <w:rsid w:val="00FD0D81"/>
    <w:rsid w:val="00FD3A15"/>
    <w:rsid w:val="00FE2F15"/>
    <w:rsid w:val="00FE36A0"/>
    <w:rsid w:val="00FE4F92"/>
    <w:rsid w:val="00FE5874"/>
    <w:rsid w:val="00FE7889"/>
    <w:rsid w:val="00FF07D9"/>
    <w:rsid w:val="00FF20A5"/>
    <w:rsid w:val="00FF5674"/>
    <w:rsid w:val="00FF7123"/>
    <w:rsid w:val="00FF7B0B"/>
    <w:rsid w:val="00FF7E78"/>
    <w:rsid w:val="00FF7E7A"/>
    <w:rsid w:val="01F14D87"/>
    <w:rsid w:val="0A945F88"/>
    <w:rsid w:val="0AC08E16"/>
    <w:rsid w:val="0FD36166"/>
    <w:rsid w:val="14247E8E"/>
    <w:rsid w:val="1EA91B4C"/>
    <w:rsid w:val="1F4A2BB7"/>
    <w:rsid w:val="21F7F69C"/>
    <w:rsid w:val="22899B35"/>
    <w:rsid w:val="2A18B829"/>
    <w:rsid w:val="2B59C2F3"/>
    <w:rsid w:val="51CD22F3"/>
    <w:rsid w:val="64D525AB"/>
    <w:rsid w:val="6862BB8F"/>
    <w:rsid w:val="6CCD1527"/>
    <w:rsid w:val="76044930"/>
    <w:rsid w:val="7A79386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F54EF1"/>
  <w15:docId w15:val="{CE294D78-528F-48B8-97C9-93F808BDD5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iPriority="12" w:unhideWhenUsed="1" w:qFormat="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10AFC"/>
    <w:rPr>
      <w:rFonts w:ascii="Arial" w:hAnsi="Arial"/>
      <w:lang w:val="en-IE"/>
    </w:rPr>
  </w:style>
  <w:style w:type="paragraph" w:styleId="Heading1">
    <w:name w:val="heading 1"/>
    <w:basedOn w:val="ListParagraph"/>
    <w:next w:val="Normal"/>
    <w:link w:val="Heading1Char"/>
    <w:uiPriority w:val="9"/>
    <w:qFormat/>
    <w:rsid w:val="00D10AFC"/>
    <w:pPr>
      <w:keepNext/>
      <w:keepLines/>
      <w:numPr>
        <w:numId w:val="10"/>
      </w:numPr>
      <w:shd w:val="clear" w:color="auto" w:fill="4F6228" w:themeFill="accent3" w:themeFillShade="80"/>
      <w:spacing w:before="240" w:after="240" w:line="259" w:lineRule="auto"/>
      <w:jc w:val="both"/>
      <w:outlineLvl w:val="0"/>
    </w:pPr>
    <w:rPr>
      <w:rFonts w:eastAsia="Times New Roman" w:cs="Arial"/>
      <w:b/>
      <w:bCs/>
      <w:noProof/>
      <w:color w:val="FFFFFF" w:themeColor="background1"/>
      <w:sz w:val="24"/>
      <w:szCs w:val="24"/>
    </w:rPr>
  </w:style>
  <w:style w:type="paragraph" w:styleId="Heading2">
    <w:name w:val="heading 2"/>
    <w:basedOn w:val="Normal"/>
    <w:next w:val="Normal"/>
    <w:link w:val="Heading2Char"/>
    <w:uiPriority w:val="9"/>
    <w:unhideWhenUsed/>
    <w:qFormat/>
    <w:rsid w:val="00D10AFC"/>
    <w:pPr>
      <w:keepNext/>
      <w:keepLines/>
      <w:numPr>
        <w:ilvl w:val="1"/>
        <w:numId w:val="10"/>
      </w:numPr>
      <w:spacing w:before="200" w:after="240"/>
      <w:outlineLvl w:val="1"/>
    </w:pPr>
    <w:rPr>
      <w:rFonts w:eastAsiaTheme="majorEastAsia" w:cs="Arial"/>
      <w:b/>
      <w:bCs/>
      <w:sz w:val="24"/>
      <w:szCs w:val="24"/>
    </w:rPr>
  </w:style>
  <w:style w:type="paragraph" w:styleId="Heading3">
    <w:name w:val="heading 3"/>
    <w:basedOn w:val="Normal"/>
    <w:next w:val="Normal"/>
    <w:link w:val="Heading3Char"/>
    <w:uiPriority w:val="9"/>
    <w:unhideWhenUsed/>
    <w:qFormat/>
    <w:rsid w:val="00D10AFC"/>
    <w:pPr>
      <w:keepNext/>
      <w:keepLines/>
      <w:numPr>
        <w:ilvl w:val="2"/>
        <w:numId w:val="10"/>
      </w:numPr>
      <w:spacing w:before="200" w:after="240"/>
      <w:outlineLvl w:val="2"/>
    </w:pPr>
    <w:rPr>
      <w:rFonts w:eastAsiaTheme="majorEastAsia" w:cs="Arial"/>
      <w:b/>
      <w:bCs/>
    </w:rPr>
  </w:style>
  <w:style w:type="paragraph" w:styleId="Heading4">
    <w:name w:val="heading 4"/>
    <w:basedOn w:val="Normal"/>
    <w:next w:val="Normal"/>
    <w:link w:val="Heading4Char"/>
    <w:uiPriority w:val="9"/>
    <w:unhideWhenUsed/>
    <w:qFormat/>
    <w:rsid w:val="00D10AFC"/>
    <w:pPr>
      <w:keepNext/>
      <w:keepLines/>
      <w:numPr>
        <w:ilvl w:val="3"/>
        <w:numId w:val="10"/>
      </w:numPr>
      <w:spacing w:before="40" w:after="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D10AFC"/>
    <w:pPr>
      <w:keepNext/>
      <w:keepLines/>
      <w:numPr>
        <w:ilvl w:val="4"/>
        <w:numId w:val="10"/>
      </w:numPr>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D10AFC"/>
    <w:pPr>
      <w:keepNext/>
      <w:keepLines/>
      <w:numPr>
        <w:ilvl w:val="5"/>
        <w:numId w:val="10"/>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D10AFC"/>
    <w:pPr>
      <w:keepNext/>
      <w:keepLines/>
      <w:numPr>
        <w:ilvl w:val="6"/>
        <w:numId w:val="10"/>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D10AFC"/>
    <w:pPr>
      <w:keepNext/>
      <w:keepLines/>
      <w:numPr>
        <w:ilvl w:val="7"/>
        <w:numId w:val="10"/>
      </w:numPr>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D10AFC"/>
    <w:pPr>
      <w:keepNext/>
      <w:keepLines/>
      <w:numPr>
        <w:ilvl w:val="8"/>
        <w:numId w:val="1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D10AF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10AFC"/>
    <w:rPr>
      <w:rFonts w:ascii="Tahoma" w:hAnsi="Tahoma" w:cs="Tahoma"/>
      <w:sz w:val="16"/>
      <w:szCs w:val="16"/>
      <w:lang w:val="en-IE"/>
    </w:rPr>
  </w:style>
  <w:style w:type="paragraph" w:styleId="BodyText">
    <w:name w:val="Body Text"/>
    <w:aliases w:val="Normal H,HEA"/>
    <w:basedOn w:val="Normal"/>
    <w:link w:val="BodyTextChar"/>
    <w:semiHidden/>
    <w:rsid w:val="00D10AFC"/>
    <w:pPr>
      <w:spacing w:after="120" w:line="240" w:lineRule="auto"/>
    </w:pPr>
    <w:rPr>
      <w:rFonts w:ascii="Times New Roman" w:eastAsia="Times New Roman" w:hAnsi="Times New Roman" w:cs="Times New Roman"/>
      <w:sz w:val="20"/>
      <w:szCs w:val="20"/>
    </w:rPr>
  </w:style>
  <w:style w:type="character" w:customStyle="1" w:styleId="BodyTextChar">
    <w:name w:val="Body Text Char"/>
    <w:aliases w:val="Normal H Char,HEA Char"/>
    <w:basedOn w:val="DefaultParagraphFont"/>
    <w:link w:val="BodyText"/>
    <w:semiHidden/>
    <w:rsid w:val="00D10AFC"/>
    <w:rPr>
      <w:rFonts w:ascii="Times New Roman" w:eastAsia="Times New Roman" w:hAnsi="Times New Roman" w:cs="Times New Roman"/>
      <w:sz w:val="20"/>
      <w:szCs w:val="20"/>
      <w:lang w:val="en-IE"/>
    </w:rPr>
  </w:style>
  <w:style w:type="character" w:customStyle="1" w:styleId="Heading1Char">
    <w:name w:val="Heading 1 Char"/>
    <w:basedOn w:val="DefaultParagraphFont"/>
    <w:link w:val="Heading1"/>
    <w:uiPriority w:val="9"/>
    <w:rsid w:val="00D10AFC"/>
    <w:rPr>
      <w:rFonts w:ascii="Arial" w:eastAsia="Times New Roman" w:hAnsi="Arial" w:cs="Arial"/>
      <w:b/>
      <w:bCs/>
      <w:noProof/>
      <w:color w:val="FFFFFF" w:themeColor="background1"/>
      <w:sz w:val="24"/>
      <w:szCs w:val="24"/>
      <w:shd w:val="clear" w:color="auto" w:fill="4F6228" w:themeFill="accent3" w:themeFillShade="80"/>
      <w:lang w:val="en-IE"/>
    </w:rPr>
  </w:style>
  <w:style w:type="paragraph" w:styleId="BodyText2">
    <w:name w:val="Body Text 2"/>
    <w:basedOn w:val="Normal"/>
    <w:link w:val="BodyText2Char"/>
    <w:uiPriority w:val="99"/>
    <w:unhideWhenUsed/>
    <w:rsid w:val="00D10AFC"/>
    <w:pPr>
      <w:spacing w:after="120" w:line="480" w:lineRule="auto"/>
    </w:pPr>
  </w:style>
  <w:style w:type="character" w:customStyle="1" w:styleId="BodyText2Char">
    <w:name w:val="Body Text 2 Char"/>
    <w:basedOn w:val="DefaultParagraphFont"/>
    <w:link w:val="BodyText2"/>
    <w:uiPriority w:val="99"/>
    <w:rsid w:val="00D10AFC"/>
    <w:rPr>
      <w:rFonts w:ascii="Arial" w:hAnsi="Arial"/>
      <w:lang w:val="en-IE"/>
    </w:rPr>
  </w:style>
  <w:style w:type="character" w:customStyle="1" w:styleId="Heading2Char">
    <w:name w:val="Heading 2 Char"/>
    <w:basedOn w:val="DefaultParagraphFont"/>
    <w:link w:val="Heading2"/>
    <w:uiPriority w:val="9"/>
    <w:rsid w:val="00D10AFC"/>
    <w:rPr>
      <w:rFonts w:ascii="Arial" w:eastAsiaTheme="majorEastAsia" w:hAnsi="Arial" w:cs="Arial"/>
      <w:b/>
      <w:bCs/>
      <w:sz w:val="24"/>
      <w:szCs w:val="24"/>
      <w:lang w:val="en-IE"/>
    </w:rPr>
  </w:style>
  <w:style w:type="character" w:customStyle="1" w:styleId="Heading3Char">
    <w:name w:val="Heading 3 Char"/>
    <w:basedOn w:val="DefaultParagraphFont"/>
    <w:link w:val="Heading3"/>
    <w:uiPriority w:val="9"/>
    <w:rsid w:val="00D10AFC"/>
    <w:rPr>
      <w:rFonts w:ascii="Arial" w:eastAsiaTheme="majorEastAsia" w:hAnsi="Arial" w:cs="Arial"/>
      <w:b/>
      <w:bCs/>
      <w:lang w:val="en-IE"/>
    </w:rPr>
  </w:style>
  <w:style w:type="paragraph" w:styleId="ListParagraph">
    <w:name w:val="List Paragraph"/>
    <w:aliases w:val="Subtitle Cover Page,igunore,Bullet List,FooterText,numbered,List Paragraph1,Paragraphe de liste1,Bulletr List Paragraph,列出段落,列出段落1,List Paragraph2,List Paragraph21,Listeafsnit1,Parágrafo da Lista1,Párrafo de lista1,リスト段落1,List Paragraph11"/>
    <w:basedOn w:val="Normal"/>
    <w:link w:val="ListParagraphChar"/>
    <w:uiPriority w:val="34"/>
    <w:qFormat/>
    <w:rsid w:val="00D10AFC"/>
    <w:pPr>
      <w:ind w:left="720"/>
      <w:contextualSpacing/>
    </w:pPr>
  </w:style>
  <w:style w:type="character" w:customStyle="1" w:styleId="Heading5Char">
    <w:name w:val="Heading 5 Char"/>
    <w:basedOn w:val="DefaultParagraphFont"/>
    <w:link w:val="Heading5"/>
    <w:uiPriority w:val="9"/>
    <w:semiHidden/>
    <w:rsid w:val="00D10AFC"/>
    <w:rPr>
      <w:rFonts w:asciiTheme="majorHAnsi" w:eastAsiaTheme="majorEastAsia" w:hAnsiTheme="majorHAnsi" w:cstheme="majorBidi"/>
      <w:color w:val="243F60" w:themeColor="accent1" w:themeShade="7F"/>
      <w:lang w:val="en-IE"/>
    </w:rPr>
  </w:style>
  <w:style w:type="character" w:styleId="Hyperlink">
    <w:name w:val="Hyperlink"/>
    <w:uiPriority w:val="99"/>
    <w:rsid w:val="00D10AFC"/>
    <w:rPr>
      <w:rFonts w:cs="Times New Roman"/>
      <w:color w:val="0000FF"/>
      <w:u w:val="single"/>
    </w:rPr>
  </w:style>
  <w:style w:type="paragraph" w:styleId="NormalWeb">
    <w:name w:val="Normal (Web)"/>
    <w:basedOn w:val="Normal"/>
    <w:uiPriority w:val="99"/>
    <w:rsid w:val="00D10AFC"/>
    <w:pPr>
      <w:spacing w:before="100" w:beforeAutospacing="1" w:after="100" w:afterAutospacing="1" w:line="240" w:lineRule="auto"/>
    </w:pPr>
    <w:rPr>
      <w:rFonts w:ascii="Arial Unicode MS" w:eastAsia="Times New Roman" w:hAnsi="Arial Unicode MS" w:cs="Arial Unicode MS"/>
      <w:sz w:val="24"/>
      <w:szCs w:val="24"/>
    </w:rPr>
  </w:style>
  <w:style w:type="paragraph" w:styleId="BodyTextIndent3">
    <w:name w:val="Body Text Indent 3"/>
    <w:basedOn w:val="Normal"/>
    <w:link w:val="BodyTextIndent3Char"/>
    <w:uiPriority w:val="99"/>
    <w:semiHidden/>
    <w:unhideWhenUsed/>
    <w:rsid w:val="00D10AF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D10AFC"/>
    <w:rPr>
      <w:rFonts w:ascii="Arial" w:hAnsi="Arial"/>
      <w:sz w:val="16"/>
      <w:szCs w:val="16"/>
      <w:lang w:val="en-IE"/>
    </w:rPr>
  </w:style>
  <w:style w:type="paragraph" w:styleId="Footer">
    <w:name w:val="footer"/>
    <w:aliases w:val="f,fo,figure"/>
    <w:basedOn w:val="Normal"/>
    <w:link w:val="FooterChar"/>
    <w:uiPriority w:val="99"/>
    <w:rsid w:val="00D10AFC"/>
    <w:pPr>
      <w:tabs>
        <w:tab w:val="center" w:pos="4153"/>
        <w:tab w:val="right" w:pos="8306"/>
      </w:tabs>
      <w:spacing w:after="0" w:line="240" w:lineRule="auto"/>
    </w:pPr>
    <w:rPr>
      <w:rFonts w:ascii="Times New Roman" w:eastAsia="Times New Roman" w:hAnsi="Times New Roman" w:cs="Times New Roman"/>
      <w:sz w:val="20"/>
      <w:szCs w:val="20"/>
    </w:rPr>
  </w:style>
  <w:style w:type="character" w:customStyle="1" w:styleId="FooterChar">
    <w:name w:val="Footer Char"/>
    <w:aliases w:val="f Char,fo Char,figure Char"/>
    <w:basedOn w:val="DefaultParagraphFont"/>
    <w:link w:val="Footer"/>
    <w:uiPriority w:val="99"/>
    <w:rsid w:val="00D10AFC"/>
    <w:rPr>
      <w:rFonts w:ascii="Times New Roman" w:eastAsia="Times New Roman" w:hAnsi="Times New Roman" w:cs="Times New Roman"/>
      <w:sz w:val="20"/>
      <w:szCs w:val="20"/>
      <w:lang w:val="en-IE"/>
    </w:rPr>
  </w:style>
  <w:style w:type="character" w:styleId="CommentReference">
    <w:name w:val="annotation reference"/>
    <w:uiPriority w:val="99"/>
    <w:rsid w:val="00D10AFC"/>
    <w:rPr>
      <w:sz w:val="16"/>
      <w:szCs w:val="16"/>
    </w:rPr>
  </w:style>
  <w:style w:type="paragraph" w:styleId="CommentText">
    <w:name w:val="annotation text"/>
    <w:basedOn w:val="Normal"/>
    <w:link w:val="CommentTextChar"/>
    <w:semiHidden/>
    <w:rsid w:val="00D10AFC"/>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semiHidden/>
    <w:rsid w:val="00D10AFC"/>
    <w:rPr>
      <w:rFonts w:ascii="Times New Roman" w:eastAsia="Times New Roman" w:hAnsi="Times New Roman" w:cs="Times New Roman"/>
      <w:sz w:val="20"/>
      <w:szCs w:val="20"/>
      <w:lang w:val="en-IE"/>
    </w:rPr>
  </w:style>
  <w:style w:type="paragraph" w:customStyle="1" w:styleId="TableText">
    <w:name w:val="Table Text"/>
    <w:aliases w:val="Table text"/>
    <w:basedOn w:val="Normal"/>
    <w:rsid w:val="00D10AFC"/>
    <w:pPr>
      <w:keepLines/>
      <w:tabs>
        <w:tab w:val="left" w:pos="720"/>
        <w:tab w:val="left" w:pos="1440"/>
        <w:tab w:val="left" w:pos="2304"/>
        <w:tab w:val="right" w:pos="7938"/>
      </w:tabs>
      <w:suppressAutoHyphens/>
      <w:spacing w:before="40" w:after="40" w:line="360" w:lineRule="auto"/>
    </w:pPr>
    <w:rPr>
      <w:rFonts w:ascii="Times New Roman" w:eastAsia="Times New Roman" w:hAnsi="Times New Roman" w:cs="Times New Roman"/>
      <w:kern w:val="28"/>
    </w:rPr>
  </w:style>
  <w:style w:type="paragraph" w:styleId="BlockText">
    <w:name w:val="Block Text"/>
    <w:basedOn w:val="Normal"/>
    <w:rsid w:val="00D10AFC"/>
    <w:pPr>
      <w:spacing w:after="0" w:line="240" w:lineRule="auto"/>
      <w:ind w:left="-720" w:right="-1054"/>
    </w:pPr>
    <w:rPr>
      <w:rFonts w:ascii="Times New Roman" w:eastAsia="Times New Roman" w:hAnsi="Times New Roman" w:cs="Times New Roman"/>
      <w:b/>
      <w:bCs/>
      <w:sz w:val="20"/>
      <w:szCs w:val="20"/>
    </w:rPr>
  </w:style>
  <w:style w:type="character" w:customStyle="1" w:styleId="InitialStyle">
    <w:name w:val="InitialStyle"/>
    <w:rsid w:val="00D10AFC"/>
    <w:rPr>
      <w:rFonts w:ascii="Courier New" w:hAnsi="Courier New" w:cs="Courier New"/>
      <w:color w:val="auto"/>
      <w:spacing w:val="0"/>
      <w:sz w:val="24"/>
      <w:szCs w:val="24"/>
    </w:rPr>
  </w:style>
  <w:style w:type="paragraph" w:styleId="Header">
    <w:name w:val="header"/>
    <w:basedOn w:val="Normal"/>
    <w:link w:val="HeaderChar"/>
    <w:uiPriority w:val="99"/>
    <w:unhideWhenUsed/>
    <w:rsid w:val="00D10AFC"/>
    <w:pPr>
      <w:tabs>
        <w:tab w:val="center" w:pos="4513"/>
        <w:tab w:val="right" w:pos="9026"/>
      </w:tabs>
      <w:spacing w:after="0" w:line="240" w:lineRule="auto"/>
    </w:pPr>
  </w:style>
  <w:style w:type="character" w:customStyle="1" w:styleId="HeaderChar">
    <w:name w:val="Header Char"/>
    <w:basedOn w:val="DefaultParagraphFont"/>
    <w:link w:val="Header"/>
    <w:uiPriority w:val="99"/>
    <w:rsid w:val="00D10AFC"/>
    <w:rPr>
      <w:rFonts w:ascii="Arial" w:hAnsi="Arial"/>
      <w:lang w:val="en-IE"/>
    </w:rPr>
  </w:style>
  <w:style w:type="paragraph" w:styleId="TOC1">
    <w:name w:val="toc 1"/>
    <w:basedOn w:val="Normal"/>
    <w:next w:val="Normal"/>
    <w:autoRedefine/>
    <w:uiPriority w:val="39"/>
    <w:unhideWhenUsed/>
    <w:rsid w:val="00D10AFC"/>
    <w:pPr>
      <w:tabs>
        <w:tab w:val="right" w:leader="dot" w:pos="9016"/>
      </w:tabs>
      <w:spacing w:after="100"/>
      <w:ind w:left="426" w:hanging="426"/>
    </w:pPr>
    <w:rPr>
      <w:rFonts w:asciiTheme="minorHAnsi" w:eastAsiaTheme="majorEastAsia" w:hAnsiTheme="minorHAnsi" w:cstheme="minorHAnsi"/>
      <w:noProof/>
    </w:rPr>
  </w:style>
  <w:style w:type="paragraph" w:styleId="TOC2">
    <w:name w:val="toc 2"/>
    <w:basedOn w:val="Normal"/>
    <w:next w:val="Normal"/>
    <w:autoRedefine/>
    <w:uiPriority w:val="39"/>
    <w:unhideWhenUsed/>
    <w:rsid w:val="00D10AFC"/>
    <w:pPr>
      <w:spacing w:after="100"/>
      <w:ind w:left="220"/>
    </w:pPr>
  </w:style>
  <w:style w:type="character" w:customStyle="1" w:styleId="Heading8Char">
    <w:name w:val="Heading 8 Char"/>
    <w:basedOn w:val="DefaultParagraphFont"/>
    <w:link w:val="Heading8"/>
    <w:uiPriority w:val="9"/>
    <w:semiHidden/>
    <w:rsid w:val="00D10AFC"/>
    <w:rPr>
      <w:rFonts w:asciiTheme="majorHAnsi" w:eastAsiaTheme="majorEastAsia" w:hAnsiTheme="majorHAnsi" w:cstheme="majorBidi"/>
      <w:color w:val="404040" w:themeColor="text1" w:themeTint="BF"/>
      <w:sz w:val="20"/>
      <w:szCs w:val="20"/>
      <w:lang w:val="en-IE"/>
    </w:rPr>
  </w:style>
  <w:style w:type="paragraph" w:styleId="BodyText3">
    <w:name w:val="Body Text 3"/>
    <w:basedOn w:val="Normal"/>
    <w:link w:val="BodyText3Char"/>
    <w:uiPriority w:val="99"/>
    <w:unhideWhenUsed/>
    <w:rsid w:val="00D10AFC"/>
    <w:pPr>
      <w:spacing w:after="120"/>
    </w:pPr>
    <w:rPr>
      <w:sz w:val="16"/>
      <w:szCs w:val="16"/>
    </w:rPr>
  </w:style>
  <w:style w:type="character" w:customStyle="1" w:styleId="BodyText3Char">
    <w:name w:val="Body Text 3 Char"/>
    <w:basedOn w:val="DefaultParagraphFont"/>
    <w:link w:val="BodyText3"/>
    <w:uiPriority w:val="99"/>
    <w:rsid w:val="00D10AFC"/>
    <w:rPr>
      <w:rFonts w:ascii="Arial" w:hAnsi="Arial"/>
      <w:sz w:val="16"/>
      <w:szCs w:val="16"/>
      <w:lang w:val="en-IE"/>
    </w:rPr>
  </w:style>
  <w:style w:type="paragraph" w:styleId="Title">
    <w:name w:val="Title"/>
    <w:basedOn w:val="Normal"/>
    <w:link w:val="TitleChar"/>
    <w:qFormat/>
    <w:rsid w:val="00D10AFC"/>
    <w:pPr>
      <w:spacing w:after="0" w:line="240" w:lineRule="auto"/>
      <w:jc w:val="center"/>
    </w:pPr>
    <w:rPr>
      <w:rFonts w:ascii="Times New Roman" w:eastAsia="Times New Roman" w:hAnsi="Times New Roman" w:cs="Times New Roman"/>
      <w:b/>
      <w:sz w:val="36"/>
      <w:szCs w:val="20"/>
    </w:rPr>
  </w:style>
  <w:style w:type="character" w:customStyle="1" w:styleId="TitleChar">
    <w:name w:val="Title Char"/>
    <w:basedOn w:val="DefaultParagraphFont"/>
    <w:link w:val="Title"/>
    <w:rsid w:val="00D10AFC"/>
    <w:rPr>
      <w:rFonts w:ascii="Times New Roman" w:eastAsia="Times New Roman" w:hAnsi="Times New Roman" w:cs="Times New Roman"/>
      <w:b/>
      <w:sz w:val="36"/>
      <w:szCs w:val="20"/>
      <w:lang w:val="en-IE"/>
    </w:rPr>
  </w:style>
  <w:style w:type="table" w:styleId="TableGrid">
    <w:name w:val="Table Grid"/>
    <w:basedOn w:val="TableNormal"/>
    <w:uiPriority w:val="39"/>
    <w:rsid w:val="00D10AF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3">
    <w:name w:val="toc 3"/>
    <w:basedOn w:val="Normal"/>
    <w:next w:val="Normal"/>
    <w:autoRedefine/>
    <w:uiPriority w:val="39"/>
    <w:unhideWhenUsed/>
    <w:rsid w:val="00D10AFC"/>
    <w:pPr>
      <w:tabs>
        <w:tab w:val="left" w:pos="1134"/>
        <w:tab w:val="right" w:leader="dot" w:pos="9016"/>
      </w:tabs>
      <w:spacing w:after="0" w:line="360" w:lineRule="auto"/>
      <w:ind w:left="440"/>
    </w:pPr>
  </w:style>
  <w:style w:type="paragraph" w:styleId="CommentSubject">
    <w:name w:val="annotation subject"/>
    <w:basedOn w:val="CommentText"/>
    <w:next w:val="CommentText"/>
    <w:link w:val="CommentSubjectChar"/>
    <w:uiPriority w:val="99"/>
    <w:semiHidden/>
    <w:unhideWhenUsed/>
    <w:rsid w:val="00D10AFC"/>
    <w:pPr>
      <w:spacing w:after="200"/>
    </w:pPr>
    <w:rPr>
      <w:b/>
      <w:bCs/>
    </w:rPr>
  </w:style>
  <w:style w:type="character" w:customStyle="1" w:styleId="CommentSubjectChar">
    <w:name w:val="Comment Subject Char"/>
    <w:basedOn w:val="CommentTextChar"/>
    <w:link w:val="CommentSubject"/>
    <w:uiPriority w:val="99"/>
    <w:semiHidden/>
    <w:rsid w:val="00D10AFC"/>
    <w:rPr>
      <w:rFonts w:ascii="Times New Roman" w:eastAsia="Times New Roman" w:hAnsi="Times New Roman" w:cs="Times New Roman"/>
      <w:b/>
      <w:bCs/>
      <w:sz w:val="20"/>
      <w:szCs w:val="20"/>
      <w:lang w:val="en-IE"/>
    </w:rPr>
  </w:style>
  <w:style w:type="paragraph" w:styleId="BodyTextIndent">
    <w:name w:val="Body Text Indent"/>
    <w:basedOn w:val="Normal"/>
    <w:link w:val="BodyTextIndentChar"/>
    <w:uiPriority w:val="99"/>
    <w:unhideWhenUsed/>
    <w:rsid w:val="00D10AFC"/>
    <w:pPr>
      <w:spacing w:after="120"/>
      <w:ind w:left="283"/>
    </w:pPr>
  </w:style>
  <w:style w:type="character" w:customStyle="1" w:styleId="BodyTextIndentChar">
    <w:name w:val="Body Text Indent Char"/>
    <w:basedOn w:val="DefaultParagraphFont"/>
    <w:link w:val="BodyTextIndent"/>
    <w:uiPriority w:val="99"/>
    <w:rsid w:val="00D10AFC"/>
    <w:rPr>
      <w:rFonts w:ascii="Arial" w:hAnsi="Arial"/>
      <w:lang w:val="en-IE"/>
    </w:rPr>
  </w:style>
  <w:style w:type="paragraph" w:customStyle="1" w:styleId="NormalWeb0">
    <w:name w:val="Normal(Web)"/>
    <w:basedOn w:val="Normal"/>
    <w:rsid w:val="00D10AFC"/>
    <w:pPr>
      <w:widowControl w:val="0"/>
      <w:autoSpaceDE w:val="0"/>
      <w:autoSpaceDN w:val="0"/>
      <w:adjustRightInd w:val="0"/>
      <w:spacing w:before="100" w:beforeAutospacing="1" w:after="100" w:afterAutospacing="1" w:line="240" w:lineRule="auto"/>
    </w:pPr>
    <w:rPr>
      <w:rFonts w:ascii="Arial Unicode MS" w:eastAsia="Times New Roman" w:hAnsi="Arial Unicode MS" w:cs="Arial Unicode MS"/>
      <w:sz w:val="24"/>
      <w:szCs w:val="24"/>
      <w:lang w:eastAsia="en-GB"/>
    </w:rPr>
  </w:style>
  <w:style w:type="character" w:customStyle="1" w:styleId="DefaultTextChar">
    <w:name w:val="Default Text Char"/>
    <w:link w:val="DefaultText"/>
    <w:locked/>
    <w:rsid w:val="00D10AFC"/>
    <w:rPr>
      <w:sz w:val="24"/>
      <w:szCs w:val="24"/>
      <w:lang w:val="en-US"/>
    </w:rPr>
  </w:style>
  <w:style w:type="paragraph" w:customStyle="1" w:styleId="DefaultText">
    <w:name w:val="Default Text"/>
    <w:basedOn w:val="Normal"/>
    <w:link w:val="DefaultTextChar"/>
    <w:rsid w:val="00D10AFC"/>
    <w:pPr>
      <w:spacing w:after="0" w:line="240" w:lineRule="auto"/>
    </w:pPr>
    <w:rPr>
      <w:rFonts w:asciiTheme="minorHAnsi" w:hAnsiTheme="minorHAnsi"/>
      <w:sz w:val="24"/>
      <w:szCs w:val="24"/>
      <w:lang w:val="en-US"/>
    </w:rPr>
  </w:style>
  <w:style w:type="character" w:customStyle="1" w:styleId="Heading7Char">
    <w:name w:val="Heading 7 Char"/>
    <w:basedOn w:val="DefaultParagraphFont"/>
    <w:link w:val="Heading7"/>
    <w:uiPriority w:val="9"/>
    <w:semiHidden/>
    <w:rsid w:val="00D10AFC"/>
    <w:rPr>
      <w:rFonts w:asciiTheme="majorHAnsi" w:eastAsiaTheme="majorEastAsia" w:hAnsiTheme="majorHAnsi" w:cstheme="majorBidi"/>
      <w:i/>
      <w:iCs/>
      <w:color w:val="243F60" w:themeColor="accent1" w:themeShade="7F"/>
      <w:lang w:val="en-IE"/>
    </w:rPr>
  </w:style>
  <w:style w:type="paragraph" w:styleId="EndnoteText">
    <w:name w:val="endnote text"/>
    <w:basedOn w:val="Normal"/>
    <w:link w:val="EndnoteTextChar"/>
    <w:uiPriority w:val="99"/>
    <w:semiHidden/>
    <w:unhideWhenUsed/>
    <w:rsid w:val="00D10AFC"/>
    <w:pPr>
      <w:spacing w:after="0" w:line="240" w:lineRule="auto"/>
    </w:pPr>
    <w:rPr>
      <w:rFonts w:cs="Arial"/>
      <w:sz w:val="20"/>
      <w:szCs w:val="20"/>
    </w:rPr>
  </w:style>
  <w:style w:type="character" w:customStyle="1" w:styleId="EndnoteTextChar">
    <w:name w:val="Endnote Text Char"/>
    <w:basedOn w:val="DefaultParagraphFont"/>
    <w:link w:val="EndnoteText"/>
    <w:uiPriority w:val="99"/>
    <w:semiHidden/>
    <w:rsid w:val="00D10AFC"/>
    <w:rPr>
      <w:rFonts w:ascii="Arial" w:hAnsi="Arial" w:cs="Arial"/>
      <w:sz w:val="20"/>
      <w:szCs w:val="20"/>
      <w:lang w:val="en-IE"/>
    </w:rPr>
  </w:style>
  <w:style w:type="character" w:styleId="EndnoteReference">
    <w:name w:val="endnote reference"/>
    <w:basedOn w:val="DefaultParagraphFont"/>
    <w:uiPriority w:val="99"/>
    <w:semiHidden/>
    <w:unhideWhenUsed/>
    <w:rsid w:val="00D10AFC"/>
    <w:rPr>
      <w:vertAlign w:val="superscript"/>
    </w:rPr>
  </w:style>
  <w:style w:type="paragraph" w:styleId="FootnoteText">
    <w:name w:val="footnote text"/>
    <w:basedOn w:val="Normal"/>
    <w:link w:val="FootnoteTextChar"/>
    <w:uiPriority w:val="99"/>
    <w:unhideWhenUsed/>
    <w:rsid w:val="00D10AFC"/>
    <w:pPr>
      <w:spacing w:after="0" w:line="240" w:lineRule="auto"/>
    </w:pPr>
    <w:rPr>
      <w:rFonts w:cs="Arial"/>
      <w:sz w:val="20"/>
      <w:szCs w:val="20"/>
    </w:rPr>
  </w:style>
  <w:style w:type="character" w:customStyle="1" w:styleId="FootnoteTextChar">
    <w:name w:val="Footnote Text Char"/>
    <w:basedOn w:val="DefaultParagraphFont"/>
    <w:link w:val="FootnoteText"/>
    <w:uiPriority w:val="99"/>
    <w:rsid w:val="00D10AFC"/>
    <w:rPr>
      <w:rFonts w:ascii="Arial" w:hAnsi="Arial" w:cs="Arial"/>
      <w:sz w:val="20"/>
      <w:szCs w:val="20"/>
      <w:lang w:val="en-IE"/>
    </w:rPr>
  </w:style>
  <w:style w:type="character" w:styleId="FootnoteReference">
    <w:name w:val="footnote reference"/>
    <w:basedOn w:val="DefaultParagraphFont"/>
    <w:uiPriority w:val="99"/>
    <w:semiHidden/>
    <w:unhideWhenUsed/>
    <w:rsid w:val="00D10AFC"/>
    <w:rPr>
      <w:vertAlign w:val="superscript"/>
    </w:rPr>
  </w:style>
  <w:style w:type="paragraph" w:styleId="TOC4">
    <w:name w:val="toc 4"/>
    <w:basedOn w:val="Normal"/>
    <w:next w:val="Normal"/>
    <w:autoRedefine/>
    <w:uiPriority w:val="39"/>
    <w:unhideWhenUsed/>
    <w:rsid w:val="00D10AFC"/>
    <w:pPr>
      <w:spacing w:after="100" w:line="259" w:lineRule="auto"/>
      <w:ind w:left="660"/>
    </w:pPr>
    <w:rPr>
      <w:rFonts w:eastAsiaTheme="minorEastAsia"/>
      <w:lang w:eastAsia="en-GB"/>
    </w:rPr>
  </w:style>
  <w:style w:type="paragraph" w:styleId="TOC5">
    <w:name w:val="toc 5"/>
    <w:basedOn w:val="Normal"/>
    <w:next w:val="Normal"/>
    <w:autoRedefine/>
    <w:uiPriority w:val="39"/>
    <w:unhideWhenUsed/>
    <w:rsid w:val="00D10AFC"/>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D10AFC"/>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D10AFC"/>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D10AFC"/>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D10AFC"/>
    <w:pPr>
      <w:spacing w:after="100" w:line="259" w:lineRule="auto"/>
      <w:ind w:left="1760"/>
    </w:pPr>
    <w:rPr>
      <w:rFonts w:eastAsiaTheme="minorEastAsia"/>
      <w:lang w:eastAsia="en-GB"/>
    </w:rPr>
  </w:style>
  <w:style w:type="character" w:customStyle="1" w:styleId="Heading4Char">
    <w:name w:val="Heading 4 Char"/>
    <w:basedOn w:val="DefaultParagraphFont"/>
    <w:link w:val="Heading4"/>
    <w:uiPriority w:val="9"/>
    <w:rsid w:val="00D10AFC"/>
    <w:rPr>
      <w:rFonts w:asciiTheme="majorHAnsi" w:eastAsiaTheme="majorEastAsia" w:hAnsiTheme="majorHAnsi" w:cstheme="majorBidi"/>
      <w:i/>
      <w:iCs/>
      <w:color w:val="365F91" w:themeColor="accent1" w:themeShade="BF"/>
      <w:lang w:val="en-IE"/>
    </w:rPr>
  </w:style>
  <w:style w:type="paragraph" w:styleId="Revision">
    <w:name w:val="Revision"/>
    <w:hidden/>
    <w:uiPriority w:val="99"/>
    <w:semiHidden/>
    <w:rsid w:val="00220C4E"/>
    <w:pPr>
      <w:spacing w:after="0" w:line="240" w:lineRule="auto"/>
    </w:pPr>
  </w:style>
  <w:style w:type="paragraph" w:customStyle="1" w:styleId="Style1">
    <w:name w:val="Style1"/>
    <w:basedOn w:val="Heading1"/>
    <w:link w:val="Style1Char"/>
    <w:qFormat/>
    <w:rsid w:val="00D10AFC"/>
    <w:pPr>
      <w:numPr>
        <w:numId w:val="11"/>
      </w:numPr>
      <w:pBdr>
        <w:bottom w:val="single" w:sz="4" w:space="1" w:color="auto"/>
      </w:pBdr>
    </w:pPr>
  </w:style>
  <w:style w:type="paragraph" w:customStyle="1" w:styleId="Style2">
    <w:name w:val="Style2"/>
    <w:basedOn w:val="Heading2"/>
    <w:link w:val="Style2Char"/>
    <w:qFormat/>
    <w:rsid w:val="00D10AFC"/>
    <w:pPr>
      <w:numPr>
        <w:numId w:val="11"/>
      </w:numPr>
    </w:pPr>
  </w:style>
  <w:style w:type="character" w:customStyle="1" w:styleId="Style1Char">
    <w:name w:val="Style1 Char"/>
    <w:basedOn w:val="Heading1Char"/>
    <w:link w:val="Style1"/>
    <w:rsid w:val="00D10AFC"/>
    <w:rPr>
      <w:rFonts w:ascii="Arial" w:eastAsia="Times New Roman" w:hAnsi="Arial" w:cs="Arial"/>
      <w:b/>
      <w:bCs/>
      <w:noProof/>
      <w:color w:val="FFFFFF" w:themeColor="background1"/>
      <w:sz w:val="24"/>
      <w:szCs w:val="24"/>
      <w:shd w:val="clear" w:color="auto" w:fill="4F6228" w:themeFill="accent3" w:themeFillShade="80"/>
      <w:lang w:val="en-IE"/>
    </w:rPr>
  </w:style>
  <w:style w:type="character" w:customStyle="1" w:styleId="Style2Char">
    <w:name w:val="Style2 Char"/>
    <w:basedOn w:val="Heading2Char"/>
    <w:link w:val="Style2"/>
    <w:rsid w:val="00D10AFC"/>
    <w:rPr>
      <w:rFonts w:ascii="Arial" w:eastAsiaTheme="majorEastAsia" w:hAnsi="Arial" w:cs="Arial"/>
      <w:b/>
      <w:bCs/>
      <w:sz w:val="24"/>
      <w:szCs w:val="24"/>
      <w:lang w:val="en-IE"/>
    </w:rPr>
  </w:style>
  <w:style w:type="character" w:styleId="FollowedHyperlink">
    <w:name w:val="FollowedHyperlink"/>
    <w:basedOn w:val="DefaultParagraphFont"/>
    <w:uiPriority w:val="99"/>
    <w:semiHidden/>
    <w:unhideWhenUsed/>
    <w:rsid w:val="00D10AFC"/>
    <w:rPr>
      <w:color w:val="800080" w:themeColor="followedHyperlink"/>
      <w:u w:val="single"/>
    </w:rPr>
  </w:style>
  <w:style w:type="paragraph" w:styleId="NoSpacing">
    <w:name w:val="No Spacing"/>
    <w:uiPriority w:val="99"/>
    <w:qFormat/>
    <w:rsid w:val="00D10AFC"/>
    <w:pPr>
      <w:spacing w:after="0" w:line="240" w:lineRule="auto"/>
    </w:pPr>
    <w:rPr>
      <w:lang w:val="en-US"/>
    </w:rPr>
  </w:style>
  <w:style w:type="character" w:customStyle="1" w:styleId="Heading6Char">
    <w:name w:val="Heading 6 Char"/>
    <w:basedOn w:val="DefaultParagraphFont"/>
    <w:link w:val="Heading6"/>
    <w:uiPriority w:val="9"/>
    <w:semiHidden/>
    <w:rsid w:val="00D10AFC"/>
    <w:rPr>
      <w:rFonts w:asciiTheme="majorHAnsi" w:eastAsiaTheme="majorEastAsia" w:hAnsiTheme="majorHAnsi" w:cstheme="majorBidi"/>
      <w:color w:val="243F60" w:themeColor="accent1" w:themeShade="7F"/>
      <w:lang w:val="en-IE"/>
    </w:rPr>
  </w:style>
  <w:style w:type="character" w:customStyle="1" w:styleId="Heading9Char">
    <w:name w:val="Heading 9 Char"/>
    <w:basedOn w:val="DefaultParagraphFont"/>
    <w:link w:val="Heading9"/>
    <w:uiPriority w:val="9"/>
    <w:semiHidden/>
    <w:rsid w:val="00D10AFC"/>
    <w:rPr>
      <w:rFonts w:asciiTheme="majorHAnsi" w:eastAsiaTheme="majorEastAsia" w:hAnsiTheme="majorHAnsi" w:cstheme="majorBidi"/>
      <w:i/>
      <w:iCs/>
      <w:color w:val="272727" w:themeColor="text1" w:themeTint="D8"/>
      <w:sz w:val="21"/>
      <w:szCs w:val="21"/>
      <w:lang w:val="en-IE"/>
    </w:rPr>
  </w:style>
  <w:style w:type="numbering" w:customStyle="1" w:styleId="NoList1">
    <w:name w:val="No List1"/>
    <w:next w:val="NoList"/>
    <w:uiPriority w:val="99"/>
    <w:semiHidden/>
    <w:unhideWhenUsed/>
    <w:rsid w:val="00053819"/>
  </w:style>
  <w:style w:type="table" w:customStyle="1" w:styleId="TableGrid1">
    <w:name w:val="Table Grid1"/>
    <w:basedOn w:val="TableNormal"/>
    <w:next w:val="TableGrid"/>
    <w:uiPriority w:val="59"/>
    <w:rsid w:val="00053819"/>
    <w:pPr>
      <w:spacing w:after="0" w:line="240" w:lineRule="auto"/>
    </w:pPr>
    <w:rPr>
      <w:rFonts w:eastAsia="Times New Roman"/>
      <w:color w:val="404040"/>
      <w:sz w:val="18"/>
      <w:szCs w:val="18"/>
      <w:lang w:val="en-US"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ubtitle1">
    <w:name w:val="Subtitle1"/>
    <w:basedOn w:val="Normal"/>
    <w:next w:val="Normal"/>
    <w:uiPriority w:val="11"/>
    <w:qFormat/>
    <w:rsid w:val="00053819"/>
    <w:pPr>
      <w:numPr>
        <w:ilvl w:val="1"/>
      </w:numPr>
      <w:pBdr>
        <w:left w:val="double" w:sz="18" w:space="4" w:color="1F4E79"/>
      </w:pBdr>
      <w:spacing w:before="80" w:after="0" w:line="280" w:lineRule="exact"/>
    </w:pPr>
    <w:rPr>
      <w:rFonts w:ascii="Trebuchet MS" w:eastAsia="Times New Roman" w:hAnsi="Trebuchet MS"/>
      <w:b/>
      <w:bCs/>
      <w:color w:val="5B9BD5"/>
      <w:sz w:val="24"/>
      <w:szCs w:val="24"/>
      <w:lang w:val="en-US" w:eastAsia="ja-JP"/>
    </w:rPr>
  </w:style>
  <w:style w:type="character" w:customStyle="1" w:styleId="SubtitleChar">
    <w:name w:val="Subtitle Char"/>
    <w:basedOn w:val="DefaultParagraphFont"/>
    <w:link w:val="Subtitle"/>
    <w:uiPriority w:val="11"/>
    <w:rsid w:val="00D10AFC"/>
    <w:rPr>
      <w:rFonts w:eastAsiaTheme="minorEastAsia"/>
      <w:color w:val="5A5A5A" w:themeColor="text1" w:themeTint="A5"/>
      <w:spacing w:val="15"/>
      <w:lang w:val="en-IE"/>
    </w:rPr>
  </w:style>
  <w:style w:type="table" w:customStyle="1" w:styleId="TipTable">
    <w:name w:val="Tip Table"/>
    <w:basedOn w:val="TableNormal"/>
    <w:uiPriority w:val="99"/>
    <w:rsid w:val="00053819"/>
    <w:pPr>
      <w:spacing w:after="0" w:line="240" w:lineRule="auto"/>
    </w:pPr>
    <w:rPr>
      <w:rFonts w:eastAsia="Times New Roman"/>
      <w:color w:val="404040"/>
      <w:sz w:val="18"/>
      <w:szCs w:val="18"/>
      <w:lang w:val="en-US" w:eastAsia="ja-JP"/>
    </w:rPr>
    <w:tblPr>
      <w:tblCellMar>
        <w:top w:w="144" w:type="dxa"/>
        <w:left w:w="0" w:type="dxa"/>
        <w:right w:w="0" w:type="dxa"/>
      </w:tblCellMar>
    </w:tblPr>
    <w:tcPr>
      <w:shd w:val="clear" w:color="auto" w:fill="DEEAF6"/>
    </w:tcPr>
    <w:tblStylePr w:type="firstCol">
      <w:pPr>
        <w:wordWrap/>
        <w:jc w:val="center"/>
      </w:pPr>
    </w:tblStylePr>
  </w:style>
  <w:style w:type="paragraph" w:customStyle="1" w:styleId="TipText">
    <w:name w:val="Tip Text"/>
    <w:basedOn w:val="Normal"/>
    <w:uiPriority w:val="99"/>
    <w:rsid w:val="00053819"/>
    <w:pPr>
      <w:spacing w:after="160" w:line="264" w:lineRule="auto"/>
      <w:ind w:right="576"/>
    </w:pPr>
    <w:rPr>
      <w:rFonts w:ascii="Trebuchet MS" w:eastAsia="Times New Roman" w:hAnsi="Trebuchet MS"/>
      <w:i/>
      <w:iCs/>
      <w:color w:val="7F7F7F"/>
      <w:sz w:val="16"/>
      <w:szCs w:val="16"/>
      <w:lang w:val="en-US" w:eastAsia="ja-JP"/>
    </w:rPr>
  </w:style>
  <w:style w:type="character" w:styleId="PlaceholderText">
    <w:name w:val="Placeholder Text"/>
    <w:basedOn w:val="DefaultParagraphFont"/>
    <w:uiPriority w:val="99"/>
    <w:rsid w:val="00D10AFC"/>
    <w:rPr>
      <w:color w:val="808080"/>
    </w:rPr>
  </w:style>
  <w:style w:type="paragraph" w:styleId="ListBullet">
    <w:name w:val="List Bullet"/>
    <w:basedOn w:val="Normal"/>
    <w:uiPriority w:val="1"/>
    <w:unhideWhenUsed/>
    <w:qFormat/>
    <w:rsid w:val="00053819"/>
    <w:pPr>
      <w:numPr>
        <w:numId w:val="5"/>
      </w:numPr>
      <w:tabs>
        <w:tab w:val="clear" w:pos="360"/>
      </w:tabs>
      <w:spacing w:after="60" w:line="288" w:lineRule="auto"/>
      <w:ind w:left="720" w:hanging="360"/>
    </w:pPr>
    <w:rPr>
      <w:rFonts w:ascii="Trebuchet MS" w:eastAsia="Times New Roman" w:hAnsi="Trebuchet MS"/>
      <w:color w:val="404040"/>
      <w:szCs w:val="18"/>
      <w:lang w:val="en-US" w:eastAsia="ja-JP"/>
    </w:rPr>
  </w:style>
  <w:style w:type="table" w:customStyle="1" w:styleId="GridTable4-Accent11">
    <w:name w:val="Grid Table 4 - Accent 11"/>
    <w:basedOn w:val="TableNormal"/>
    <w:next w:val="GridTable4-Accent1"/>
    <w:uiPriority w:val="49"/>
    <w:rsid w:val="00053819"/>
    <w:pPr>
      <w:spacing w:after="0" w:line="240" w:lineRule="auto"/>
    </w:pPr>
    <w:rPr>
      <w:rFonts w:eastAsia="Times New Roman"/>
      <w:color w:val="404040"/>
      <w:sz w:val="18"/>
      <w:szCs w:val="18"/>
      <w:lang w:val="en-US" w:eastAsia="ja-JP"/>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CellMar>
        <w:top w:w="29" w:type="dxa"/>
        <w:bottom w:w="29" w:type="dxa"/>
      </w:tblCellMar>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TableGridLight1">
    <w:name w:val="Table Grid Light1"/>
    <w:basedOn w:val="TableNormal"/>
    <w:next w:val="TableGridLight"/>
    <w:uiPriority w:val="40"/>
    <w:rsid w:val="00053819"/>
    <w:pPr>
      <w:spacing w:after="0" w:line="240" w:lineRule="auto"/>
    </w:pPr>
    <w:rPr>
      <w:rFonts w:eastAsia="Times New Roman"/>
      <w:color w:val="404040"/>
      <w:sz w:val="18"/>
      <w:szCs w:val="18"/>
      <w:lang w:val="en-US" w:eastAsia="ja-JP"/>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ProjectTable">
    <w:name w:val="Project Table"/>
    <w:basedOn w:val="TableNormal"/>
    <w:uiPriority w:val="99"/>
    <w:rsid w:val="00053819"/>
    <w:pPr>
      <w:spacing w:before="120" w:after="120" w:line="240" w:lineRule="auto"/>
    </w:pPr>
    <w:rPr>
      <w:rFonts w:eastAsia="Times New Roman"/>
      <w:color w:val="404040"/>
      <w:sz w:val="18"/>
      <w:szCs w:val="18"/>
      <w:lang w:val="en-US" w:eastAsia="ja-JP"/>
    </w:rPr>
    <w:tblPr>
      <w:tblStyleColBandSize w:val="1"/>
      <w:tblBorders>
        <w:top w:val="single" w:sz="4" w:space="0" w:color="5B9BD5"/>
        <w:left w:val="single" w:sz="4" w:space="0" w:color="5B9BD5"/>
        <w:bottom w:val="single" w:sz="4" w:space="0" w:color="5B9BD5"/>
        <w:right w:val="single" w:sz="4" w:space="0" w:color="5B9BD5"/>
        <w:insideH w:val="single" w:sz="4" w:space="0" w:color="5B9BD5"/>
        <w:insideV w:val="single" w:sz="4" w:space="0" w:color="5B9BD5"/>
      </w:tblBorders>
      <w:tblCellMar>
        <w:left w:w="144" w:type="dxa"/>
        <w:right w:w="144" w:type="dxa"/>
      </w:tblCellMar>
    </w:tblPr>
    <w:tblStylePr w:type="firstRow">
      <w:pPr>
        <w:keepNext/>
        <w:wordWrap/>
      </w:pPr>
      <w:rPr>
        <w:b/>
      </w:rPr>
      <w:tblPr/>
      <w:tcPr>
        <w:shd w:val="clear" w:color="auto" w:fill="DEEAF6"/>
        <w:vAlign w:val="bottom"/>
      </w:tcPr>
    </w:tblStylePr>
    <w:tblStylePr w:type="lastRow">
      <w:rPr>
        <w:b/>
        <w:color w:val="FFFFFF"/>
      </w:rPr>
      <w:tblPr/>
      <w:tcPr>
        <w:shd w:val="clear" w:color="auto" w:fill="5B9BD5"/>
      </w:tcPr>
    </w:tblStylePr>
    <w:tblStylePr w:type="band1Vert">
      <w:rPr>
        <w:b/>
      </w:rPr>
      <w:tblPr/>
      <w:tcPr>
        <w:shd w:val="clear" w:color="auto" w:fill="DEEAF6"/>
      </w:tcPr>
    </w:tblStylePr>
  </w:style>
  <w:style w:type="paragraph" w:customStyle="1" w:styleId="TableTextDecimal">
    <w:name w:val="Table Text Decimal"/>
    <w:basedOn w:val="Normal"/>
    <w:uiPriority w:val="12"/>
    <w:qFormat/>
    <w:rsid w:val="00053819"/>
    <w:pPr>
      <w:tabs>
        <w:tab w:val="decimal" w:pos="936"/>
      </w:tabs>
      <w:spacing w:before="120" w:after="120" w:line="240" w:lineRule="auto"/>
    </w:pPr>
    <w:rPr>
      <w:rFonts w:ascii="Trebuchet MS" w:eastAsia="Times New Roman" w:hAnsi="Trebuchet MS"/>
      <w:color w:val="404040"/>
      <w:szCs w:val="18"/>
      <w:lang w:val="en-US" w:eastAsia="ja-JP"/>
    </w:rPr>
  </w:style>
  <w:style w:type="paragraph" w:styleId="Signature">
    <w:name w:val="Signature"/>
    <w:basedOn w:val="Normal"/>
    <w:link w:val="SignatureChar"/>
    <w:uiPriority w:val="12"/>
    <w:unhideWhenUsed/>
    <w:qFormat/>
    <w:rsid w:val="00053819"/>
    <w:pPr>
      <w:spacing w:before="960" w:after="0" w:line="240" w:lineRule="auto"/>
    </w:pPr>
    <w:rPr>
      <w:rFonts w:ascii="Trebuchet MS" w:eastAsia="Times New Roman" w:hAnsi="Trebuchet MS"/>
      <w:color w:val="404040"/>
      <w:szCs w:val="18"/>
      <w:lang w:val="en-US" w:eastAsia="ja-JP"/>
    </w:rPr>
  </w:style>
  <w:style w:type="character" w:customStyle="1" w:styleId="SignatureChar">
    <w:name w:val="Signature Char"/>
    <w:basedOn w:val="DefaultParagraphFont"/>
    <w:link w:val="Signature"/>
    <w:uiPriority w:val="12"/>
    <w:rsid w:val="00053819"/>
    <w:rPr>
      <w:rFonts w:ascii="Trebuchet MS" w:eastAsia="Times New Roman" w:hAnsi="Trebuchet MS"/>
      <w:color w:val="404040"/>
      <w:szCs w:val="18"/>
      <w:lang w:val="en-US" w:eastAsia="ja-JP"/>
    </w:rPr>
  </w:style>
  <w:style w:type="paragraph" w:customStyle="1" w:styleId="SpaceBefore">
    <w:name w:val="Space Before"/>
    <w:basedOn w:val="Normal"/>
    <w:uiPriority w:val="2"/>
    <w:qFormat/>
    <w:rsid w:val="00053819"/>
    <w:pPr>
      <w:spacing w:before="240" w:after="180" w:line="288" w:lineRule="auto"/>
    </w:pPr>
    <w:rPr>
      <w:rFonts w:ascii="Trebuchet MS" w:eastAsia="Times New Roman" w:hAnsi="Trebuchet MS"/>
      <w:color w:val="404040"/>
      <w:szCs w:val="18"/>
      <w:lang w:val="en-US" w:eastAsia="ja-JP"/>
    </w:rPr>
  </w:style>
  <w:style w:type="table" w:customStyle="1" w:styleId="GridTable4-Accent51">
    <w:name w:val="Grid Table 4 - Accent 51"/>
    <w:basedOn w:val="TableNormal"/>
    <w:next w:val="GridTable4-Accent5"/>
    <w:uiPriority w:val="49"/>
    <w:rsid w:val="00053819"/>
    <w:pPr>
      <w:spacing w:after="0" w:line="240" w:lineRule="auto"/>
    </w:pPr>
    <w:rPr>
      <w:rFonts w:eastAsia="Times New Roman" w:hAnsi="Times New Roman" w:cs="Times New Roman"/>
      <w:lang w:val="en-IE" w:eastAsia="en-IE"/>
    </w:rPr>
    <w:tblPr>
      <w:tblStyleRowBandSize w:val="1"/>
      <w:tblStyleColBandSize w:val="1"/>
      <w:tblBorders>
        <w:top w:val="single" w:sz="4" w:space="0" w:color="C097BD"/>
        <w:left w:val="single" w:sz="4" w:space="0" w:color="C097BD"/>
        <w:bottom w:val="single" w:sz="4" w:space="0" w:color="C097BD"/>
        <w:right w:val="single" w:sz="4" w:space="0" w:color="C097BD"/>
        <w:insideH w:val="single" w:sz="4" w:space="0" w:color="C097BD"/>
        <w:insideV w:val="single" w:sz="4" w:space="0" w:color="C097BD"/>
      </w:tblBorders>
    </w:tblPr>
    <w:tblStylePr w:type="firstRow">
      <w:rPr>
        <w:b/>
        <w:bCs/>
        <w:color w:val="FFFFFF"/>
      </w:rPr>
      <w:tblPr/>
      <w:tcPr>
        <w:tcBorders>
          <w:top w:val="single" w:sz="4" w:space="0" w:color="92588D"/>
          <w:left w:val="single" w:sz="4" w:space="0" w:color="92588D"/>
          <w:bottom w:val="single" w:sz="4" w:space="0" w:color="92588D"/>
          <w:right w:val="single" w:sz="4" w:space="0" w:color="92588D"/>
          <w:insideH w:val="nil"/>
          <w:insideV w:val="nil"/>
        </w:tcBorders>
        <w:shd w:val="clear" w:color="auto" w:fill="92588D"/>
      </w:tcPr>
    </w:tblStylePr>
    <w:tblStylePr w:type="lastRow">
      <w:rPr>
        <w:b/>
        <w:bCs/>
      </w:rPr>
      <w:tblPr/>
      <w:tcPr>
        <w:tcBorders>
          <w:top w:val="double" w:sz="4" w:space="0" w:color="92588D"/>
        </w:tcBorders>
      </w:tcPr>
    </w:tblStylePr>
    <w:tblStylePr w:type="firstCol">
      <w:rPr>
        <w:b/>
        <w:bCs/>
      </w:rPr>
    </w:tblStylePr>
    <w:tblStylePr w:type="lastCol">
      <w:rPr>
        <w:b/>
        <w:bCs/>
      </w:rPr>
    </w:tblStylePr>
    <w:tblStylePr w:type="band1Vert">
      <w:tblPr/>
      <w:tcPr>
        <w:shd w:val="clear" w:color="auto" w:fill="EADCE9"/>
      </w:tcPr>
    </w:tblStylePr>
    <w:tblStylePr w:type="band1Horz">
      <w:tblPr/>
      <w:tcPr>
        <w:shd w:val="clear" w:color="auto" w:fill="EADCE9"/>
      </w:tcPr>
    </w:tblStylePr>
  </w:style>
  <w:style w:type="paragraph" w:customStyle="1" w:styleId="TOCHeading1">
    <w:name w:val="TOC Heading1"/>
    <w:basedOn w:val="Heading1"/>
    <w:next w:val="Normal"/>
    <w:uiPriority w:val="39"/>
    <w:unhideWhenUsed/>
    <w:qFormat/>
    <w:rsid w:val="00053819"/>
    <w:pPr>
      <w:numPr>
        <w:numId w:val="0"/>
      </w:numPr>
      <w:pBdr>
        <w:left w:val="double" w:sz="18" w:space="4" w:color="1F4E79"/>
      </w:pBdr>
      <w:shd w:val="clear" w:color="auto" w:fill="auto"/>
      <w:spacing w:after="0"/>
      <w:contextualSpacing w:val="0"/>
      <w:jc w:val="left"/>
      <w:outlineLvl w:val="9"/>
    </w:pPr>
    <w:rPr>
      <w:rFonts w:ascii="Arial Black" w:hAnsi="Arial Black" w:cs="Times New Roman"/>
      <w:bCs w:val="0"/>
      <w:caps/>
      <w:noProof w:val="0"/>
      <w:color w:val="2E74B5"/>
      <w:kern w:val="28"/>
      <w:sz w:val="32"/>
      <w:szCs w:val="32"/>
      <w:lang w:val="en-US"/>
    </w:rPr>
  </w:style>
  <w:style w:type="paragraph" w:styleId="Subtitle">
    <w:name w:val="Subtitle"/>
    <w:basedOn w:val="Normal"/>
    <w:next w:val="Normal"/>
    <w:link w:val="SubtitleChar"/>
    <w:uiPriority w:val="11"/>
    <w:qFormat/>
    <w:rsid w:val="00D10AFC"/>
    <w:pPr>
      <w:numPr>
        <w:ilvl w:val="1"/>
      </w:numPr>
      <w:spacing w:after="160"/>
    </w:pPr>
    <w:rPr>
      <w:rFonts w:asciiTheme="minorHAnsi" w:eastAsiaTheme="minorEastAsia" w:hAnsiTheme="minorHAnsi"/>
      <w:color w:val="5A5A5A" w:themeColor="text1" w:themeTint="A5"/>
      <w:spacing w:val="15"/>
    </w:rPr>
  </w:style>
  <w:style w:type="character" w:customStyle="1" w:styleId="SubtitleChar1">
    <w:name w:val="Subtitle Char1"/>
    <w:basedOn w:val="DefaultParagraphFont"/>
    <w:uiPriority w:val="11"/>
    <w:rsid w:val="00053819"/>
    <w:rPr>
      <w:rFonts w:eastAsiaTheme="minorEastAsia"/>
      <w:color w:val="5A5A5A" w:themeColor="text1" w:themeTint="A5"/>
      <w:spacing w:val="15"/>
      <w:lang w:val="en-IE"/>
    </w:rPr>
  </w:style>
  <w:style w:type="table" w:styleId="GridTable4-Accent1">
    <w:name w:val="Grid Table 4 Accent 1"/>
    <w:basedOn w:val="TableNormal"/>
    <w:uiPriority w:val="49"/>
    <w:rsid w:val="00053819"/>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GridLight">
    <w:name w:val="Grid Table Light"/>
    <w:basedOn w:val="TableNormal"/>
    <w:uiPriority w:val="40"/>
    <w:rsid w:val="00053819"/>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4-Accent5">
    <w:name w:val="Grid Table 4 Accent 5"/>
    <w:basedOn w:val="TableNormal"/>
    <w:uiPriority w:val="49"/>
    <w:rsid w:val="00053819"/>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paragraph" w:customStyle="1" w:styleId="DocId">
    <w:name w:val="DocId"/>
    <w:basedOn w:val="Footer"/>
    <w:link w:val="DocIdChar"/>
    <w:rsid w:val="001072DF"/>
    <w:rPr>
      <w:rFonts w:ascii="Arial" w:eastAsia="Calibri" w:hAnsi="Arial" w:cs="Arial"/>
      <w:sz w:val="16"/>
    </w:rPr>
  </w:style>
  <w:style w:type="character" w:customStyle="1" w:styleId="DocIdChar">
    <w:name w:val="DocId Char"/>
    <w:basedOn w:val="DefaultParagraphFont"/>
    <w:link w:val="DocId"/>
    <w:rsid w:val="001072DF"/>
    <w:rPr>
      <w:rFonts w:ascii="Arial" w:eastAsia="Calibri" w:hAnsi="Arial" w:cs="Arial"/>
      <w:sz w:val="16"/>
      <w:szCs w:val="20"/>
      <w:lang w:val="en-IE"/>
    </w:rPr>
  </w:style>
  <w:style w:type="character" w:styleId="BookTitle">
    <w:name w:val="Book Title"/>
    <w:basedOn w:val="DefaultParagraphFont"/>
    <w:uiPriority w:val="33"/>
    <w:qFormat/>
    <w:rsid w:val="00D10AFC"/>
    <w:rPr>
      <w:rFonts w:ascii="Calibri" w:hAnsi="Calibri"/>
      <w:b/>
      <w:bCs/>
      <w:i/>
      <w:iCs/>
      <w:spacing w:val="5"/>
    </w:rPr>
  </w:style>
  <w:style w:type="character" w:styleId="IntenseEmphasis">
    <w:name w:val="Intense Emphasis"/>
    <w:basedOn w:val="DefaultParagraphFont"/>
    <w:uiPriority w:val="21"/>
    <w:qFormat/>
    <w:rsid w:val="00D10AFC"/>
    <w:rPr>
      <w:rFonts w:ascii="Calibri" w:hAnsi="Calibri"/>
      <w:b/>
      <w:i/>
      <w:iCs/>
      <w:color w:val="4F4F00"/>
    </w:rPr>
  </w:style>
  <w:style w:type="paragraph" w:styleId="IntenseQuote">
    <w:name w:val="Intense Quote"/>
    <w:basedOn w:val="Normal"/>
    <w:next w:val="Normal"/>
    <w:link w:val="IntenseQuoteChar"/>
    <w:uiPriority w:val="30"/>
    <w:qFormat/>
    <w:rsid w:val="00D10AFC"/>
    <w:pPr>
      <w:pBdr>
        <w:top w:val="single" w:sz="4" w:space="10" w:color="4F81BD" w:themeColor="accent1"/>
        <w:bottom w:val="single" w:sz="4" w:space="10" w:color="4F81BD" w:themeColor="accent1"/>
      </w:pBdr>
      <w:spacing w:before="360" w:after="360"/>
      <w:ind w:left="864" w:right="864"/>
      <w:jc w:val="center"/>
    </w:pPr>
    <w:rPr>
      <w:i/>
      <w:iCs/>
    </w:rPr>
  </w:style>
  <w:style w:type="character" w:customStyle="1" w:styleId="IntenseQuoteChar">
    <w:name w:val="Intense Quote Char"/>
    <w:basedOn w:val="DefaultParagraphFont"/>
    <w:link w:val="IntenseQuote"/>
    <w:uiPriority w:val="30"/>
    <w:rsid w:val="00D10AFC"/>
    <w:rPr>
      <w:rFonts w:ascii="Arial" w:hAnsi="Arial"/>
      <w:i/>
      <w:iCs/>
      <w:lang w:val="en-IE"/>
    </w:rPr>
  </w:style>
  <w:style w:type="character" w:styleId="IntenseReference">
    <w:name w:val="Intense Reference"/>
    <w:basedOn w:val="DefaultParagraphFont"/>
    <w:uiPriority w:val="32"/>
    <w:qFormat/>
    <w:rsid w:val="00D10AFC"/>
    <w:rPr>
      <w:rFonts w:ascii="Calibri" w:hAnsi="Calibri"/>
      <w:b/>
      <w:bCs/>
      <w:smallCaps/>
      <w:color w:val="auto"/>
      <w:spacing w:val="5"/>
    </w:rPr>
  </w:style>
  <w:style w:type="paragraph" w:styleId="Quote">
    <w:name w:val="Quote"/>
    <w:basedOn w:val="Normal"/>
    <w:next w:val="Normal"/>
    <w:link w:val="QuoteChar"/>
    <w:uiPriority w:val="29"/>
    <w:qFormat/>
    <w:rsid w:val="00D10AF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D10AFC"/>
    <w:rPr>
      <w:rFonts w:ascii="Arial" w:hAnsi="Arial"/>
      <w:i/>
      <w:iCs/>
      <w:color w:val="404040" w:themeColor="text1" w:themeTint="BF"/>
      <w:lang w:val="en-IE"/>
    </w:rPr>
  </w:style>
  <w:style w:type="character" w:styleId="Strong">
    <w:name w:val="Strong"/>
    <w:basedOn w:val="DefaultParagraphFont"/>
    <w:uiPriority w:val="22"/>
    <w:qFormat/>
    <w:rsid w:val="00D10AFC"/>
    <w:rPr>
      <w:rFonts w:ascii="Calibri" w:hAnsi="Calibri"/>
      <w:b/>
      <w:bCs/>
    </w:rPr>
  </w:style>
  <w:style w:type="paragraph" w:customStyle="1" w:styleId="Style3">
    <w:name w:val="Style3"/>
    <w:basedOn w:val="Normal"/>
    <w:qFormat/>
    <w:rsid w:val="00D10AFC"/>
    <w:pPr>
      <w:numPr>
        <w:numId w:val="12"/>
      </w:numPr>
      <w:spacing w:after="0"/>
      <w:contextualSpacing/>
      <w:jc w:val="both"/>
      <w:outlineLvl w:val="2"/>
    </w:pPr>
    <w:rPr>
      <w:rFonts w:eastAsiaTheme="minorEastAsia" w:cs="Arial"/>
      <w:b/>
      <w:color w:val="2F5496"/>
      <w:sz w:val="24"/>
      <w:szCs w:val="24"/>
      <w:lang w:val="en-US" w:eastAsia="ja-JP"/>
    </w:rPr>
  </w:style>
  <w:style w:type="character" w:styleId="SubtleEmphasis">
    <w:name w:val="Subtle Emphasis"/>
    <w:basedOn w:val="DefaultParagraphFont"/>
    <w:uiPriority w:val="19"/>
    <w:qFormat/>
    <w:rsid w:val="00D10AFC"/>
    <w:rPr>
      <w:rFonts w:ascii="Calibri" w:hAnsi="Calibri"/>
      <w:i/>
      <w:iCs/>
      <w:color w:val="auto"/>
    </w:rPr>
  </w:style>
  <w:style w:type="character" w:styleId="SubtleReference">
    <w:name w:val="Subtle Reference"/>
    <w:basedOn w:val="DefaultParagraphFont"/>
    <w:uiPriority w:val="31"/>
    <w:qFormat/>
    <w:rsid w:val="00D10AFC"/>
    <w:rPr>
      <w:rFonts w:ascii="Calibri" w:hAnsi="Calibri"/>
      <w:smallCaps/>
      <w:color w:val="auto"/>
    </w:rPr>
  </w:style>
  <w:style w:type="table" w:customStyle="1" w:styleId="TableGrid2">
    <w:name w:val="Table Grid2"/>
    <w:basedOn w:val="TableNormal"/>
    <w:next w:val="TableGrid"/>
    <w:uiPriority w:val="39"/>
    <w:rsid w:val="00D10AFC"/>
    <w:pPr>
      <w:spacing w:before="120" w:after="0" w:line="240" w:lineRule="auto"/>
    </w:pPr>
    <w:rPr>
      <w:rFonts w:eastAsiaTheme="minorEastAsia"/>
      <w:lang w:val="en-US" w:eastAsia="ja-JP"/>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UnresolvedMention">
    <w:name w:val="Unresolved Mention"/>
    <w:basedOn w:val="DefaultParagraphFont"/>
    <w:uiPriority w:val="99"/>
    <w:semiHidden/>
    <w:unhideWhenUsed/>
    <w:rsid w:val="00D10AFC"/>
    <w:rPr>
      <w:color w:val="605E5C"/>
      <w:shd w:val="clear" w:color="auto" w:fill="E1DFDD"/>
    </w:rPr>
  </w:style>
  <w:style w:type="paragraph" w:styleId="TOCHeading">
    <w:name w:val="TOC Heading"/>
    <w:basedOn w:val="Heading1"/>
    <w:next w:val="Normal"/>
    <w:uiPriority w:val="39"/>
    <w:unhideWhenUsed/>
    <w:qFormat/>
    <w:rsid w:val="00F508F9"/>
    <w:pPr>
      <w:numPr>
        <w:numId w:val="0"/>
      </w:numPr>
      <w:shd w:val="clear" w:color="auto" w:fill="auto"/>
      <w:spacing w:after="0"/>
      <w:contextualSpacing w:val="0"/>
      <w:jc w:val="left"/>
      <w:outlineLvl w:val="9"/>
    </w:pPr>
    <w:rPr>
      <w:rFonts w:asciiTheme="majorHAnsi" w:eastAsiaTheme="majorEastAsia" w:hAnsiTheme="majorHAnsi" w:cstheme="majorBidi"/>
      <w:b w:val="0"/>
      <w:bCs w:val="0"/>
      <w:noProof w:val="0"/>
      <w:color w:val="365F91" w:themeColor="accent1" w:themeShade="BF"/>
      <w:sz w:val="32"/>
      <w:szCs w:val="32"/>
      <w:lang w:val="en-US"/>
    </w:rPr>
  </w:style>
  <w:style w:type="character" w:customStyle="1" w:styleId="ListParagraphChar">
    <w:name w:val="List Paragraph Char"/>
    <w:aliases w:val="Subtitle Cover Page Char,igunore Char,Bullet List Char,FooterText Char,numbered Char,List Paragraph1 Char,Paragraphe de liste1 Char,Bulletr List Paragraph Char,列出段落 Char,列出段落1 Char,List Paragraph2 Char,List Paragraph21 Char"/>
    <w:basedOn w:val="DefaultParagraphFont"/>
    <w:link w:val="ListParagraph"/>
    <w:uiPriority w:val="34"/>
    <w:qFormat/>
    <w:rsid w:val="00F429FA"/>
    <w:rPr>
      <w:rFonts w:ascii="Arial" w:hAnsi="Arial"/>
      <w:lang w:val="en-IE"/>
    </w:rPr>
  </w:style>
  <w:style w:type="paragraph" w:customStyle="1" w:styleId="Body">
    <w:name w:val="Body"/>
    <w:link w:val="BodyChar"/>
    <w:rsid w:val="00CB5226"/>
    <w:pPr>
      <w:pBdr>
        <w:top w:val="nil"/>
        <w:left w:val="nil"/>
        <w:bottom w:val="nil"/>
        <w:right w:val="nil"/>
        <w:between w:val="nil"/>
        <w:bar w:val="nil"/>
      </w:pBdr>
    </w:pPr>
    <w:rPr>
      <w:rFonts w:ascii="Calibri" w:eastAsia="Calibri" w:hAnsi="Calibri" w:cs="Calibri"/>
      <w:color w:val="000000"/>
      <w:u w:color="000000"/>
      <w:bdr w:val="nil"/>
      <w:lang w:val="en-IE" w:eastAsia="en-IE"/>
    </w:rPr>
  </w:style>
  <w:style w:type="character" w:customStyle="1" w:styleId="BodyChar">
    <w:name w:val="Body Char"/>
    <w:basedOn w:val="DefaultParagraphFont"/>
    <w:link w:val="Body"/>
    <w:rsid w:val="00CB5226"/>
    <w:rPr>
      <w:rFonts w:ascii="Calibri" w:eastAsia="Calibri" w:hAnsi="Calibri" w:cs="Calibri"/>
      <w:color w:val="000000"/>
      <w:u w:color="000000"/>
      <w:bdr w:val="nil"/>
      <w:lang w:val="en-IE" w:eastAsia="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2773747">
      <w:bodyDiv w:val="1"/>
      <w:marLeft w:val="0"/>
      <w:marRight w:val="0"/>
      <w:marTop w:val="0"/>
      <w:marBottom w:val="0"/>
      <w:divBdr>
        <w:top w:val="none" w:sz="0" w:space="0" w:color="auto"/>
        <w:left w:val="none" w:sz="0" w:space="0" w:color="auto"/>
        <w:bottom w:val="none" w:sz="0" w:space="0" w:color="auto"/>
        <w:right w:val="none" w:sz="0" w:space="0" w:color="auto"/>
      </w:divBdr>
    </w:div>
    <w:div w:id="1077819801">
      <w:bodyDiv w:val="1"/>
      <w:marLeft w:val="0"/>
      <w:marRight w:val="0"/>
      <w:marTop w:val="0"/>
      <w:marBottom w:val="0"/>
      <w:divBdr>
        <w:top w:val="none" w:sz="0" w:space="0" w:color="auto"/>
        <w:left w:val="none" w:sz="0" w:space="0" w:color="auto"/>
        <w:bottom w:val="none" w:sz="0" w:space="0" w:color="auto"/>
        <w:right w:val="none" w:sz="0" w:space="0" w:color="auto"/>
      </w:divBdr>
    </w:div>
    <w:div w:id="1138689032">
      <w:bodyDiv w:val="1"/>
      <w:marLeft w:val="0"/>
      <w:marRight w:val="0"/>
      <w:marTop w:val="0"/>
      <w:marBottom w:val="0"/>
      <w:divBdr>
        <w:top w:val="none" w:sz="0" w:space="0" w:color="auto"/>
        <w:left w:val="none" w:sz="0" w:space="0" w:color="auto"/>
        <w:bottom w:val="none" w:sz="0" w:space="0" w:color="auto"/>
        <w:right w:val="none" w:sz="0" w:space="0" w:color="auto"/>
      </w:divBdr>
    </w:div>
    <w:div w:id="1708140269">
      <w:bodyDiv w:val="1"/>
      <w:marLeft w:val="0"/>
      <w:marRight w:val="0"/>
      <w:marTop w:val="0"/>
      <w:marBottom w:val="0"/>
      <w:divBdr>
        <w:top w:val="none" w:sz="0" w:space="0" w:color="auto"/>
        <w:left w:val="none" w:sz="0" w:space="0" w:color="auto"/>
        <w:bottom w:val="none" w:sz="0" w:space="0" w:color="auto"/>
        <w:right w:val="none" w:sz="0" w:space="0" w:color="auto"/>
      </w:divBdr>
    </w:div>
    <w:div w:id="1786776282">
      <w:bodyDiv w:val="1"/>
      <w:marLeft w:val="0"/>
      <w:marRight w:val="0"/>
      <w:marTop w:val="0"/>
      <w:marBottom w:val="0"/>
      <w:divBdr>
        <w:top w:val="none" w:sz="0" w:space="0" w:color="auto"/>
        <w:left w:val="none" w:sz="0" w:space="0" w:color="auto"/>
        <w:bottom w:val="none" w:sz="0" w:space="0" w:color="auto"/>
        <w:right w:val="none" w:sz="0" w:space="0" w:color="auto"/>
      </w:divBdr>
      <w:divsChild>
        <w:div w:id="749236104">
          <w:marLeft w:val="0"/>
          <w:marRight w:val="0"/>
          <w:marTop w:val="0"/>
          <w:marBottom w:val="0"/>
          <w:divBdr>
            <w:top w:val="none" w:sz="0" w:space="0" w:color="auto"/>
            <w:left w:val="none" w:sz="0" w:space="0" w:color="auto"/>
            <w:bottom w:val="none" w:sz="0" w:space="0" w:color="auto"/>
            <w:right w:val="none" w:sz="0" w:space="0" w:color="auto"/>
          </w:divBdr>
          <w:divsChild>
            <w:div w:id="926184514">
              <w:marLeft w:val="0"/>
              <w:marRight w:val="0"/>
              <w:marTop w:val="0"/>
              <w:marBottom w:val="0"/>
              <w:divBdr>
                <w:top w:val="none" w:sz="0" w:space="0" w:color="auto"/>
                <w:left w:val="none" w:sz="0" w:space="0" w:color="auto"/>
                <w:bottom w:val="none" w:sz="0" w:space="0" w:color="auto"/>
                <w:right w:val="none" w:sz="0" w:space="0" w:color="auto"/>
              </w:divBdr>
              <w:divsChild>
                <w:div w:id="834347439">
                  <w:marLeft w:val="0"/>
                  <w:marRight w:val="0"/>
                  <w:marTop w:val="0"/>
                  <w:marBottom w:val="0"/>
                  <w:divBdr>
                    <w:top w:val="none" w:sz="0" w:space="0" w:color="auto"/>
                    <w:left w:val="none" w:sz="0" w:space="0" w:color="auto"/>
                    <w:bottom w:val="none" w:sz="0" w:space="0" w:color="auto"/>
                    <w:right w:val="none" w:sz="0" w:space="0" w:color="auto"/>
                  </w:divBdr>
                  <w:divsChild>
                    <w:div w:id="1244606395">
                      <w:marLeft w:val="0"/>
                      <w:marRight w:val="0"/>
                      <w:marTop w:val="0"/>
                      <w:marBottom w:val="0"/>
                      <w:divBdr>
                        <w:top w:val="none" w:sz="0" w:space="0" w:color="auto"/>
                        <w:left w:val="none" w:sz="0" w:space="0" w:color="auto"/>
                        <w:bottom w:val="none" w:sz="0" w:space="0" w:color="auto"/>
                        <w:right w:val="none" w:sz="0" w:space="0" w:color="auto"/>
                      </w:divBdr>
                      <w:divsChild>
                        <w:div w:id="1712001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48445270">
      <w:bodyDiv w:val="1"/>
      <w:marLeft w:val="0"/>
      <w:marRight w:val="0"/>
      <w:marTop w:val="0"/>
      <w:marBottom w:val="0"/>
      <w:divBdr>
        <w:top w:val="none" w:sz="0" w:space="0" w:color="auto"/>
        <w:left w:val="none" w:sz="0" w:space="0" w:color="auto"/>
        <w:bottom w:val="none" w:sz="0" w:space="0" w:color="auto"/>
        <w:right w:val="none" w:sz="0" w:space="0" w:color="auto"/>
      </w:divBdr>
    </w:div>
    <w:div w:id="21457354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microsoft.com/office/2011/relationships/commentsExtended" Target="commentsExtended.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comments" Target="comments.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www.revenue.ie/en/online/tax-clearance.html" TargetMode="External"/><Relationship Id="rId20" Type="http://schemas.microsoft.com/office/2018/08/relationships/commentsExtensible" Target="commentsExtensi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1.xml"/><Relationship Id="rId23" Type="http://schemas.microsoft.com/office/2011/relationships/people" Target="people.xml"/><Relationship Id="rId10" Type="http://schemas.openxmlformats.org/officeDocument/2006/relationships/webSettings" Target="webSettings.xml"/><Relationship Id="rId19" Type="http://schemas.microsoft.com/office/2016/09/relationships/commentsIds" Target="commentsIds.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6AEF6D38651425BB9A37E48A9C7A9FD"/>
        <w:category>
          <w:name w:val="General"/>
          <w:gallery w:val="placeholder"/>
        </w:category>
        <w:types>
          <w:type w:val="bbPlcHdr"/>
        </w:types>
        <w:behaviors>
          <w:behavior w:val="content"/>
        </w:behaviors>
        <w:guid w:val="{D69FE2B1-8349-46AC-B669-E772D5EB3724}"/>
      </w:docPartPr>
      <w:docPartBody>
        <w:p w:rsidR="007B52D6" w:rsidRDefault="0014795E" w:rsidP="0014795E">
          <w:pPr>
            <w:pStyle w:val="46AEF6D38651425BB9A37E48A9C7A9FD"/>
          </w:pPr>
          <w:r w:rsidRPr="00733756">
            <w:rPr>
              <w:rStyle w:val="PlaceholderText"/>
              <w:rFonts w:cstheme="minorHAnsi"/>
              <w:color w:val="auto"/>
            </w:rPr>
            <w:t>Click or tap here to enter text.</w:t>
          </w:r>
        </w:p>
      </w:docPartBody>
    </w:docPart>
    <w:docPart>
      <w:docPartPr>
        <w:name w:val="EFCE8CCEB5CC40759D5719B804FB5816"/>
        <w:category>
          <w:name w:val="General"/>
          <w:gallery w:val="placeholder"/>
        </w:category>
        <w:types>
          <w:type w:val="bbPlcHdr"/>
        </w:types>
        <w:behaviors>
          <w:behavior w:val="content"/>
        </w:behaviors>
        <w:guid w:val="{9A7B3F04-523F-4B19-A186-8B3ACA3C93B8}"/>
      </w:docPartPr>
      <w:docPartBody>
        <w:p w:rsidR="007B52D6" w:rsidRDefault="0014795E" w:rsidP="0014795E">
          <w:pPr>
            <w:pStyle w:val="EFCE8CCEB5CC40759D5719B804FB5816"/>
          </w:pPr>
          <w:r w:rsidRPr="00733756">
            <w:rPr>
              <w:rStyle w:val="PlaceholderText"/>
              <w:rFonts w:cstheme="minorHAnsi"/>
              <w:color w:val="auto"/>
            </w:rPr>
            <w:t>Click or tap here to enter text.</w:t>
          </w:r>
        </w:p>
      </w:docPartBody>
    </w:docPart>
    <w:docPart>
      <w:docPartPr>
        <w:name w:val="68DD072C18264E58A5CBB17E13953506"/>
        <w:category>
          <w:name w:val="General"/>
          <w:gallery w:val="placeholder"/>
        </w:category>
        <w:types>
          <w:type w:val="bbPlcHdr"/>
        </w:types>
        <w:behaviors>
          <w:behavior w:val="content"/>
        </w:behaviors>
        <w:guid w:val="{79A09A1B-2660-4F57-8E0B-E6D8FDE94145}"/>
      </w:docPartPr>
      <w:docPartBody>
        <w:p w:rsidR="00EA7D0A" w:rsidRDefault="00F64FD8" w:rsidP="00F64FD8">
          <w:pPr>
            <w:pStyle w:val="68DD072C18264E58A5CBB17E13953506"/>
          </w:pPr>
          <w:r w:rsidRPr="00733756">
            <w:rPr>
              <w:rStyle w:val="PlaceholderText"/>
              <w:rFonts w:cstheme="minorHAnsi"/>
              <w:color w:val="auto"/>
            </w:rPr>
            <w:t>Click or tap here to enter text.</w:t>
          </w:r>
        </w:p>
      </w:docPartBody>
    </w:docPart>
    <w:docPart>
      <w:docPartPr>
        <w:name w:val="AFC2B617D3DD4AB4B83E07459E86AD90"/>
        <w:category>
          <w:name w:val="General"/>
          <w:gallery w:val="placeholder"/>
        </w:category>
        <w:types>
          <w:type w:val="bbPlcHdr"/>
        </w:types>
        <w:behaviors>
          <w:behavior w:val="content"/>
        </w:behaviors>
        <w:guid w:val="{6363C058-9A16-4AC7-8739-8E66C7307589}"/>
      </w:docPartPr>
      <w:docPartBody>
        <w:p w:rsidR="008135B1" w:rsidRDefault="00A82612" w:rsidP="00A82612">
          <w:pPr>
            <w:pStyle w:val="AFC2B617D3DD4AB4B83E07459E86AD90"/>
          </w:pPr>
          <w:r w:rsidRPr="00733756">
            <w:rPr>
              <w:rStyle w:val="PlaceholderText"/>
              <w:rFonts w:cstheme="minorHAnsi"/>
              <w:color w:val="auto"/>
            </w:rPr>
            <w:t>Click or tap here to enter text.</w:t>
          </w:r>
        </w:p>
      </w:docPartBody>
    </w:docPart>
    <w:docPart>
      <w:docPartPr>
        <w:name w:val="51BFAAEAAAE14DD586BC7602A04A9654"/>
        <w:category>
          <w:name w:val="General"/>
          <w:gallery w:val="placeholder"/>
        </w:category>
        <w:types>
          <w:type w:val="bbPlcHdr"/>
        </w:types>
        <w:behaviors>
          <w:behavior w:val="content"/>
        </w:behaviors>
        <w:guid w:val="{6C54B9F9-7B5A-493D-915A-B5213AC136A3}"/>
      </w:docPartPr>
      <w:docPartBody>
        <w:p w:rsidR="004D2A43" w:rsidRDefault="008135B1" w:rsidP="008135B1">
          <w:pPr>
            <w:pStyle w:val="51BFAAEAAAE14DD586BC7602A04A96541"/>
          </w:pPr>
          <w:r w:rsidRPr="00733756">
            <w:rPr>
              <w:rStyle w:val="PlaceholderText"/>
              <w:rFonts w:cstheme="minorHAnsi"/>
              <w:color w:val="auto"/>
            </w:rPr>
            <w:t>Click or tap here to enter text.</w:t>
          </w:r>
        </w:p>
      </w:docPartBody>
    </w:docPart>
    <w:docPart>
      <w:docPartPr>
        <w:name w:val="152FE5AB74E843DC9F38E599A2314D68"/>
        <w:category>
          <w:name w:val="General"/>
          <w:gallery w:val="placeholder"/>
        </w:category>
        <w:types>
          <w:type w:val="bbPlcHdr"/>
        </w:types>
        <w:behaviors>
          <w:behavior w:val="content"/>
        </w:behaviors>
        <w:guid w:val="{9A02616A-A37B-4637-A3B9-6F1C926423B5}"/>
      </w:docPartPr>
      <w:docPartBody>
        <w:p w:rsidR="004D2A43" w:rsidRDefault="008135B1" w:rsidP="008135B1">
          <w:pPr>
            <w:pStyle w:val="152FE5AB74E843DC9F38E599A2314D681"/>
          </w:pPr>
          <w:r w:rsidRPr="00733756">
            <w:rPr>
              <w:rStyle w:val="PlaceholderText"/>
              <w:rFonts w:cstheme="minorHAnsi"/>
              <w:color w:val="auto"/>
            </w:rPr>
            <w:t>Click or tap here to enter text.</w:t>
          </w:r>
        </w:p>
      </w:docPartBody>
    </w:docPart>
    <w:docPart>
      <w:docPartPr>
        <w:name w:val="9DA5E1539EF44A4BA8EEBCA6E9963AA5"/>
        <w:category>
          <w:name w:val="General"/>
          <w:gallery w:val="placeholder"/>
        </w:category>
        <w:types>
          <w:type w:val="bbPlcHdr"/>
        </w:types>
        <w:behaviors>
          <w:behavior w:val="content"/>
        </w:behaviors>
        <w:guid w:val="{C9C8A13A-AE0A-4CD2-8F54-D0D23C9E8ED2}"/>
      </w:docPartPr>
      <w:docPartBody>
        <w:p w:rsidR="004D2A43" w:rsidRDefault="008135B1" w:rsidP="008135B1">
          <w:pPr>
            <w:pStyle w:val="9DA5E1539EF44A4BA8EEBCA6E9963AA51"/>
          </w:pPr>
          <w:r w:rsidRPr="00733756">
            <w:rPr>
              <w:rStyle w:val="PlaceholderText"/>
              <w:rFonts w:cstheme="minorHAnsi"/>
              <w:color w:val="auto"/>
            </w:rPr>
            <w:t>Click or tap here to enter text.</w:t>
          </w:r>
        </w:p>
      </w:docPartBody>
    </w:docPart>
    <w:docPart>
      <w:docPartPr>
        <w:name w:val="6722FA2343174E488A73BC396CB09CAA"/>
        <w:category>
          <w:name w:val="General"/>
          <w:gallery w:val="placeholder"/>
        </w:category>
        <w:types>
          <w:type w:val="bbPlcHdr"/>
        </w:types>
        <w:behaviors>
          <w:behavior w:val="content"/>
        </w:behaviors>
        <w:guid w:val="{66BAE061-9D1B-4844-8C75-35D4C16EE08E}"/>
      </w:docPartPr>
      <w:docPartBody>
        <w:p w:rsidR="004D2A43" w:rsidRDefault="008135B1" w:rsidP="008135B1">
          <w:pPr>
            <w:pStyle w:val="6722FA2343174E488A73BC396CB09CAA1"/>
          </w:pPr>
          <w:r w:rsidRPr="00733756">
            <w:rPr>
              <w:rStyle w:val="PlaceholderText"/>
              <w:rFonts w:cstheme="minorHAnsi"/>
              <w:color w:val="auto"/>
            </w:rPr>
            <w:t>Click or tap here to enter text.</w:t>
          </w:r>
        </w:p>
      </w:docPartBody>
    </w:docPart>
    <w:docPart>
      <w:docPartPr>
        <w:name w:val="F4D19D685666473BAD4DC63CF64DFE39"/>
        <w:category>
          <w:name w:val="General"/>
          <w:gallery w:val="placeholder"/>
        </w:category>
        <w:types>
          <w:type w:val="bbPlcHdr"/>
        </w:types>
        <w:behaviors>
          <w:behavior w:val="content"/>
        </w:behaviors>
        <w:guid w:val="{C3FBEE7F-C7A5-4F49-87B7-FE6B111A9B83}"/>
      </w:docPartPr>
      <w:docPartBody>
        <w:p w:rsidR="004D2A43" w:rsidRDefault="008135B1" w:rsidP="008135B1">
          <w:pPr>
            <w:pStyle w:val="F4D19D685666473BAD4DC63CF64DFE391"/>
          </w:pPr>
          <w:r w:rsidRPr="00733756">
            <w:rPr>
              <w:rStyle w:val="PlaceholderText"/>
              <w:rFonts w:cstheme="minorHAnsi"/>
              <w:color w:val="auto"/>
            </w:rPr>
            <w:t>Click or tap here to enter text.</w:t>
          </w:r>
        </w:p>
      </w:docPartBody>
    </w:docPart>
    <w:docPart>
      <w:docPartPr>
        <w:name w:val="04BBB0BAD4BF41F9A434E34355B3C521"/>
        <w:category>
          <w:name w:val="General"/>
          <w:gallery w:val="placeholder"/>
        </w:category>
        <w:types>
          <w:type w:val="bbPlcHdr"/>
        </w:types>
        <w:behaviors>
          <w:behavior w:val="content"/>
        </w:behaviors>
        <w:guid w:val="{71A36C1A-8182-415E-A03E-0AA4633A1420}"/>
      </w:docPartPr>
      <w:docPartBody>
        <w:p w:rsidR="004D2A43" w:rsidRDefault="008135B1" w:rsidP="008135B1">
          <w:pPr>
            <w:pStyle w:val="04BBB0BAD4BF41F9A434E34355B3C5211"/>
          </w:pPr>
          <w:r w:rsidRPr="00733756">
            <w:rPr>
              <w:rStyle w:val="PlaceholderText"/>
              <w:rFonts w:cstheme="minorHAnsi"/>
              <w:color w:val="auto"/>
            </w:rPr>
            <w:t>Click or tap here to enter text.</w:t>
          </w:r>
        </w:p>
      </w:docPartBody>
    </w:docPart>
    <w:docPart>
      <w:docPartPr>
        <w:name w:val="F54FE9F8572D454F94F1CA101BD25036"/>
        <w:category>
          <w:name w:val="General"/>
          <w:gallery w:val="placeholder"/>
        </w:category>
        <w:types>
          <w:type w:val="bbPlcHdr"/>
        </w:types>
        <w:behaviors>
          <w:behavior w:val="content"/>
        </w:behaviors>
        <w:guid w:val="{286E59AD-1E8F-459C-9541-E98340083182}"/>
      </w:docPartPr>
      <w:docPartBody>
        <w:p w:rsidR="0045300E" w:rsidRDefault="00000822" w:rsidP="00000822">
          <w:pPr>
            <w:pStyle w:val="F54FE9F8572D454F94F1CA101BD25036"/>
          </w:pPr>
          <w:r w:rsidRPr="00733756">
            <w:rPr>
              <w:rStyle w:val="PlaceholderText"/>
              <w:rFonts w:cstheme="minorHAnsi"/>
              <w:color w:val="auto"/>
            </w:rPr>
            <w:t>Click or tap here to enter text.</w:t>
          </w:r>
        </w:p>
      </w:docPartBody>
    </w:docPart>
    <w:docPart>
      <w:docPartPr>
        <w:name w:val="AD61D0C013F94032A6528F7053612E2C"/>
        <w:category>
          <w:name w:val="General"/>
          <w:gallery w:val="placeholder"/>
        </w:category>
        <w:types>
          <w:type w:val="bbPlcHdr"/>
        </w:types>
        <w:behaviors>
          <w:behavior w:val="content"/>
        </w:behaviors>
        <w:guid w:val="{BEB53E6C-B2CF-4A8C-A2FF-8EAC036CDE7C}"/>
      </w:docPartPr>
      <w:docPartBody>
        <w:p w:rsidR="00B577D0" w:rsidRDefault="0045300E" w:rsidP="0045300E">
          <w:pPr>
            <w:pStyle w:val="AD61D0C013F94032A6528F7053612E2C"/>
          </w:pPr>
          <w:r w:rsidRPr="006E3430">
            <w:rPr>
              <w:rStyle w:val="PlaceholderText"/>
              <w:color w:val="C00000"/>
            </w:rPr>
            <w:t>Choose an item.</w:t>
          </w:r>
        </w:p>
      </w:docPartBody>
    </w:docPart>
    <w:docPart>
      <w:docPartPr>
        <w:name w:val="7796E2DE49D04260A478DCF20E69A300"/>
        <w:category>
          <w:name w:val="General"/>
          <w:gallery w:val="placeholder"/>
        </w:category>
        <w:types>
          <w:type w:val="bbPlcHdr"/>
        </w:types>
        <w:behaviors>
          <w:behavior w:val="content"/>
        </w:behaviors>
        <w:guid w:val="{51C7F4C0-89F7-407D-AB55-F6B57B1D419A}"/>
      </w:docPartPr>
      <w:docPartBody>
        <w:p w:rsidR="00B577D0" w:rsidRDefault="0045300E" w:rsidP="0045300E">
          <w:pPr>
            <w:pStyle w:val="7796E2DE49D04260A478DCF20E69A300"/>
          </w:pPr>
          <w:r w:rsidRPr="006E3430">
            <w:rPr>
              <w:rStyle w:val="PlaceholderText"/>
              <w:color w:val="C00000"/>
            </w:rPr>
            <w:t>Choose an item.</w:t>
          </w:r>
        </w:p>
      </w:docPartBody>
    </w:docPart>
    <w:docPart>
      <w:docPartPr>
        <w:name w:val="552E166CEA4941A3A7DDB713B1B2A817"/>
        <w:category>
          <w:name w:val="General"/>
          <w:gallery w:val="placeholder"/>
        </w:category>
        <w:types>
          <w:type w:val="bbPlcHdr"/>
        </w:types>
        <w:behaviors>
          <w:behavior w:val="content"/>
        </w:behaviors>
        <w:guid w:val="{2ECB9940-2269-455A-B3F8-9079615EF382}"/>
      </w:docPartPr>
      <w:docPartBody>
        <w:p w:rsidR="00B577D0" w:rsidRDefault="0045300E" w:rsidP="0045300E">
          <w:pPr>
            <w:pStyle w:val="552E166CEA4941A3A7DDB713B1B2A817"/>
          </w:pPr>
          <w:r w:rsidRPr="006E3430">
            <w:rPr>
              <w:rStyle w:val="PlaceholderText"/>
              <w:color w:val="C00000"/>
            </w:rPr>
            <w:t>Choose an item.</w:t>
          </w:r>
        </w:p>
      </w:docPartBody>
    </w:docPart>
    <w:docPart>
      <w:docPartPr>
        <w:name w:val="AA682FD90E1B4C02AC7B470AA4285107"/>
        <w:category>
          <w:name w:val="General"/>
          <w:gallery w:val="placeholder"/>
        </w:category>
        <w:types>
          <w:type w:val="bbPlcHdr"/>
        </w:types>
        <w:behaviors>
          <w:behavior w:val="content"/>
        </w:behaviors>
        <w:guid w:val="{7CD2DB4C-7639-4558-98FA-A9E9FD6CA70A}"/>
      </w:docPartPr>
      <w:docPartBody>
        <w:p w:rsidR="00B577D0" w:rsidRDefault="0045300E" w:rsidP="0045300E">
          <w:pPr>
            <w:pStyle w:val="AA682FD90E1B4C02AC7B470AA4285107"/>
          </w:pPr>
          <w:r w:rsidRPr="006E3430">
            <w:rPr>
              <w:rStyle w:val="PlaceholderText"/>
              <w:color w:val="C00000"/>
            </w:rPr>
            <w:t>Choose an item.</w:t>
          </w:r>
        </w:p>
      </w:docPartBody>
    </w:docPart>
    <w:docPart>
      <w:docPartPr>
        <w:name w:val="012F7CF7DBB1415491068344D5A37B02"/>
        <w:category>
          <w:name w:val="General"/>
          <w:gallery w:val="placeholder"/>
        </w:category>
        <w:types>
          <w:type w:val="bbPlcHdr"/>
        </w:types>
        <w:behaviors>
          <w:behavior w:val="content"/>
        </w:behaviors>
        <w:guid w:val="{88E4BFB1-4BC5-45FF-8673-71238D48D7C4}"/>
      </w:docPartPr>
      <w:docPartBody>
        <w:p w:rsidR="00B577D0" w:rsidRDefault="0045300E" w:rsidP="0045300E">
          <w:pPr>
            <w:pStyle w:val="012F7CF7DBB1415491068344D5A37B02"/>
          </w:pPr>
          <w:r w:rsidRPr="006E3430">
            <w:rPr>
              <w:rStyle w:val="PlaceholderText"/>
              <w:color w:val="C00000"/>
            </w:rPr>
            <w:t>Choose an item.</w:t>
          </w:r>
        </w:p>
      </w:docPartBody>
    </w:docPart>
    <w:docPart>
      <w:docPartPr>
        <w:name w:val="730E1E990D074F73B40C602374BF59D1"/>
        <w:category>
          <w:name w:val="General"/>
          <w:gallery w:val="placeholder"/>
        </w:category>
        <w:types>
          <w:type w:val="bbPlcHdr"/>
        </w:types>
        <w:behaviors>
          <w:behavior w:val="content"/>
        </w:behaviors>
        <w:guid w:val="{0FF33B1F-25E9-4131-A976-C57CD71484A3}"/>
      </w:docPartPr>
      <w:docPartBody>
        <w:p w:rsidR="00B577D0" w:rsidRDefault="0045300E" w:rsidP="0045300E">
          <w:pPr>
            <w:pStyle w:val="730E1E990D074F73B40C602374BF59D1"/>
          </w:pPr>
          <w:r w:rsidRPr="006E3430">
            <w:rPr>
              <w:rStyle w:val="PlaceholderText"/>
              <w:color w:val="C00000"/>
            </w:rPr>
            <w:t>Choose an item.</w:t>
          </w:r>
        </w:p>
      </w:docPartBody>
    </w:docPart>
    <w:docPart>
      <w:docPartPr>
        <w:name w:val="7228EAAF403642EDBC5E37305F20AF7A"/>
        <w:category>
          <w:name w:val="General"/>
          <w:gallery w:val="placeholder"/>
        </w:category>
        <w:types>
          <w:type w:val="bbPlcHdr"/>
        </w:types>
        <w:behaviors>
          <w:behavior w:val="content"/>
        </w:behaviors>
        <w:guid w:val="{38561E66-24C0-47B4-91D0-428B116894FF}"/>
      </w:docPartPr>
      <w:docPartBody>
        <w:p w:rsidR="00B577D0" w:rsidRDefault="0045300E" w:rsidP="0045300E">
          <w:pPr>
            <w:pStyle w:val="7228EAAF403642EDBC5E37305F20AF7A"/>
          </w:pPr>
          <w:r w:rsidRPr="006E3430">
            <w:rPr>
              <w:rStyle w:val="PlaceholderText"/>
              <w:color w:val="C00000"/>
            </w:rPr>
            <w:t>Choose an item.</w:t>
          </w:r>
        </w:p>
      </w:docPartBody>
    </w:docPart>
    <w:docPart>
      <w:docPartPr>
        <w:name w:val="49A226FF35154D3AB31C0BC2B61BC04E"/>
        <w:category>
          <w:name w:val="General"/>
          <w:gallery w:val="placeholder"/>
        </w:category>
        <w:types>
          <w:type w:val="bbPlcHdr"/>
        </w:types>
        <w:behaviors>
          <w:behavior w:val="content"/>
        </w:behaviors>
        <w:guid w:val="{52D334C6-B214-46F6-AAA8-81912DCB6F2E}"/>
      </w:docPartPr>
      <w:docPartBody>
        <w:p w:rsidR="00343D21" w:rsidRDefault="004B25B5" w:rsidP="004B25B5">
          <w:pPr>
            <w:pStyle w:val="49A226FF35154D3AB31C0BC2B61BC04E"/>
          </w:pPr>
          <w:r w:rsidRPr="00733756">
            <w:rPr>
              <w:rStyle w:val="PlaceholderText"/>
              <w:rFonts w:cstheme="minorHAnsi"/>
              <w:color w:val="auto"/>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ato">
    <w:charset w:val="00"/>
    <w:family w:val="swiss"/>
    <w:pitch w:val="variable"/>
    <w:sig w:usb0="E10002FF" w:usb1="5000ECFF" w:usb2="00000021"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Trebuchet MS">
    <w:panose1 w:val="020B0603020202020204"/>
    <w:charset w:val="00"/>
    <w:family w:val="swiss"/>
    <w:pitch w:val="variable"/>
    <w:sig w:usb0="00000687" w:usb1="00000000"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795E"/>
    <w:rsid w:val="00000822"/>
    <w:rsid w:val="000A5A1A"/>
    <w:rsid w:val="0014795E"/>
    <w:rsid w:val="00235006"/>
    <w:rsid w:val="00246488"/>
    <w:rsid w:val="002A48EC"/>
    <w:rsid w:val="002E557E"/>
    <w:rsid w:val="002E75FE"/>
    <w:rsid w:val="00343D21"/>
    <w:rsid w:val="003C56AF"/>
    <w:rsid w:val="00417CB8"/>
    <w:rsid w:val="00446C0C"/>
    <w:rsid w:val="0045300E"/>
    <w:rsid w:val="004B25B5"/>
    <w:rsid w:val="004D2A43"/>
    <w:rsid w:val="0064592A"/>
    <w:rsid w:val="00757FA1"/>
    <w:rsid w:val="007A61F0"/>
    <w:rsid w:val="007B097D"/>
    <w:rsid w:val="007B52D6"/>
    <w:rsid w:val="007F1360"/>
    <w:rsid w:val="008004E3"/>
    <w:rsid w:val="008135B1"/>
    <w:rsid w:val="00830C10"/>
    <w:rsid w:val="00833528"/>
    <w:rsid w:val="00857933"/>
    <w:rsid w:val="008B4F15"/>
    <w:rsid w:val="00904A7C"/>
    <w:rsid w:val="00944ECD"/>
    <w:rsid w:val="00956748"/>
    <w:rsid w:val="00A266A9"/>
    <w:rsid w:val="00A82612"/>
    <w:rsid w:val="00AA7DC6"/>
    <w:rsid w:val="00AB54F5"/>
    <w:rsid w:val="00AB5948"/>
    <w:rsid w:val="00AE2396"/>
    <w:rsid w:val="00B4545F"/>
    <w:rsid w:val="00B577D0"/>
    <w:rsid w:val="00BF250E"/>
    <w:rsid w:val="00C558F6"/>
    <w:rsid w:val="00CC066A"/>
    <w:rsid w:val="00CD2067"/>
    <w:rsid w:val="00CD5CE0"/>
    <w:rsid w:val="00CD67C5"/>
    <w:rsid w:val="00E31557"/>
    <w:rsid w:val="00EA7D0A"/>
    <w:rsid w:val="00EC2086"/>
    <w:rsid w:val="00EC7332"/>
    <w:rsid w:val="00F41D9D"/>
    <w:rsid w:val="00F47F14"/>
    <w:rsid w:val="00F64FD8"/>
    <w:rsid w:val="00F7003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4B25B5"/>
    <w:rPr>
      <w:color w:val="808080"/>
    </w:rPr>
  </w:style>
  <w:style w:type="paragraph" w:customStyle="1" w:styleId="46AEF6D38651425BB9A37E48A9C7A9FD">
    <w:name w:val="46AEF6D38651425BB9A37E48A9C7A9FD"/>
    <w:rsid w:val="0014795E"/>
  </w:style>
  <w:style w:type="paragraph" w:customStyle="1" w:styleId="EFCE8CCEB5CC40759D5719B804FB5816">
    <w:name w:val="EFCE8CCEB5CC40759D5719B804FB5816"/>
    <w:rsid w:val="0014795E"/>
  </w:style>
  <w:style w:type="paragraph" w:customStyle="1" w:styleId="F54FE9F8572D454F94F1CA101BD25036">
    <w:name w:val="F54FE9F8572D454F94F1CA101BD25036"/>
    <w:rsid w:val="00000822"/>
    <w:rPr>
      <w:lang w:val="en-IE" w:eastAsia="en-IE"/>
    </w:rPr>
  </w:style>
  <w:style w:type="paragraph" w:customStyle="1" w:styleId="68DD072C18264E58A5CBB17E13953506">
    <w:name w:val="68DD072C18264E58A5CBB17E13953506"/>
    <w:rsid w:val="00F64FD8"/>
    <w:rPr>
      <w:lang w:val="en-IE" w:eastAsia="en-IE"/>
    </w:rPr>
  </w:style>
  <w:style w:type="paragraph" w:customStyle="1" w:styleId="AFC2B617D3DD4AB4B83E07459E86AD90">
    <w:name w:val="AFC2B617D3DD4AB4B83E07459E86AD90"/>
    <w:rsid w:val="00A82612"/>
    <w:rPr>
      <w:lang w:val="en-IE" w:eastAsia="en-IE"/>
    </w:rPr>
  </w:style>
  <w:style w:type="paragraph" w:customStyle="1" w:styleId="51BFAAEAAAE14DD586BC7602A04A96541">
    <w:name w:val="51BFAAEAAAE14DD586BC7602A04A96541"/>
    <w:rsid w:val="008135B1"/>
    <w:pPr>
      <w:spacing w:after="200" w:line="276" w:lineRule="auto"/>
    </w:pPr>
    <w:rPr>
      <w:rFonts w:ascii="Arial" w:eastAsiaTheme="minorHAnsi" w:hAnsi="Arial"/>
      <w:kern w:val="0"/>
      <w:sz w:val="22"/>
      <w:szCs w:val="22"/>
      <w:lang w:val="en-IE" w:eastAsia="en-US"/>
      <w14:ligatures w14:val="none"/>
    </w:rPr>
  </w:style>
  <w:style w:type="paragraph" w:customStyle="1" w:styleId="152FE5AB74E843DC9F38E599A2314D681">
    <w:name w:val="152FE5AB74E843DC9F38E599A2314D681"/>
    <w:rsid w:val="008135B1"/>
    <w:pPr>
      <w:spacing w:after="200" w:line="276" w:lineRule="auto"/>
    </w:pPr>
    <w:rPr>
      <w:rFonts w:ascii="Arial" w:eastAsiaTheme="minorHAnsi" w:hAnsi="Arial"/>
      <w:kern w:val="0"/>
      <w:sz w:val="22"/>
      <w:szCs w:val="22"/>
      <w:lang w:val="en-IE" w:eastAsia="en-US"/>
      <w14:ligatures w14:val="none"/>
    </w:rPr>
  </w:style>
  <w:style w:type="paragraph" w:customStyle="1" w:styleId="9DA5E1539EF44A4BA8EEBCA6E9963AA51">
    <w:name w:val="9DA5E1539EF44A4BA8EEBCA6E9963AA51"/>
    <w:rsid w:val="008135B1"/>
    <w:pPr>
      <w:spacing w:after="200" w:line="276" w:lineRule="auto"/>
    </w:pPr>
    <w:rPr>
      <w:rFonts w:ascii="Arial" w:eastAsiaTheme="minorHAnsi" w:hAnsi="Arial"/>
      <w:kern w:val="0"/>
      <w:sz w:val="22"/>
      <w:szCs w:val="22"/>
      <w:lang w:val="en-IE" w:eastAsia="en-US"/>
      <w14:ligatures w14:val="none"/>
    </w:rPr>
  </w:style>
  <w:style w:type="paragraph" w:customStyle="1" w:styleId="04BBB0BAD4BF41F9A434E34355B3C5211">
    <w:name w:val="04BBB0BAD4BF41F9A434E34355B3C5211"/>
    <w:rsid w:val="008135B1"/>
    <w:pPr>
      <w:spacing w:after="200" w:line="276" w:lineRule="auto"/>
    </w:pPr>
    <w:rPr>
      <w:rFonts w:ascii="Arial" w:eastAsiaTheme="minorHAnsi" w:hAnsi="Arial"/>
      <w:kern w:val="0"/>
      <w:sz w:val="22"/>
      <w:szCs w:val="22"/>
      <w:lang w:val="en-IE" w:eastAsia="en-US"/>
      <w14:ligatures w14:val="none"/>
    </w:rPr>
  </w:style>
  <w:style w:type="paragraph" w:customStyle="1" w:styleId="F4D19D685666473BAD4DC63CF64DFE391">
    <w:name w:val="F4D19D685666473BAD4DC63CF64DFE391"/>
    <w:rsid w:val="008135B1"/>
    <w:pPr>
      <w:spacing w:after="200" w:line="276" w:lineRule="auto"/>
    </w:pPr>
    <w:rPr>
      <w:rFonts w:ascii="Arial" w:eastAsiaTheme="minorHAnsi" w:hAnsi="Arial"/>
      <w:kern w:val="0"/>
      <w:sz w:val="22"/>
      <w:szCs w:val="22"/>
      <w:lang w:val="en-IE" w:eastAsia="en-US"/>
      <w14:ligatures w14:val="none"/>
    </w:rPr>
  </w:style>
  <w:style w:type="paragraph" w:customStyle="1" w:styleId="6722FA2343174E488A73BC396CB09CAA1">
    <w:name w:val="6722FA2343174E488A73BC396CB09CAA1"/>
    <w:rsid w:val="008135B1"/>
    <w:pPr>
      <w:spacing w:after="200" w:line="276" w:lineRule="auto"/>
    </w:pPr>
    <w:rPr>
      <w:rFonts w:ascii="Arial" w:eastAsiaTheme="minorHAnsi" w:hAnsi="Arial"/>
      <w:kern w:val="0"/>
      <w:sz w:val="22"/>
      <w:szCs w:val="22"/>
      <w:lang w:val="en-IE" w:eastAsia="en-US"/>
      <w14:ligatures w14:val="none"/>
    </w:rPr>
  </w:style>
  <w:style w:type="paragraph" w:customStyle="1" w:styleId="AD61D0C013F94032A6528F7053612E2C">
    <w:name w:val="AD61D0C013F94032A6528F7053612E2C"/>
    <w:rsid w:val="0045300E"/>
    <w:rPr>
      <w:lang w:val="en-IE" w:eastAsia="en-IE"/>
    </w:rPr>
  </w:style>
  <w:style w:type="paragraph" w:customStyle="1" w:styleId="7796E2DE49D04260A478DCF20E69A300">
    <w:name w:val="7796E2DE49D04260A478DCF20E69A300"/>
    <w:rsid w:val="0045300E"/>
    <w:rPr>
      <w:lang w:val="en-IE" w:eastAsia="en-IE"/>
    </w:rPr>
  </w:style>
  <w:style w:type="paragraph" w:customStyle="1" w:styleId="552E166CEA4941A3A7DDB713B1B2A817">
    <w:name w:val="552E166CEA4941A3A7DDB713B1B2A817"/>
    <w:rsid w:val="0045300E"/>
    <w:rPr>
      <w:lang w:val="en-IE" w:eastAsia="en-IE"/>
    </w:rPr>
  </w:style>
  <w:style w:type="paragraph" w:customStyle="1" w:styleId="AA682FD90E1B4C02AC7B470AA4285107">
    <w:name w:val="AA682FD90E1B4C02AC7B470AA4285107"/>
    <w:rsid w:val="0045300E"/>
    <w:rPr>
      <w:lang w:val="en-IE" w:eastAsia="en-IE"/>
    </w:rPr>
  </w:style>
  <w:style w:type="paragraph" w:customStyle="1" w:styleId="012F7CF7DBB1415491068344D5A37B02">
    <w:name w:val="012F7CF7DBB1415491068344D5A37B02"/>
    <w:rsid w:val="0045300E"/>
    <w:rPr>
      <w:lang w:val="en-IE" w:eastAsia="en-IE"/>
    </w:rPr>
  </w:style>
  <w:style w:type="paragraph" w:customStyle="1" w:styleId="730E1E990D074F73B40C602374BF59D1">
    <w:name w:val="730E1E990D074F73B40C602374BF59D1"/>
    <w:rsid w:val="0045300E"/>
    <w:rPr>
      <w:lang w:val="en-IE" w:eastAsia="en-IE"/>
    </w:rPr>
  </w:style>
  <w:style w:type="paragraph" w:customStyle="1" w:styleId="49A226FF35154D3AB31C0BC2B61BC04E">
    <w:name w:val="49A226FF35154D3AB31C0BC2B61BC04E"/>
    <w:rsid w:val="004B25B5"/>
    <w:rPr>
      <w:lang w:val="en-IE" w:eastAsia="en-IE"/>
    </w:rPr>
  </w:style>
  <w:style w:type="paragraph" w:customStyle="1" w:styleId="7228EAAF403642EDBC5E37305F20AF7A">
    <w:name w:val="7228EAAF403642EDBC5E37305F20AF7A"/>
    <w:rsid w:val="0045300E"/>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3065CC6D5AC64040A4F4BFA882EDBA53" ma:contentTypeVersion="19" ma:contentTypeDescription="Create a new document." ma:contentTypeScope="" ma:versionID="75562ead2081b69f9a341d0060286c1d">
  <xsd:schema xmlns:xsd="http://www.w3.org/2001/XMLSchema" xmlns:xs="http://www.w3.org/2001/XMLSchema" xmlns:p="http://schemas.microsoft.com/office/2006/metadata/properties" xmlns:ns2="cb64e0ea-da91-4bab-bc01-e96ba210819f" xmlns:ns3="dff92930-8b78-4699-8b24-714b58b705a2" targetNamespace="http://schemas.microsoft.com/office/2006/metadata/properties" ma:root="true" ma:fieldsID="6d7603ef7f7b105047fb95d31055c848" ns2:_="" ns3:_="">
    <xsd:import namespace="cb64e0ea-da91-4bab-bc01-e96ba210819f"/>
    <xsd:import namespace="dff92930-8b78-4699-8b24-714b58b705a2"/>
    <xsd:element name="properties">
      <xsd:complexType>
        <xsd:sequence>
          <xsd:element name="documentManagement">
            <xsd:complexType>
              <xsd:all>
                <xsd:element ref="ns2:MediaServiceMetadata" minOccurs="0"/>
                <xsd:element ref="ns2:MediaServiceFastMetadata" minOccurs="0"/>
                <xsd:element ref="ns2:Year"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ObjectDetectorVersions" minOccurs="0"/>
                <xsd:element ref="ns2:MediaServiceSearchProperties" minOccurs="0"/>
                <xsd:element ref="ns2:MediaServiceLocation" minOccurs="0"/>
                <xsd:element ref="ns2:MediaLengthInSeconds" minOccurs="0"/>
                <xsd:element ref="ns2:MediaServiceBillingMetadata" minOccurs="0"/>
                <xsd:element ref="ns2:Comple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b64e0ea-da91-4bab-bc01-e96ba21081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Year" ma:index="10" nillable="true" ma:displayName="Year" ma:default="2023" ma:description="Year of competition" ma:format="Dropdown" ma:internalName="Year">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13c0f9fd-44ff-4d59-ad44-805ac555c440"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BillingMetadata" ma:index="24" nillable="true" ma:displayName="MediaServiceBillingMetadata" ma:hidden="true" ma:internalName="MediaServiceBillingMetadata" ma:readOnly="true">
      <xsd:simpleType>
        <xsd:restriction base="dms:Note"/>
      </xsd:simpleType>
    </xsd:element>
    <xsd:element name="Complete" ma:index="25" nillable="true" ma:displayName="Complete" ma:format="Dropdown" ma:internalName="Comp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ff92930-8b78-4699-8b24-714b58b705a2"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7c782f-b964-4201-9ddd-8e0d7e42665f}" ma:internalName="TaxCatchAll" ma:showField="CatchAllData" ma:web="dff92930-8b78-4699-8b24-714b58b705a2">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cb64e0ea-da91-4bab-bc01-e96ba210819f">
      <Terms xmlns="http://schemas.microsoft.com/office/infopath/2007/PartnerControls"/>
    </lcf76f155ced4ddcb4097134ff3c332f>
    <TaxCatchAll xmlns="dff92930-8b78-4699-8b24-714b58b705a2" xsi:nil="true"/>
    <Complete xmlns="cb64e0ea-da91-4bab-bc01-e96ba210819f" xsi:nil="true"/>
    <Year xmlns="cb64e0ea-da91-4bab-bc01-e96ba210819f">2023</Year>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
</file>

<file path=customXml/itemProps1.xml><?xml version="1.0" encoding="utf-8"?>
<ds:datastoreItem xmlns:ds="http://schemas.openxmlformats.org/officeDocument/2006/customXml" ds:itemID="{26B137D3-C29B-4A12-9C48-E66211771C2E}">
  <ds:schemaRefs>
    <ds:schemaRef ds:uri="http://www.imanage.com/work/xmlschema"/>
  </ds:schemaRefs>
</ds:datastoreItem>
</file>

<file path=customXml/itemProps2.xml><?xml version="1.0" encoding="utf-8"?>
<ds:datastoreItem xmlns:ds="http://schemas.openxmlformats.org/officeDocument/2006/customXml" ds:itemID="{BF97B3B8-5876-4BE8-B9B8-BD3DD0B61B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b64e0ea-da91-4bab-bc01-e96ba210819f"/>
    <ds:schemaRef ds:uri="dff92930-8b78-4699-8b24-714b58b705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DBBFA18-1C9E-4114-9759-782728FA2770}">
  <ds:schemaRefs>
    <ds:schemaRef ds:uri="http://schemas.microsoft.com/sharepoint/v3/contenttype/forms"/>
  </ds:schemaRefs>
</ds:datastoreItem>
</file>

<file path=customXml/itemProps4.xml><?xml version="1.0" encoding="utf-8"?>
<ds:datastoreItem xmlns:ds="http://schemas.openxmlformats.org/officeDocument/2006/customXml" ds:itemID="{9A99EFFF-FAB4-4D21-BD17-CDCAC7BE0C5D}">
  <ds:schemaRefs>
    <ds:schemaRef ds:uri="http://schemas.microsoft.com/office/2006/metadata/properties"/>
    <ds:schemaRef ds:uri="http://schemas.microsoft.com/office/infopath/2007/PartnerControls"/>
    <ds:schemaRef ds:uri="cb64e0ea-da91-4bab-bc01-e96ba210819f"/>
    <ds:schemaRef ds:uri="dff92930-8b78-4699-8b24-714b58b705a2"/>
  </ds:schemaRefs>
</ds:datastoreItem>
</file>

<file path=customXml/itemProps5.xml><?xml version="1.0" encoding="utf-8"?>
<ds:datastoreItem xmlns:ds="http://schemas.openxmlformats.org/officeDocument/2006/customXml" ds:itemID="{36234FEF-AB1F-4B17-8C15-C8E5571A9C5D}">
  <ds:schemaRefs>
    <ds:schemaRef ds:uri="http://schemas.openxmlformats.org/officeDocument/2006/bibliography"/>
  </ds:schemaRefs>
</ds:datastoreItem>
</file>

<file path=customXml/itemProps6.xml><?xml version="1.0" encoding="utf-8"?>
<ds:datastoreItem xmlns:ds="http://schemas.openxmlformats.org/officeDocument/2006/customXml" ds:itemID="{83A9AF3E-8F90-4C05-A98D-747FE46FBBF5}">
  <ds:schemaRefs>
    <ds:schemaRef ds:uri="http://www.w3.org/2001/XMLSchema"/>
    <ds:schemaRef ds:uri="http://bighand.com/word/bighanddocumentcreation/"/>
  </ds:schemaRefs>
</ds:datastoreItem>
</file>

<file path=docProps/app.xml><?xml version="1.0" encoding="utf-8"?>
<Properties xmlns="http://schemas.openxmlformats.org/officeDocument/2006/extended-properties" xmlns:vt="http://schemas.openxmlformats.org/officeDocument/2006/docPropsVTypes">
  <Template>Normal</Template>
  <TotalTime>246</TotalTime>
  <Pages>32</Pages>
  <Words>6116</Words>
  <Characters>32970</Characters>
  <Application>Microsoft Office Word</Application>
  <DocSecurity>0</DocSecurity>
  <Lines>1648</Lines>
  <Paragraphs>814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38272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Ashley Ní Chaomhánaigh ( Finance, Senior Staff Officer )</cp:lastModifiedBy>
  <cp:revision>358</cp:revision>
  <cp:lastPrinted>2017-08-18T13:22:00Z</cp:lastPrinted>
  <dcterms:created xsi:type="dcterms:W3CDTF">2025-12-19T10:39:00Z</dcterms:created>
  <dcterms:modified xsi:type="dcterms:W3CDTF">2026-08-21T14:50:00Z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0x0101003065CC6D5AC64040A4F4BFA882EDBA53</vt:lpwstr>
  </property>
  <property fmtid="{D5CDD505-2E9C-101B-9397-08002B2CF9AE}" pid="3" name="MediaServiceImageTags">
    <vt:lpwstr/>
  </property>
  <property fmtid="{D5CDD505-2E9C-101B-9397-08002B2CF9AE}" pid="4" name="iManageFooter">
    <vt:lpwstr>#25795365v1&lt;LIVE&gt; - ETBTDRF-8 FWA Tender Response Document OPEN 2020 (BWS Comments)</vt:lpwstr>
  </property>
  <property fmtid="{D5CDD505-2E9C-101B-9397-08002B2CF9AE}" pid="5" name="docLang">
    <vt:lpwstr>en</vt:lpwstr>
  </property>
</Properties>
</file>