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7ABB66B" w14:textId="662980A9" w:rsidR="00F650FE" w:rsidRPr="00841EAA" w:rsidRDefault="006502E8" w:rsidP="007027FA">
      <w:pPr>
        <w:pBdr>
          <w:top w:val="nil"/>
          <w:left w:val="nil"/>
          <w:bottom w:val="nil"/>
          <w:right w:val="nil"/>
          <w:between w:val="nil"/>
        </w:pBdr>
        <w:spacing w:line="240" w:lineRule="auto"/>
        <w:jc w:val="center"/>
        <w:rPr>
          <w:rFonts w:asciiTheme="minorHAnsi" w:eastAsia="Arial" w:hAnsiTheme="minorHAnsi" w:cstheme="minorHAnsi"/>
          <w:b/>
          <w:color w:val="333399"/>
          <w:sz w:val="28"/>
          <w:szCs w:val="28"/>
          <w:highlight w:val="yellow"/>
        </w:rPr>
      </w:pPr>
      <w:r>
        <w:rPr>
          <w:rFonts w:ascii="Monotype Corsiva" w:hAnsi="Monotype Corsiva"/>
          <w:i/>
          <w:noProof/>
          <w:color w:val="7F7F7F"/>
          <w:sz w:val="28"/>
          <w:szCs w:val="28"/>
        </w:rPr>
        <w:drawing>
          <wp:anchor distT="0" distB="0" distL="114300" distR="114300" simplePos="0" relativeHeight="251660288" behindDoc="1" locked="0" layoutInCell="1" allowOverlap="1" wp14:anchorId="7BF9F81D" wp14:editId="0037F968">
            <wp:simplePos x="0" y="0"/>
            <wp:positionH relativeFrom="column">
              <wp:posOffset>2623185</wp:posOffset>
            </wp:positionH>
            <wp:positionV relativeFrom="paragraph">
              <wp:posOffset>292100</wp:posOffset>
            </wp:positionV>
            <wp:extent cx="942340" cy="948055"/>
            <wp:effectExtent l="0" t="0" r="0" b="4445"/>
            <wp:wrapTight wrapText="bothSides">
              <wp:wrapPolygon edited="0">
                <wp:start x="6987" y="0"/>
                <wp:lineTo x="3493" y="1736"/>
                <wp:lineTo x="0" y="5208"/>
                <wp:lineTo x="0" y="15625"/>
                <wp:lineTo x="4367" y="20833"/>
                <wp:lineTo x="6550" y="21267"/>
                <wp:lineTo x="14410" y="21267"/>
                <wp:lineTo x="15720" y="20833"/>
                <wp:lineTo x="20960" y="16927"/>
                <wp:lineTo x="20960" y="5642"/>
                <wp:lineTo x="17466" y="1736"/>
                <wp:lineTo x="14410" y="0"/>
                <wp:lineTo x="6987" y="0"/>
              </wp:wrapPolygon>
            </wp:wrapTight>
            <wp:docPr id="2" name="Picture 1" descr="School Logo .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School Logo .png"/>
                    <pic:cNvPicPr/>
                  </pic:nvPicPr>
                  <pic:blipFill>
                    <a:blip r:embed="rId13" cstate="print"/>
                    <a:stretch>
                      <a:fillRect/>
                    </a:stretch>
                  </pic:blipFill>
                  <pic:spPr>
                    <a:xfrm>
                      <a:off x="0" y="0"/>
                      <a:ext cx="942340" cy="948055"/>
                    </a:xfrm>
                    <a:prstGeom prst="rect">
                      <a:avLst/>
                    </a:prstGeom>
                  </pic:spPr>
                </pic:pic>
              </a:graphicData>
            </a:graphic>
          </wp:anchor>
        </w:drawing>
      </w:r>
    </w:p>
    <w:p w14:paraId="26CED059"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F1EC15C" w14:textId="1CD096BD"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8FA5102" w14:textId="7522C575" w:rsidR="006B1A29" w:rsidRPr="00BE2F9F" w:rsidRDefault="00BE2F9F"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BE2F9F">
        <w:rPr>
          <w:rFonts w:asciiTheme="minorHAnsi" w:eastAsia="Arial" w:hAnsiTheme="minorHAnsi" w:cstheme="minorHAnsi"/>
          <w:b/>
          <w:bCs/>
          <w:color w:val="333399"/>
          <w:sz w:val="40"/>
          <w:szCs w:val="40"/>
        </w:rPr>
        <w:t>St. Catherine’s NS, Ballyhack</w:t>
      </w:r>
    </w:p>
    <w:p w14:paraId="22F0CB96" w14:textId="1E34EC74" w:rsidR="006B1A29" w:rsidRPr="00451124" w:rsidRDefault="00BE2F9F"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Pr>
          <w:rFonts w:asciiTheme="minorHAnsi" w:eastAsia="Arial" w:hAnsiTheme="minorHAnsi" w:cstheme="minorHAnsi"/>
          <w:b/>
          <w:bCs/>
          <w:color w:val="333399"/>
          <w:sz w:val="40"/>
          <w:szCs w:val="40"/>
        </w:rPr>
        <w:t>18387D</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276D4B"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4"/>
          <w:headerReference w:type="first" r:id="rId15"/>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70B5D89D" w:rsidR="008A577D" w:rsidRPr="002740A5" w:rsidRDefault="002740A5" w:rsidP="00C3400B">
            <w:pPr>
              <w:spacing w:after="0"/>
              <w:rPr>
                <w:rFonts w:asciiTheme="minorHAnsi" w:eastAsia="Arial" w:hAnsiTheme="minorHAnsi" w:cstheme="minorHAnsi"/>
                <w:b/>
                <w:bCs/>
                <w:color w:val="333399"/>
                <w:sz w:val="20"/>
                <w:szCs w:val="20"/>
                <w:highlight w:val="yellow"/>
              </w:rPr>
            </w:pPr>
            <w:r w:rsidRPr="002740A5">
              <w:rPr>
                <w:rFonts w:asciiTheme="minorHAnsi" w:eastAsia="Arial" w:hAnsiTheme="minorHAnsi" w:cstheme="minorHAnsi"/>
                <w:b/>
                <w:bCs/>
                <w:color w:val="333399"/>
                <w:sz w:val="20"/>
                <w:szCs w:val="20"/>
              </w:rPr>
              <w:t>01/11/26</w:t>
            </w:r>
            <w:r w:rsidR="00E2027E" w:rsidRPr="002740A5">
              <w:rPr>
                <w:rFonts w:asciiTheme="minorHAnsi" w:eastAsia="Arial" w:hAnsiTheme="minorHAnsi" w:cstheme="minorHAnsi"/>
                <w:b/>
                <w:bCs/>
                <w:color w:val="333399"/>
                <w:sz w:val="20"/>
                <w:szCs w:val="20"/>
              </w:rPr>
              <w:t xml:space="preserve"> </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5614658C" w:rsidR="00915155" w:rsidRPr="008A577D" w:rsidRDefault="00BE2F9F"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St. Catherine’s National School</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1A2EFC95" w:rsidR="00915155" w:rsidRPr="008A577D" w:rsidRDefault="00BE2F9F"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18387D</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3CFDDC57" w:rsidR="00915155" w:rsidRPr="008A577D" w:rsidRDefault="00BE2F9F"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 xml:space="preserve">Ballyhack, </w:t>
            </w:r>
            <w:proofErr w:type="spellStart"/>
            <w:r>
              <w:rPr>
                <w:rFonts w:asciiTheme="minorHAnsi" w:eastAsia="Arial" w:hAnsiTheme="minorHAnsi" w:cstheme="minorHAnsi"/>
                <w:b/>
                <w:color w:val="333399"/>
                <w:sz w:val="20"/>
                <w:szCs w:val="20"/>
              </w:rPr>
              <w:t>Arthurstown</w:t>
            </w:r>
            <w:proofErr w:type="spellEnd"/>
            <w:r>
              <w:rPr>
                <w:rFonts w:asciiTheme="minorHAnsi" w:eastAsia="Arial" w:hAnsiTheme="minorHAnsi" w:cstheme="minorHAnsi"/>
                <w:b/>
                <w:color w:val="333399"/>
                <w:sz w:val="20"/>
                <w:szCs w:val="20"/>
              </w:rPr>
              <w:t>, Co. Wexford Y34KD29</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037F0E28" w:rsidR="00915155" w:rsidRPr="008A577D" w:rsidRDefault="00BE2F9F"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56</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650BF768" w:rsidR="00915155" w:rsidRPr="008A577D" w:rsidRDefault="00BE2F9F" w:rsidP="00C3400B">
            <w:pPr>
              <w:spacing w:after="0"/>
              <w:rPr>
                <w:rFonts w:asciiTheme="minorHAnsi" w:eastAsia="Arial" w:hAnsiTheme="minorHAnsi" w:cstheme="minorHAnsi"/>
                <w:b/>
                <w:color w:val="333399"/>
                <w:sz w:val="20"/>
                <w:szCs w:val="20"/>
                <w:highlight w:val="yellow"/>
              </w:rPr>
            </w:pPr>
            <w:r w:rsidRPr="00BE2F9F">
              <w:rPr>
                <w:rFonts w:asciiTheme="minorHAnsi" w:eastAsia="Arial" w:hAnsiTheme="minorHAnsi" w:cstheme="minorHAnsi"/>
                <w:b/>
                <w:color w:val="333399"/>
                <w:sz w:val="20"/>
                <w:szCs w:val="20"/>
              </w:rPr>
              <w:t>12:30</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2787B1A1" w:rsidR="00915155" w:rsidRPr="008A577D" w:rsidRDefault="00BE2F9F" w:rsidP="007D2F06">
            <w:pPr>
              <w:spacing w:after="0"/>
              <w:rPr>
                <w:rFonts w:asciiTheme="minorHAnsi" w:hAnsiTheme="minorHAnsi" w:cstheme="minorHAnsi"/>
                <w:b/>
                <w:color w:val="333399"/>
                <w:sz w:val="20"/>
                <w:szCs w:val="20"/>
                <w:highlight w:val="yellow"/>
              </w:rPr>
            </w:pPr>
            <w:r w:rsidRPr="00BE2F9F">
              <w:rPr>
                <w:rFonts w:asciiTheme="minorHAnsi" w:hAnsiTheme="minorHAnsi" w:cstheme="minorHAnsi"/>
                <w:b/>
                <w:color w:val="333399"/>
                <w:sz w:val="20"/>
                <w:szCs w:val="20"/>
              </w:rPr>
              <w:t>€97,843.20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0105D21F" w:rsidR="00915155" w:rsidRPr="008A577D" w:rsidRDefault="00BE2F9F" w:rsidP="00C3400B">
            <w:pPr>
              <w:spacing w:after="0" w:line="240" w:lineRule="auto"/>
              <w:rPr>
                <w:rFonts w:asciiTheme="minorHAnsi" w:eastAsia="Arial" w:hAnsiTheme="minorHAnsi" w:cstheme="minorHAnsi"/>
                <w:b/>
                <w:color w:val="333399"/>
                <w:sz w:val="20"/>
                <w:szCs w:val="20"/>
              </w:rPr>
            </w:pPr>
            <w:r>
              <w:rPr>
                <w:rFonts w:asciiTheme="minorHAnsi" w:hAnsiTheme="minorHAnsi" w:cstheme="minorHAnsi"/>
                <w:b/>
                <w:color w:val="333399"/>
                <w:sz w:val="20"/>
                <w:szCs w:val="20"/>
              </w:rPr>
              <w:t>05/10/26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13B1F7A" w14:textId="4991EE9E" w:rsidR="00915155" w:rsidRPr="008A577D" w:rsidRDefault="00915155"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w:t>
            </w:r>
            <w:r w:rsidR="00BE2F9F">
              <w:rPr>
                <w:rFonts w:asciiTheme="minorHAnsi" w:hAnsiTheme="minorHAnsi" w:cstheme="minorHAnsi"/>
                <w:b/>
                <w:color w:val="333399"/>
                <w:sz w:val="20"/>
                <w:szCs w:val="20"/>
              </w:rPr>
              <w:t>8</w:t>
            </w:r>
            <w:r w:rsidRPr="008A577D">
              <w:rPr>
                <w:rFonts w:asciiTheme="minorHAnsi" w:hAnsiTheme="minorHAnsi" w:cstheme="minorHAnsi"/>
                <w:b/>
                <w:color w:val="333399"/>
                <w:sz w:val="20"/>
                <w:szCs w:val="20"/>
              </w:rPr>
              <w:t>:</w:t>
            </w:r>
            <w:r w:rsidR="00BE2F9F">
              <w:rPr>
                <w:rFonts w:asciiTheme="minorHAnsi" w:hAnsiTheme="minorHAnsi" w:cstheme="minorHAnsi"/>
                <w:b/>
                <w:color w:val="333399"/>
                <w:sz w:val="20"/>
                <w:szCs w:val="20"/>
              </w:rPr>
              <w:t>30</w:t>
            </w:r>
            <w:r w:rsidRPr="008A577D">
              <w:rPr>
                <w:rFonts w:asciiTheme="minorHAnsi" w:hAnsiTheme="minorHAnsi" w:cstheme="minorHAnsi"/>
                <w:b/>
                <w:color w:val="333399"/>
                <w:sz w:val="20"/>
                <w:szCs w:val="20"/>
              </w:rPr>
              <w:t>hrs,</w:t>
            </w:r>
            <w:r w:rsidR="00CB7073" w:rsidRPr="008A577D">
              <w:rPr>
                <w:rFonts w:asciiTheme="minorHAnsi" w:hAnsiTheme="minorHAnsi" w:cstheme="minorHAnsi"/>
                <w:b/>
                <w:color w:val="333399"/>
                <w:sz w:val="20"/>
                <w:szCs w:val="20"/>
              </w:rPr>
              <w:t xml:space="preserve"> on</w:t>
            </w:r>
            <w:r w:rsidRPr="008A577D">
              <w:rPr>
                <w:rFonts w:asciiTheme="minorHAnsi" w:hAnsiTheme="minorHAnsi" w:cstheme="minorHAnsi"/>
                <w:b/>
                <w:color w:val="333399"/>
                <w:sz w:val="20"/>
                <w:szCs w:val="20"/>
              </w:rPr>
              <w:t xml:space="preserve"> </w:t>
            </w:r>
            <w:r w:rsidR="00BE2F9F">
              <w:rPr>
                <w:rFonts w:asciiTheme="minorHAnsi" w:hAnsiTheme="minorHAnsi" w:cstheme="minorHAnsi"/>
                <w:b/>
                <w:color w:val="333399"/>
                <w:sz w:val="20"/>
                <w:szCs w:val="20"/>
              </w:rPr>
              <w:t>26/10/26</w:t>
            </w: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DBDD8BD" w14:textId="5F2395D7"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r w:rsidRPr="008A577D">
              <w:rPr>
                <w:rFonts w:asciiTheme="minorHAnsi" w:hAnsiTheme="minorHAnsi" w:cstheme="minorHAnsi"/>
                <w:b/>
                <w:color w:val="333399"/>
                <w:sz w:val="20"/>
                <w:szCs w:val="20"/>
              </w:rPr>
              <w:t>1</w:t>
            </w:r>
            <w:r w:rsidR="00BE2F9F">
              <w:rPr>
                <w:rFonts w:asciiTheme="minorHAnsi" w:hAnsiTheme="minorHAnsi" w:cstheme="minorHAnsi"/>
                <w:b/>
                <w:color w:val="333399"/>
                <w:sz w:val="20"/>
                <w:szCs w:val="20"/>
              </w:rPr>
              <w:t>2</w:t>
            </w:r>
            <w:r w:rsidRPr="008A577D">
              <w:rPr>
                <w:rFonts w:asciiTheme="minorHAnsi" w:hAnsiTheme="minorHAnsi" w:cstheme="minorHAnsi"/>
                <w:b/>
                <w:color w:val="333399"/>
                <w:sz w:val="20"/>
                <w:szCs w:val="20"/>
              </w:rPr>
              <w:t xml:space="preserve">:00hrs, </w:t>
            </w:r>
            <w:r w:rsidR="00CB7073" w:rsidRPr="008A577D">
              <w:rPr>
                <w:rFonts w:asciiTheme="minorHAnsi" w:hAnsiTheme="minorHAnsi" w:cstheme="minorHAnsi"/>
                <w:b/>
                <w:color w:val="333399"/>
                <w:sz w:val="20"/>
                <w:szCs w:val="20"/>
              </w:rPr>
              <w:t>on</w:t>
            </w:r>
            <w:r w:rsidRPr="008A577D">
              <w:rPr>
                <w:rFonts w:asciiTheme="minorHAnsi" w:hAnsiTheme="minorHAnsi" w:cstheme="minorHAnsi"/>
                <w:b/>
                <w:color w:val="333399"/>
                <w:sz w:val="20"/>
                <w:szCs w:val="20"/>
              </w:rPr>
              <w:t xml:space="preserve"> </w:t>
            </w:r>
            <w:r w:rsidR="00BE2F9F" w:rsidRPr="00BE2F9F">
              <w:rPr>
                <w:rFonts w:asciiTheme="minorHAnsi" w:hAnsiTheme="minorHAnsi" w:cstheme="minorHAnsi"/>
                <w:b/>
                <w:color w:val="333399"/>
                <w:sz w:val="20"/>
                <w:szCs w:val="20"/>
              </w:rPr>
              <w:t>15/10/26</w:t>
            </w: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276D4B" w:rsidP="00C3400B">
            <w:pPr>
              <w:tabs>
                <w:tab w:val="left" w:pos="1665"/>
              </w:tabs>
              <w:spacing w:after="0"/>
              <w:rPr>
                <w:rFonts w:asciiTheme="minorHAnsi" w:hAnsiTheme="minorHAnsi" w:cstheme="minorHAnsi"/>
                <w:sz w:val="20"/>
                <w:szCs w:val="20"/>
              </w:rPr>
            </w:pPr>
            <w:hyperlink r:id="rId16" w:history="1">
              <w:proofErr w:type="spellStart"/>
              <w:r w:rsidR="00915155" w:rsidRPr="008A577D">
                <w:rPr>
                  <w:rStyle w:val="Hyperlink"/>
                  <w:rFonts w:asciiTheme="minorHAnsi" w:eastAsia="Arial" w:hAnsiTheme="minorHAnsi" w:cstheme="minorHAnsi"/>
                  <w:b/>
                  <w:sz w:val="20"/>
                  <w:szCs w:val="20"/>
                </w:rPr>
                <w:t>eTenders</w:t>
              </w:r>
              <w:proofErr w:type="spellEnd"/>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BE2F9F" w:rsidRDefault="00915155" w:rsidP="00C3400B">
            <w:pPr>
              <w:spacing w:after="0"/>
              <w:rPr>
                <w:rFonts w:asciiTheme="minorHAnsi" w:eastAsia="Arial" w:hAnsiTheme="minorHAnsi" w:cstheme="minorHAnsi"/>
                <w:b/>
                <w:color w:val="FFFFFF" w:themeColor="background1"/>
                <w:sz w:val="20"/>
                <w:szCs w:val="20"/>
              </w:rPr>
            </w:pPr>
            <w:r w:rsidRPr="00BE2F9F">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73383F14" w:rsidR="00915155" w:rsidRPr="00BE2F9F" w:rsidRDefault="00915155" w:rsidP="00C3400B">
            <w:pPr>
              <w:spacing w:after="0"/>
              <w:rPr>
                <w:rFonts w:asciiTheme="minorHAnsi" w:hAnsiTheme="minorHAnsi" w:cstheme="minorHAnsi"/>
                <w:b/>
                <w:bCs/>
                <w:color w:val="333399"/>
                <w:sz w:val="20"/>
                <w:szCs w:val="20"/>
              </w:rPr>
            </w:pPr>
            <w:r w:rsidRPr="00BE2F9F">
              <w:rPr>
                <w:rFonts w:asciiTheme="minorHAnsi" w:hAnsiTheme="minorHAnsi" w:cstheme="minorHAnsi"/>
                <w:b/>
                <w:color w:val="333399"/>
                <w:sz w:val="20"/>
                <w:szCs w:val="20"/>
              </w:rPr>
              <w:t xml:space="preserve">English </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A73AA5A" w14:textId="117EA565" w:rsidR="00915155" w:rsidRPr="002740A5" w:rsidRDefault="002740A5" w:rsidP="00C3400B">
            <w:pPr>
              <w:spacing w:after="0"/>
              <w:rPr>
                <w:rFonts w:asciiTheme="minorHAnsi" w:hAnsiTheme="minorHAnsi" w:cstheme="minorHAnsi"/>
                <w:b/>
                <w:color w:val="333399"/>
                <w:sz w:val="20"/>
                <w:szCs w:val="20"/>
              </w:rPr>
            </w:pPr>
            <w:r w:rsidRPr="002740A5">
              <w:rPr>
                <w:rFonts w:asciiTheme="minorHAnsi" w:hAnsiTheme="minorHAnsi" w:cstheme="minorHAnsi"/>
                <w:b/>
                <w:color w:val="333399"/>
                <w:sz w:val="20"/>
                <w:szCs w:val="20"/>
              </w:rPr>
              <w:t xml:space="preserve">15:00, </w:t>
            </w:r>
            <w:r w:rsidR="00BE2F9F" w:rsidRPr="002740A5">
              <w:rPr>
                <w:rFonts w:asciiTheme="minorHAnsi" w:hAnsiTheme="minorHAnsi" w:cstheme="minorHAnsi"/>
                <w:b/>
                <w:color w:val="333399"/>
                <w:sz w:val="20"/>
                <w:szCs w:val="20"/>
              </w:rPr>
              <w:t xml:space="preserve">16/10/26 </w:t>
            </w:r>
            <w:r w:rsidR="00CB7073" w:rsidRPr="002740A5">
              <w:rPr>
                <w:rFonts w:asciiTheme="minorHAnsi" w:hAnsiTheme="minorHAnsi" w:cstheme="minorHAnsi"/>
                <w:b/>
                <w:color w:val="333399"/>
                <w:sz w:val="20"/>
                <w:szCs w:val="20"/>
              </w:rPr>
              <w:t xml:space="preserve"> </w:t>
            </w:r>
          </w:p>
          <w:p w14:paraId="525B2D24" w14:textId="3D8FA664" w:rsidR="00915155" w:rsidRPr="002740A5" w:rsidRDefault="00915155" w:rsidP="00C3400B">
            <w:pPr>
              <w:spacing w:after="0" w:line="240" w:lineRule="auto"/>
              <w:rPr>
                <w:rFonts w:asciiTheme="minorHAnsi" w:hAnsiTheme="minorHAnsi" w:cstheme="minorHAnsi"/>
                <w:b/>
                <w:color w:val="333399"/>
                <w:sz w:val="20"/>
                <w:szCs w:val="20"/>
              </w:rPr>
            </w:pPr>
            <w:r w:rsidRPr="002740A5">
              <w:rPr>
                <w:rFonts w:asciiTheme="minorHAnsi" w:hAnsiTheme="minorHAnsi" w:cstheme="minorHAnsi"/>
                <w:b/>
                <w:color w:val="333399"/>
                <w:sz w:val="20"/>
                <w:szCs w:val="20"/>
              </w:rPr>
              <w:t xml:space="preserve">By Appointment Only to </w:t>
            </w:r>
            <w:r w:rsidR="00BE2F9F" w:rsidRPr="002740A5">
              <w:rPr>
                <w:rFonts w:asciiTheme="minorHAnsi" w:hAnsiTheme="minorHAnsi" w:cstheme="minorHAnsi"/>
                <w:b/>
                <w:color w:val="333399"/>
                <w:sz w:val="20"/>
                <w:szCs w:val="20"/>
              </w:rPr>
              <w:t>ballyhackschool@gmail.com</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5AE0A55C" w:rsidR="00915155" w:rsidRPr="008A577D" w:rsidRDefault="002740A5" w:rsidP="00C3400B">
            <w:pPr>
              <w:spacing w:after="0"/>
              <w:rPr>
                <w:rFonts w:asciiTheme="minorHAnsi" w:hAnsiTheme="minorHAnsi" w:cstheme="minorHAnsi"/>
                <w:bCs/>
                <w:color w:val="333399"/>
                <w:sz w:val="20"/>
                <w:szCs w:val="20"/>
                <w:highlight w:val="yellow"/>
              </w:rPr>
            </w:pPr>
            <w:r w:rsidRPr="002740A5">
              <w:rPr>
                <w:rStyle w:val="Strong"/>
                <w:bCs w:val="0"/>
              </w:rPr>
              <w:t>N/A</w:t>
            </w:r>
            <w:r>
              <w:rPr>
                <w:rStyle w:val="Strong"/>
                <w:bCs w:val="0"/>
              </w:rPr>
              <w:t xml:space="preserve"> (Hot Meals Delivered Only)01/11</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13360FAC" w:rsidR="00915155" w:rsidRPr="002740A5" w:rsidRDefault="002740A5" w:rsidP="00C3400B">
            <w:pPr>
              <w:spacing w:after="0" w:line="240" w:lineRule="auto"/>
              <w:rPr>
                <w:rFonts w:asciiTheme="minorHAnsi" w:hAnsiTheme="minorHAnsi" w:cstheme="minorHAnsi"/>
                <w:b/>
                <w:color w:val="333399"/>
                <w:sz w:val="20"/>
                <w:szCs w:val="20"/>
                <w:highlight w:val="yellow"/>
              </w:rPr>
            </w:pPr>
            <w:r w:rsidRPr="002740A5">
              <w:rPr>
                <w:rFonts w:asciiTheme="minorHAnsi" w:hAnsiTheme="minorHAnsi" w:cstheme="minorHAnsi"/>
                <w:b/>
                <w:color w:val="333399"/>
                <w:sz w:val="20"/>
                <w:szCs w:val="20"/>
              </w:rPr>
              <w:t>€32,614.40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178F42F8" w:rsidR="00946C20" w:rsidRPr="008A577D" w:rsidRDefault="002740A5" w:rsidP="00946C20">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highlight w:val="yellow"/>
              </w:rPr>
              <w:t>0</w:t>
            </w:r>
            <w:r>
              <w:rPr>
                <w:rFonts w:asciiTheme="minorHAnsi" w:hAnsiTheme="minorHAnsi" w:cstheme="minorHAnsi"/>
                <w:color w:val="333399"/>
                <w:sz w:val="20"/>
                <w:szCs w:val="20"/>
                <w:highlight w:val="yellow"/>
              </w:rPr>
              <w:t>1/11/26</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w:t>
            </w:r>
            <w:proofErr w:type="gramStart"/>
            <w:r>
              <w:rPr>
                <w:rFonts w:asciiTheme="minorHAnsi" w:hAnsiTheme="minorHAnsi" w:cstheme="minorHAnsi"/>
                <w:b/>
                <w:bCs/>
                <w:color w:val="FFFFFF" w:themeColor="background1"/>
                <w:sz w:val="20"/>
                <w:szCs w:val="20"/>
              </w:rPr>
              <w:t>service  commences</w:t>
            </w:r>
            <w:proofErr w:type="gramEnd"/>
            <w:r>
              <w:rPr>
                <w:rFonts w:asciiTheme="minorHAnsi" w:hAnsiTheme="minorHAnsi" w:cstheme="minorHAnsi"/>
                <w:b/>
                <w:bCs/>
                <w:color w:val="FFFFFF" w:themeColor="background1"/>
                <w:sz w:val="20"/>
                <w:szCs w:val="20"/>
              </w:rPr>
              <w:t xml:space="preserve">.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lastRenderedPageBreak/>
              <w:t>1.1</w:t>
            </w:r>
          </w:p>
        </w:tc>
        <w:tc>
          <w:tcPr>
            <w:tcW w:w="4572" w:type="pct"/>
          </w:tcPr>
          <w:p w14:paraId="48D5A4BE" w14:textId="29697755" w:rsidR="00E26F1F" w:rsidRDefault="00DA4A63" w:rsidP="00AF7D0E">
            <w:pPr>
              <w:jc w:val="both"/>
            </w:pPr>
            <w:r w:rsidRPr="220D17C0">
              <w:rPr>
                <w:rFonts w:cstheme="minorBidi"/>
              </w:rPr>
              <w:t xml:space="preserve">The Board of Management of </w:t>
            </w:r>
            <w:r w:rsidR="002740A5">
              <w:rPr>
                <w:rFonts w:cstheme="minorBidi"/>
                <w:b/>
                <w:bCs/>
              </w:rPr>
              <w:t>S</w:t>
            </w:r>
            <w:r w:rsidR="002740A5">
              <w:rPr>
                <w:rFonts w:cstheme="minorBidi"/>
                <w:bCs/>
              </w:rPr>
              <w:t xml:space="preserve">t. </w:t>
            </w:r>
            <w:proofErr w:type="spellStart"/>
            <w:r w:rsidR="002740A5">
              <w:rPr>
                <w:rFonts w:cstheme="minorBidi"/>
                <w:bCs/>
              </w:rPr>
              <w:t>Caqtherine’s</w:t>
            </w:r>
            <w:proofErr w:type="spellEnd"/>
            <w:r w:rsidR="002740A5">
              <w:rPr>
                <w:rFonts w:cstheme="minorBidi"/>
                <w:bCs/>
              </w:rPr>
              <w:t xml:space="preserve"> National School</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71076BEA" w:rsidR="00A4629A" w:rsidRPr="002740A5" w:rsidRDefault="002740A5" w:rsidP="009D622A">
                                  <w:pPr>
                                    <w:spacing w:after="0" w:line="240" w:lineRule="auto"/>
                                    <w:jc w:val="center"/>
                                    <w:rPr>
                                      <w:color w:val="0000FF"/>
                                      <w:lang w:val="en-IE"/>
                                    </w:rPr>
                                  </w:pPr>
                                  <w:r>
                                    <w:rPr>
                                      <w:color w:val="0000FF"/>
                                      <w:lang w:val="en-IE"/>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ThfuUAIAAKgEAAAOAAAAZHJzL2Uyb0RvYy54bWysVMlu2zAQvRfoPxC81/IS27EROXAduCgQ&#10;JAHiImeaomKhFIclaUvu1/eRXrL1VPRCzcbHmTczurpua812yvmKTM57nS5nykgqKvOc8x+r5ZdL&#10;znwQphCajMr5Xnl+Pfv86aqxU9WnDelCOQYQ46eNzfkmBDvNMi83qha+Q1YZOEtytQhQ3XNWONEA&#10;vdZZv9sdZQ25wjqSyntYbw5OPkv4ZalkuC9LrwLTOUduIZ0unet4ZrMrMX12wm4qeUxD/EMWtagM&#10;Hj1D3Ygg2NZVH6DqSjryVIaOpDqjsqykSjWgml73XTWPG2FVqgXkeHumyf8/WHm3e3CsKnI+mAzG&#10;k9HlECwZUaNVK9UG9pVa1ossNdZPEfxoER5amNHtk93DGItvS1fHL8pi8ANpf+Y4gkkYx/3BcISh&#10;kHD1h+PLXupB9nLZOh++KapZFHLu0MLErNjd+oBEEHoKiW950lWxrLROShwbtdCO7QQarkNKETfe&#10;RGnDmpyPBij1A0KEPt9fayF/xiLfIkDTBsZIyaH0KIV23R55WlOxB02ODuPmrVxWwL0VPjwIh/kC&#10;M9iZcI+j1IRk6ChxtiH3+2/2GI+2w8tZg3nNuf+1FU5xpr8bDMSkd3ERBzwpF8NxH4p77Vm/9pht&#10;vSAw1MN2WpnEGB/0SSwd1U9YrXl8FS5hJN7OeTiJi3DYIqymVPN5CsJIWxFuzaOVETqSG/lctU/C&#10;2WM/Awbhjk6TLabv2nqIjTcNzbeByir1PBJ8YPXIO9YhteW4unHfXusp6uUHM/sDAAD//wMAUEsD&#10;BBQABgAIAAAAIQAZglg13gAAAAsBAAAPAAAAZHJzL2Rvd25yZXYueG1sTI+xTsMwEIZ3JN7BOiQ2&#10;alOq4KRxKkCFhakFMbuxa1uN7ch20/D2HBOMd/frv+9rN7MfyKRTdjEIuF8wIDr0UblgBHx+vN5x&#10;ILnIoOQQgxbwrTNsuuurVjYqXsJOT/tiCJaE3EgBtpSxoTT3VnuZF3HUAW/HmLwsOCZDVZIXLPcD&#10;XTJWUS9dwA9WjvrF6v60P3sB22dTm57LZLdcOTfNX8d38ybE7c38tAZS9Fz+wvCLj+jQIdMhnoPK&#10;ZBBQ1QxdioDV8hEdMMHZQw3kgJuKr4B2Lf3v0P0AAAD//wMAUEsBAi0AFAAGAAgAAAAhALaDOJL+&#10;AAAA4QEAABMAAAAAAAAAAAAAAAAAAAAAAFtDb250ZW50X1R5cGVzXS54bWxQSwECLQAUAAYACAAA&#10;ACEAOP0h/9YAAACUAQAACwAAAAAAAAAAAAAAAAAvAQAAX3JlbHMvLnJlbHNQSwECLQAUAAYACAAA&#10;ACEACk4X7lACAACoBAAADgAAAAAAAAAAAAAAAAAuAgAAZHJzL2Uyb0RvYy54bWxQSwECLQAUAAYA&#10;CAAAACEAGYJYNd4AAAALAQAADwAAAAAAAAAAAAAAAACqBAAAZHJzL2Rvd25yZXYueG1sUEsFBgAA&#10;AAAEAAQA8wAAALUFAAAAAA==&#10;" fillcolor="white [3201]" strokeweight=".5pt">
                      <v:textbox>
                        <w:txbxContent>
                          <w:p w14:paraId="1CA9A102" w14:textId="71076BEA" w:rsidR="00A4629A" w:rsidRPr="002740A5" w:rsidRDefault="002740A5" w:rsidP="009D622A">
                            <w:pPr>
                              <w:spacing w:after="0" w:line="240" w:lineRule="auto"/>
                              <w:jc w:val="center"/>
                              <w:rPr>
                                <w:color w:val="0000FF"/>
                                <w:lang w:val="en-IE"/>
                              </w:rPr>
                            </w:pPr>
                            <w:r>
                              <w:rPr>
                                <w:color w:val="0000FF"/>
                                <w:lang w:val="en-IE"/>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r w:rsidR="00FD2DF7">
              <w:t>number</w:t>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 xml:space="preserve">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w:t>
            </w:r>
            <w:r w:rsidRPr="00645BE5">
              <w:rPr>
                <w:lang w:val="en-IE"/>
              </w:rPr>
              <w:lastRenderedPageBreak/>
              <w:t>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17"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lastRenderedPageBreak/>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w:t>
            </w:r>
            <w:proofErr w:type="gramStart"/>
            <w:r w:rsidRPr="000E5DB7">
              <w:t>SME”s</w:t>
            </w:r>
            <w:proofErr w:type="gramEnd"/>
            <w:r w:rsidRPr="000E5DB7">
              <w:t>)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0"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0"/>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18"/>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w:t>
            </w:r>
            <w:proofErr w:type="spellStart"/>
            <w:r w:rsidRPr="00B87C92">
              <w:rPr>
                <w:color w:val="000000"/>
              </w:rPr>
              <w:t>tenderbox</w:t>
            </w:r>
            <w:proofErr w:type="spellEnd"/>
            <w:r w:rsidRPr="00B87C92">
              <w:rPr>
                <w:color w:val="000000"/>
              </w:rPr>
              <w:t xml:space="preserve">’ available on </w:t>
            </w:r>
            <w:hyperlink r:id="rId19"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 xml:space="preserve">Only Tenders submitted to the electronic </w:t>
            </w:r>
            <w:proofErr w:type="spellStart"/>
            <w:r w:rsidRPr="00B87C92">
              <w:rPr>
                <w:color w:val="000000"/>
              </w:rPr>
              <w:t>tenderbox</w:t>
            </w:r>
            <w:proofErr w:type="spellEnd"/>
            <w:r w:rsidRPr="00B87C92">
              <w:rPr>
                <w:color w:val="000000"/>
              </w:rPr>
              <w:t xml:space="preserve">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 xml:space="preserve">Tenderers must note that in the electronic </w:t>
            </w:r>
            <w:proofErr w:type="spellStart"/>
            <w:r w:rsidRPr="00B87C92">
              <w:rPr>
                <w:color w:val="000000"/>
              </w:rPr>
              <w:t>tenderbox</w:t>
            </w:r>
            <w:proofErr w:type="spellEnd"/>
            <w:r w:rsidRPr="00B87C92">
              <w:rPr>
                <w:color w:val="000000"/>
              </w:rPr>
              <w:t>,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 xml:space="preserve">In order to submit a Tender to the electronic </w:t>
            </w:r>
            <w:proofErr w:type="spellStart"/>
            <w:r w:rsidRPr="00B87C92">
              <w:rPr>
                <w:color w:val="000000"/>
              </w:rPr>
              <w:t>tenderbox</w:t>
            </w:r>
            <w:proofErr w:type="spellEnd"/>
            <w:r w:rsidRPr="00B87C92">
              <w:rPr>
                <w:color w:val="000000"/>
              </w:rPr>
              <w:t xml:space="preserve">, Tenderers must ensure that they follow the necessary steps on the </w:t>
            </w:r>
            <w:proofErr w:type="spellStart"/>
            <w:r w:rsidRPr="00B87C92">
              <w:rPr>
                <w:color w:val="000000"/>
              </w:rPr>
              <w:t>eTenders</w:t>
            </w:r>
            <w:proofErr w:type="spellEnd"/>
            <w:r w:rsidRPr="00B87C92">
              <w:rPr>
                <w:color w:val="000000"/>
              </w:rPr>
              <w:t xml:space="preserve">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0"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1"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w:t>
            </w:r>
            <w:proofErr w:type="spellStart"/>
            <w:r w:rsidRPr="00507FE4">
              <w:t>eTenders</w:t>
            </w:r>
            <w:proofErr w:type="spellEnd"/>
            <w:r w:rsidRPr="00507FE4">
              <w:t xml:space="preserve">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2"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 xml:space="preserve">ompetition if </w:t>
            </w:r>
            <w:proofErr w:type="gramStart"/>
            <w:r w:rsidRPr="000E5DB7">
              <w:t>so</w:t>
            </w:r>
            <w:proofErr w:type="gramEnd"/>
            <w:r w:rsidRPr="000E5DB7">
              <w:t xml:space="preserve">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3"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4" w:history="1">
              <w:r w:rsidRPr="000E5DB7">
                <w:rPr>
                  <w:rStyle w:val="Hyperlink"/>
                </w:rPr>
                <w:t>www.revenue.ie</w:t>
              </w:r>
            </w:hyperlink>
            <w:r w:rsidRPr="000E5DB7">
              <w:t xml:space="preserve"> for further information.</w:t>
            </w:r>
            <w:r>
              <w:t xml:space="preserve"> </w:t>
            </w:r>
            <w:r w:rsidRPr="000E5DB7">
              <w:t xml:space="preserve">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w:t>
            </w:r>
            <w:proofErr w:type="gramStart"/>
            <w:r w:rsidRPr="000E5DB7">
              <w:t>numbers</w:t>
            </w:r>
            <w:proofErr w:type="gramEnd"/>
            <w:r w:rsidRPr="000E5DB7">
              <w:t xml:space="preserve">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 xml:space="preserve">A site </w:t>
            </w:r>
            <w:proofErr w:type="gramStart"/>
            <w:r>
              <w:t>visit</w:t>
            </w:r>
            <w:proofErr w:type="gramEnd"/>
            <w:r>
              <w:t xml:space="preserve">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5"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6">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27"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w:t>
            </w:r>
            <w:proofErr w:type="spellStart"/>
            <w:r w:rsidR="00684357">
              <w:t>i</w:t>
            </w:r>
            <w:proofErr w:type="spellEnd"/>
            <w:r w:rsidR="00684357">
              <w:t xml:space="preserve">)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 xml:space="preserve">Only those Tenderers who </w:t>
            </w:r>
            <w:proofErr w:type="gramStart"/>
            <w:r w:rsidRPr="00830A49">
              <w:rPr>
                <w:szCs w:val="22"/>
              </w:rPr>
              <w:t>have:-</w:t>
            </w:r>
            <w:proofErr w:type="gramEnd"/>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w:t>
            </w:r>
            <w:proofErr w:type="spellStart"/>
            <w:r w:rsidRPr="003215FF">
              <w:rPr>
                <w:rFonts w:ascii="Calibri" w:eastAsia="Times New Roman" w:hAnsi="Calibri"/>
                <w:szCs w:val="22"/>
                <w:lang w:eastAsia="en-US"/>
              </w:rPr>
              <w:t>i</w:t>
            </w:r>
            <w:proofErr w:type="spellEnd"/>
            <w:r w:rsidRPr="003215FF">
              <w:rPr>
                <w:rFonts w:ascii="Calibri" w:eastAsia="Times New Roman" w:hAnsi="Calibri"/>
                <w:szCs w:val="22"/>
                <w:lang w:eastAsia="en-US"/>
              </w:rPr>
              <w:t xml:space="preserve">)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If a Tenderer does not, upon request by the Contracting Authority, provide evidence which is considered by the Contracting Authority as sufficient to demonstrate (</w:t>
            </w:r>
            <w:proofErr w:type="spellStart"/>
            <w:r w:rsidRPr="003215FF">
              <w:rPr>
                <w:szCs w:val="22"/>
              </w:rPr>
              <w:t>i</w:t>
            </w:r>
            <w:proofErr w:type="spellEnd"/>
            <w:r w:rsidRPr="003215FF">
              <w:rPr>
                <w:szCs w:val="22"/>
              </w:rPr>
              <w:t xml:space="preserve">)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w:t>
      </w:r>
      <w:proofErr w:type="gramStart"/>
      <w:r w:rsidRPr="005213A5">
        <w:rPr>
          <w:rFonts w:asciiTheme="minorHAnsi" w:hAnsiTheme="minorHAnsi" w:cstheme="minorHAnsi"/>
          <w:color w:val="0000FF"/>
          <w:szCs w:val="22"/>
        </w:rPr>
        <w:t>2.A</w:t>
      </w:r>
      <w:proofErr w:type="gramEnd"/>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1"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2"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2"/>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1"/>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3" w:name="_Toc206356122"/>
            <w:r w:rsidRPr="000F6982">
              <w:t>MR01</w:t>
            </w:r>
            <w:bookmarkEnd w:id="3"/>
          </w:p>
          <w:p w14:paraId="2C3FF8ED" w14:textId="77777777" w:rsidR="000F6982" w:rsidRPr="000F6982" w:rsidRDefault="000F6982" w:rsidP="000F6982">
            <w:bookmarkStart w:id="4" w:name="_Toc206356123"/>
            <w:r w:rsidRPr="000F6982">
              <w:t>(MR)</w:t>
            </w:r>
            <w:bookmarkEnd w:id="4"/>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5" w:name="_Toc206356124"/>
            <w:r w:rsidRPr="000F6982">
              <w:t>Site Visit</w:t>
            </w:r>
            <w:bookmarkEnd w:id="5"/>
          </w:p>
          <w:p w14:paraId="2A218704" w14:textId="77777777" w:rsidR="000F6982" w:rsidRPr="000F6982" w:rsidRDefault="000F6982" w:rsidP="000F6982">
            <w:bookmarkStart w:id="6" w:name="_Toc206356125"/>
            <w:r w:rsidRPr="000F6982">
              <w:t>And</w:t>
            </w:r>
            <w:bookmarkEnd w:id="6"/>
          </w:p>
          <w:p w14:paraId="63456FE7" w14:textId="77777777" w:rsidR="000F6982" w:rsidRPr="000F6982" w:rsidRDefault="000F6982" w:rsidP="000F6982">
            <w:bookmarkStart w:id="7" w:name="_Toc206356126"/>
            <w:r w:rsidRPr="000F6982">
              <w:t>Submission of the required Declaration</w:t>
            </w:r>
            <w:bookmarkEnd w:id="7"/>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28"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29"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0"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w:t>
            </w:r>
            <w:proofErr w:type="gramStart"/>
            <w:r w:rsidRPr="00983BA8">
              <w:rPr>
                <w:rFonts w:asciiTheme="minorHAnsi" w:hAnsiTheme="minorHAnsi" w:cstheme="minorHAnsi"/>
                <w:szCs w:val="22"/>
              </w:rPr>
              <w:t>e.g.</w:t>
            </w:r>
            <w:proofErr w:type="gramEnd"/>
            <w:r w:rsidRPr="00983BA8">
              <w:rPr>
                <w:rFonts w:asciiTheme="minorHAnsi" w:hAnsiTheme="minorHAnsi" w:cstheme="minorHAnsi"/>
                <w:szCs w:val="22"/>
              </w:rPr>
              <w:t xml:space="preserve">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 xml:space="preserve">ood contamination </w:t>
            </w:r>
            <w:proofErr w:type="gramStart"/>
            <w:r w:rsidR="00464FDC">
              <w:rPr>
                <w:rFonts w:asciiTheme="minorHAnsi" w:hAnsiTheme="minorHAnsi" w:cstheme="minorHAnsi"/>
                <w:color w:val="000000"/>
                <w:szCs w:val="22"/>
                <w:lang w:val="en-IE"/>
              </w:rPr>
              <w:t>e.g.</w:t>
            </w:r>
            <w:proofErr w:type="gramEnd"/>
            <w:r w:rsidR="00464FDC">
              <w:rPr>
                <w:rFonts w:asciiTheme="minorHAnsi" w:hAnsiTheme="minorHAnsi" w:cstheme="minorHAnsi"/>
                <w:color w:val="000000"/>
                <w:szCs w:val="22"/>
                <w:lang w:val="en-IE"/>
              </w:rPr>
              <w:t xml:space="preserve">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w:t>
            </w:r>
            <w:proofErr w:type="gramStart"/>
            <w:r w:rsidRPr="00543400">
              <w:rPr>
                <w:rFonts w:asciiTheme="minorHAnsi" w:hAnsiTheme="minorHAnsi" w:cstheme="minorHAnsi"/>
                <w:color w:val="000000" w:themeColor="text1"/>
                <w:szCs w:val="22"/>
                <w:lang w:val="en-IE"/>
              </w:rPr>
              <w:t>e.g.</w:t>
            </w:r>
            <w:proofErr w:type="gramEnd"/>
            <w:r w:rsidRPr="00543400">
              <w:rPr>
                <w:rFonts w:asciiTheme="minorHAnsi" w:hAnsiTheme="minorHAnsi" w:cstheme="minorHAnsi"/>
                <w:color w:val="000000" w:themeColor="text1"/>
                <w:szCs w:val="22"/>
                <w:lang w:val="en-IE"/>
              </w:rPr>
              <w:t xml:space="preserve">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1"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w:t>
            </w:r>
            <w:proofErr w:type="spellStart"/>
            <w:r w:rsidRPr="00507FE4">
              <w:rPr>
                <w:rFonts w:ascii="Calibri" w:eastAsia="Times New Roman" w:hAnsi="Calibri"/>
                <w:lang w:eastAsia="en-US"/>
              </w:rPr>
              <w:t>i</w:t>
            </w:r>
            <w:proofErr w:type="spellEnd"/>
            <w:r w:rsidRPr="00507FE4">
              <w:rPr>
                <w:rFonts w:ascii="Calibri" w:eastAsia="Times New Roman" w:hAnsi="Calibri"/>
                <w:lang w:eastAsia="en-US"/>
              </w:rPr>
              <w:t xml:space="preserve">)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2"/>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3"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4">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5"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6"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37"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38">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39"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8" w:name="_Hlk223598006"/>
      <w:r w:rsidRPr="6F640DBF">
        <w:rPr>
          <w:rFonts w:asciiTheme="minorHAnsi" w:hAnsiTheme="minorHAnsi" w:cstheme="minorBidi"/>
        </w:rPr>
        <w:t>(for example lactose-free, gluten-free</w:t>
      </w:r>
      <w:bookmarkEnd w:id="8"/>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0"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proofErr w:type="gramStart"/>
      <w:r w:rsidR="00D62D2C">
        <w:rPr>
          <w:rFonts w:asciiTheme="minorHAnsi" w:hAnsiTheme="minorHAnsi" w:cstheme="minorHAnsi"/>
          <w:szCs w:val="22"/>
        </w:rPr>
        <w:t>P</w:t>
      </w:r>
      <w:r w:rsidR="00D62D2C" w:rsidRPr="00824024">
        <w:rPr>
          <w:rFonts w:asciiTheme="minorHAnsi" w:hAnsiTheme="minorHAnsi" w:cstheme="minorHAnsi"/>
          <w:szCs w:val="22"/>
        </w:rPr>
        <w:t>rincipal</w:t>
      </w:r>
      <w:proofErr w:type="gramEnd"/>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1"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2"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3"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4">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xml:space="preserve">, developed for the Department of Social Protection by the Department of Health, </w:t>
      </w:r>
      <w:proofErr w:type="spellStart"/>
      <w:r w:rsidRPr="00824024">
        <w:rPr>
          <w:rFonts w:asciiTheme="minorHAnsi" w:hAnsiTheme="minorHAnsi" w:cstheme="minorHAnsi"/>
          <w:szCs w:val="22"/>
        </w:rPr>
        <w:t>Safefood</w:t>
      </w:r>
      <w:proofErr w:type="spellEnd"/>
      <w:r w:rsidRPr="00824024">
        <w:rPr>
          <w:rFonts w:asciiTheme="minorHAnsi" w:hAnsiTheme="minorHAnsi" w:cstheme="minorHAnsi"/>
          <w:szCs w:val="22"/>
        </w:rPr>
        <w:t xml:space="preserve">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 xml:space="preserve">student, parents and/or </w:t>
      </w:r>
      <w:proofErr w:type="gramStart"/>
      <w:r w:rsidR="00885FA4" w:rsidRPr="00CC1492">
        <w:rPr>
          <w:rFonts w:asciiTheme="minorHAnsi" w:hAnsiTheme="minorHAnsi" w:cstheme="minorHAnsi"/>
          <w:szCs w:val="22"/>
        </w:rPr>
        <w:t>Guardians</w:t>
      </w:r>
      <w:proofErr w:type="gramEnd"/>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w:t>
      </w:r>
      <w:proofErr w:type="gramStart"/>
      <w:r w:rsidR="007A3AB0" w:rsidRPr="00824024">
        <w:rPr>
          <w:rFonts w:asciiTheme="minorHAnsi" w:hAnsiTheme="minorHAnsi" w:cstheme="minorHAnsi"/>
          <w:szCs w:val="22"/>
        </w:rPr>
        <w:t>i.e.</w:t>
      </w:r>
      <w:proofErr w:type="gramEnd"/>
      <w:r w:rsidR="007A3AB0" w:rsidRPr="00824024">
        <w:rPr>
          <w:rFonts w:asciiTheme="minorHAnsi" w:hAnsiTheme="minorHAnsi" w:cstheme="minorHAnsi"/>
          <w:szCs w:val="22"/>
        </w:rPr>
        <w:t xml:space="preserv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 xml:space="preserve">If food has not been ordered by the parent or guardian or school (in some circumstances), the successful Tenderer must not provide or </w:t>
      </w:r>
      <w:proofErr w:type="gramStart"/>
      <w:r w:rsidRPr="00C06930">
        <w:rPr>
          <w:rFonts w:asciiTheme="minorHAnsi" w:hAnsiTheme="minorHAnsi" w:cstheme="minorHAnsi"/>
          <w:b/>
          <w:bCs/>
          <w:szCs w:val="22"/>
          <w:lang w:val="en-IE"/>
        </w:rPr>
        <w:t>charge  for</w:t>
      </w:r>
      <w:proofErr w:type="gramEnd"/>
      <w:r w:rsidRPr="00C06930">
        <w:rPr>
          <w:rFonts w:asciiTheme="minorHAnsi" w:hAnsiTheme="minorHAnsi" w:cstheme="minorHAnsi"/>
          <w:b/>
          <w:bCs/>
          <w:szCs w:val="22"/>
          <w:lang w:val="en-IE"/>
        </w:rPr>
        <w:t xml:space="preserve">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5"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6"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47">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48"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49"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 xml:space="preserve">The successful Tenderer should ensure that all waste is segregated into the appropriate waste streams for recycling/recovery </w:t>
      </w:r>
      <w:proofErr w:type="gramStart"/>
      <w:r w:rsidRPr="00824024">
        <w:rPr>
          <w:rFonts w:asciiTheme="minorHAnsi" w:hAnsiTheme="minorHAnsi" w:cstheme="minorHAnsi"/>
          <w:szCs w:val="22"/>
        </w:rPr>
        <w:t>e.g.</w:t>
      </w:r>
      <w:proofErr w:type="gramEnd"/>
      <w:r w:rsidRPr="00824024">
        <w:rPr>
          <w:rFonts w:asciiTheme="minorHAnsi" w:hAnsiTheme="minorHAnsi" w:cstheme="minorHAnsi"/>
          <w:szCs w:val="22"/>
        </w:rPr>
        <w:t xml:space="preserve"> residual, recyclable and organic/food waste. The receptacles should be appropriately labelled. Fully compostable liners should be used for food waste (for example, liners that indicate the </w:t>
      </w:r>
      <w:proofErr w:type="spellStart"/>
      <w:r w:rsidRPr="00824024">
        <w:rPr>
          <w:rFonts w:asciiTheme="minorHAnsi" w:hAnsiTheme="minorHAnsi" w:cstheme="minorHAnsi"/>
          <w:szCs w:val="22"/>
        </w:rPr>
        <w:t>Cré</w:t>
      </w:r>
      <w:proofErr w:type="spellEnd"/>
      <w:r w:rsidRPr="00824024">
        <w:rPr>
          <w:rFonts w:asciiTheme="minorHAnsi" w:hAnsiTheme="minorHAnsi" w:cstheme="minorHAnsi"/>
          <w:szCs w:val="22"/>
        </w:rPr>
        <w:t xml:space="preserve">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 xml:space="preserve">Support the Environmental Protection Agency’s Food Waste Charter, by signing up to the Charter and commit to reducing food waste, in order to meet the United Nations Sustainable Development Goals, including </w:t>
      </w:r>
      <w:proofErr w:type="gramStart"/>
      <w:r w:rsidRPr="00E1354F">
        <w:rPr>
          <w:rFonts w:asciiTheme="minorHAnsi" w:hAnsiTheme="minorHAnsi" w:cstheme="minorHAnsi"/>
          <w:szCs w:val="22"/>
          <w:lang w:val="en-IE"/>
        </w:rPr>
        <w:t>By</w:t>
      </w:r>
      <w:proofErr w:type="gramEnd"/>
      <w:r w:rsidRPr="00E1354F">
        <w:rPr>
          <w:rFonts w:asciiTheme="minorHAnsi" w:hAnsiTheme="minorHAnsi" w:cstheme="minorHAnsi"/>
          <w:szCs w:val="22"/>
          <w:lang w:val="en-IE"/>
        </w:rPr>
        <w:t xml:space="preserve"> 2030, halve per capita global food waste at the retail and consumer levels and reduce food losses along production and supply chains, including post-harvest losses (</w:t>
      </w:r>
      <w:hyperlink r:id="rId50">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w:t>
      </w:r>
      <w:proofErr w:type="gramStart"/>
      <w:r w:rsidR="00656F41" w:rsidRPr="00E1354F">
        <w:rPr>
          <w:rFonts w:asciiTheme="minorHAnsi" w:hAnsiTheme="minorHAnsi" w:cstheme="minorHAnsi"/>
          <w:szCs w:val="22"/>
        </w:rPr>
        <w:t>e.g.</w:t>
      </w:r>
      <w:proofErr w:type="gramEnd"/>
      <w:r w:rsidR="00656F41" w:rsidRPr="00E1354F">
        <w:rPr>
          <w:rFonts w:asciiTheme="minorHAnsi" w:hAnsiTheme="minorHAnsi" w:cstheme="minorHAnsi"/>
          <w:szCs w:val="22"/>
        </w:rPr>
        <w:t xml:space="preserve">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w:t>
      </w:r>
      <w:proofErr w:type="gramStart"/>
      <w:r w:rsidRPr="00E1354F">
        <w:rPr>
          <w:rFonts w:asciiTheme="minorHAnsi" w:hAnsiTheme="minorHAnsi" w:cstheme="minorHAnsi"/>
          <w:szCs w:val="22"/>
        </w:rPr>
        <w:t>e.g.</w:t>
      </w:r>
      <w:proofErr w:type="gramEnd"/>
      <w:r w:rsidRPr="00E1354F">
        <w:rPr>
          <w:rFonts w:asciiTheme="minorHAnsi" w:hAnsiTheme="minorHAnsi" w:cstheme="minorHAnsi"/>
          <w:szCs w:val="22"/>
        </w:rPr>
        <w:t xml:space="preserve">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9"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0"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0"/>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9"/>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1" w:name="_Toc201746312"/>
      <w:bookmarkStart w:id="12" w:name="_Toc1516977767"/>
      <w:r>
        <w:t>6.</w:t>
      </w:r>
      <w:r w:rsidR="001B58F2">
        <w:t>6.1</w:t>
      </w:r>
      <w:r w:rsidR="00895A8A">
        <w:t>.</w:t>
      </w:r>
      <w:r w:rsidR="002E7D8E">
        <w:t xml:space="preserve"> </w:t>
      </w:r>
      <w:r w:rsidR="00824024" w:rsidRPr="00FB00DC">
        <w:t>Key Account Manager (KAM)</w:t>
      </w:r>
      <w:bookmarkEnd w:id="11"/>
      <w:bookmarkEnd w:id="12"/>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3"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w:t>
      </w:r>
      <w:proofErr w:type="gramStart"/>
      <w:r w:rsidRPr="008D3329">
        <w:rPr>
          <w:rFonts w:asciiTheme="minorHAnsi" w:hAnsiTheme="minorHAnsi" w:cstheme="minorHAnsi"/>
          <w:szCs w:val="22"/>
          <w:lang w:val="en-IE"/>
        </w:rPr>
        <w:t>staff member ceases</w:t>
      </w:r>
      <w:proofErr w:type="gramEnd"/>
      <w:r w:rsidRPr="008D3329">
        <w:rPr>
          <w:rFonts w:asciiTheme="minorHAnsi" w:hAnsiTheme="minorHAnsi" w:cstheme="minorHAnsi"/>
          <w:szCs w:val="22"/>
          <w:lang w:val="en-IE"/>
        </w:rPr>
        <w:t xml:space="preserve">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1">
        <w:r w:rsidRPr="00824024">
          <w:rPr>
            <w:rStyle w:val="Hyperlink"/>
            <w:rFonts w:asciiTheme="minorHAnsi" w:hAnsiTheme="minorHAnsi" w:cstheme="minorHAnsi"/>
            <w:szCs w:val="22"/>
          </w:rPr>
          <w:t xml:space="preserve">Commencement </w:t>
        </w:r>
        <w:proofErr w:type="gramStart"/>
        <w:r w:rsidRPr="00824024">
          <w:rPr>
            <w:rStyle w:val="Hyperlink"/>
            <w:rFonts w:asciiTheme="minorHAnsi" w:hAnsiTheme="minorHAnsi" w:cstheme="minorHAnsi"/>
            <w:szCs w:val="22"/>
          </w:rPr>
          <w:t>Of</w:t>
        </w:r>
        <w:proofErr w:type="gramEnd"/>
        <w:r w:rsidRPr="00824024">
          <w:rPr>
            <w:rStyle w:val="Hyperlink"/>
            <w:rFonts w:asciiTheme="minorHAnsi" w:hAnsiTheme="minorHAnsi" w:cstheme="minorHAnsi"/>
            <w:szCs w:val="22"/>
          </w:rPr>
          <w:t xml:space="preserve">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4" w:name="_Toc201746313"/>
      <w:bookmarkStart w:id="15" w:name="_Toc673865744"/>
      <w:bookmarkEnd w:id="13"/>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2" w:history="1">
        <w:proofErr w:type="spellStart"/>
        <w:r w:rsidR="008D3329" w:rsidRPr="00CE7CF2">
          <w:rPr>
            <w:rStyle w:val="Hyperlink"/>
            <w:rFonts w:asciiTheme="minorHAnsi" w:hAnsiTheme="minorHAnsi" w:cstheme="minorHAnsi"/>
            <w:szCs w:val="22"/>
          </w:rPr>
          <w:t>Tusla</w:t>
        </w:r>
        <w:proofErr w:type="spellEnd"/>
        <w:r w:rsidR="008D3329" w:rsidRPr="00CE7CF2">
          <w:rPr>
            <w:rStyle w:val="Hyperlink"/>
            <w:rFonts w:asciiTheme="minorHAnsi" w:hAnsiTheme="minorHAnsi" w:cstheme="minorHAnsi"/>
            <w:szCs w:val="22"/>
          </w:rPr>
          <w:t xml:space="preserve">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4"/>
      <w:bookmarkEnd w:id="15"/>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w:t>
      </w:r>
      <w:proofErr w:type="gramStart"/>
      <w:r w:rsidRPr="00E13928">
        <w:rPr>
          <w:rFonts w:asciiTheme="minorHAnsi" w:hAnsiTheme="minorHAnsi" w:cstheme="minorHAnsi"/>
          <w:szCs w:val="22"/>
        </w:rPr>
        <w:t>e.g.</w:t>
      </w:r>
      <w:proofErr w:type="gramEnd"/>
      <w:r w:rsidRPr="00E13928">
        <w:rPr>
          <w:rFonts w:asciiTheme="minorHAnsi" w:hAnsiTheme="minorHAnsi" w:cstheme="minorHAnsi"/>
          <w:szCs w:val="22"/>
        </w:rPr>
        <w:t xml:space="preserve">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3"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6"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7" w:name="_qsh70q"/>
      <w:bookmarkEnd w:id="17"/>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4"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5"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6"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57"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58"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59"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6"/>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proofErr w:type="gramStart"/>
      <w:r w:rsidR="002D2544">
        <w:t xml:space="preserve">a </w:t>
      </w:r>
      <w:r>
        <w:t>30 days</w:t>
      </w:r>
      <w:proofErr w:type="gramEnd"/>
      <w:r>
        <w:t xml:space="preserve">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573A7CBF" w:rsidR="003C0FB1" w:rsidRPr="00557DED" w:rsidRDefault="003C0FB1" w:rsidP="00310ECE">
      <w:pPr>
        <w:jc w:val="both"/>
        <w:rPr>
          <w:szCs w:val="22"/>
        </w:rPr>
      </w:pPr>
      <w:r w:rsidRPr="00181E24">
        <w:rPr>
          <w:b/>
          <w:bCs/>
          <w:szCs w:val="22"/>
        </w:rPr>
        <w:t>TO:</w:t>
      </w:r>
      <w:r w:rsidRPr="00557DED">
        <w:rPr>
          <w:szCs w:val="22"/>
        </w:rPr>
        <w:t xml:space="preserve"> </w:t>
      </w:r>
      <w:r w:rsidR="00CD372C">
        <w:rPr>
          <w:b/>
          <w:szCs w:val="22"/>
        </w:rPr>
        <w:t>St. Catherine’s National School</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1"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 xml:space="preserve">Property </w:t>
            </w:r>
            <w:proofErr w:type="spellStart"/>
            <w:r w:rsidRPr="00752D87">
              <w:rPr>
                <w:lang w:val="en-US"/>
              </w:rPr>
              <w:t>Licence</w:t>
            </w:r>
            <w:proofErr w:type="spellEnd"/>
            <w:r w:rsidRPr="00752D87">
              <w:rPr>
                <w:lang w:val="en-US"/>
              </w:rPr>
              <w:t xml:space="preserv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2"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 xml:space="preserve">ever been the subject of a conviction for participation in a criminal </w:t>
      </w:r>
      <w:proofErr w:type="spellStart"/>
      <w:r w:rsidRPr="000F5FE8">
        <w:rPr>
          <w:lang w:val="en-US"/>
        </w:rPr>
        <w:t>organisation</w:t>
      </w:r>
      <w:proofErr w:type="spellEnd"/>
      <w:r w:rsidRPr="000F5FE8">
        <w:rPr>
          <w:lang w:val="en-US"/>
        </w:rPr>
        <w:t>,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 xml:space="preserve">ever been the subject of a conviction for child </w:t>
      </w:r>
      <w:proofErr w:type="spellStart"/>
      <w:r w:rsidRPr="000F5FE8">
        <w:rPr>
          <w:lang w:val="en-US"/>
        </w:rPr>
        <w:t>labour</w:t>
      </w:r>
      <w:proofErr w:type="spellEnd"/>
      <w:r w:rsidRPr="000F5FE8">
        <w:rPr>
          <w:lang w:val="en-US"/>
        </w:rPr>
        <w:t xml:space="preserve">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w:t>
      </w:r>
      <w:proofErr w:type="spellStart"/>
      <w:r w:rsidRPr="00AE08B8">
        <w:rPr>
          <w:lang w:val="en-US"/>
        </w:rPr>
        <w:t>labour</w:t>
      </w:r>
      <w:proofErr w:type="spellEnd"/>
      <w:r w:rsidRPr="00AE08B8">
        <w:rPr>
          <w:lang w:val="en-US"/>
        </w:rPr>
        <w:t xml:space="preserve"> law that apply at the place where the works are carried out or the services provided, that have been established by EU law, national law, collective agreements or by international, environmental, social and </w:t>
      </w:r>
      <w:proofErr w:type="spellStart"/>
      <w:r w:rsidRPr="00AE08B8">
        <w:rPr>
          <w:lang w:val="en-US"/>
        </w:rPr>
        <w:t>labour</w:t>
      </w:r>
      <w:proofErr w:type="spellEnd"/>
      <w:r w:rsidRPr="00AE08B8">
        <w:rPr>
          <w:lang w:val="en-US"/>
        </w:rPr>
        <w:t xml:space="preserve">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w:t>
      </w:r>
      <w:proofErr w:type="gramStart"/>
      <w:r w:rsidRPr="00C80436">
        <w:rPr>
          <w:lang w:val="en-US"/>
        </w:rPr>
        <w:t>) .</w:t>
      </w:r>
      <w:proofErr w:type="gramEnd"/>
      <w:r w:rsidRPr="00C80436">
        <w:rPr>
          <w:lang w:val="en-US"/>
        </w:rPr>
        <w:t xml:space="preserve">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 xml:space="preserve">as not undertaken to unduly influence the decision-making process of the Contracting Authority in respect of the Competition, or obtain confidential information that may confer upon </w:t>
      </w:r>
      <w:proofErr w:type="gramStart"/>
      <w:r w:rsidRPr="00C80436">
        <w:rPr>
          <w:lang w:val="en-US"/>
        </w:rPr>
        <w:t>it</w:t>
      </w:r>
      <w:proofErr w:type="gramEnd"/>
      <w:r w:rsidRPr="00C80436">
        <w:rPr>
          <w:lang w:val="en-US"/>
        </w:rPr>
        <w:t xml:space="preserve">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w:t>
            </w:r>
            <w:proofErr w:type="gramStart"/>
            <w:r w:rsidRPr="00AE08B8">
              <w:rPr>
                <w:b/>
                <w:color w:val="333399"/>
              </w:rPr>
              <w:t>or</w:t>
            </w:r>
            <w:proofErr w:type="gramEnd"/>
            <w:r w:rsidRPr="00AE08B8">
              <w:rPr>
                <w:b/>
                <w:color w:val="333399"/>
              </w:rPr>
              <w:t xml:space="preserve">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FD72E2D" w14:textId="77777777" w:rsidR="00440C1E" w:rsidRPr="00440C1E" w:rsidRDefault="00440C1E" w:rsidP="00440C1E">
      <w:pPr>
        <w:jc w:val="center"/>
        <w:rPr>
          <w:rFonts w:hAnsiTheme="minorHAnsi" w:cstheme="minorHAnsi"/>
          <w:b/>
          <w:i/>
          <w:color w:val="333399"/>
          <w:sz w:val="24"/>
          <w:szCs w:val="22"/>
          <w:highlight w:val="yellow"/>
        </w:rPr>
      </w:pPr>
      <w:r w:rsidRPr="00440C1E">
        <w:rPr>
          <w:rFonts w:hAnsiTheme="minorHAnsi" w:cstheme="minorHAnsi"/>
          <w:b/>
          <w:i/>
          <w:color w:val="333399"/>
          <w:sz w:val="24"/>
          <w:szCs w:val="22"/>
          <w:highlight w:val="yellow"/>
        </w:rPr>
        <w:t xml:space="preserve">Insert School Name </w:t>
      </w:r>
    </w:p>
    <w:p w14:paraId="1D13463F" w14:textId="77777777" w:rsidR="00440C1E" w:rsidRPr="00440C1E" w:rsidRDefault="00440C1E" w:rsidP="00440C1E">
      <w:pPr>
        <w:jc w:val="center"/>
        <w:rPr>
          <w:rFonts w:hAnsiTheme="minorHAnsi" w:cstheme="minorHAnsi"/>
          <w:b/>
          <w:i/>
          <w:color w:val="333399"/>
          <w:sz w:val="24"/>
          <w:szCs w:val="22"/>
        </w:rPr>
      </w:pPr>
      <w:r w:rsidRPr="00440C1E">
        <w:rPr>
          <w:rFonts w:hAnsiTheme="minorHAnsi" w:cstheme="minorHAnsi"/>
          <w:b/>
          <w:i/>
          <w:color w:val="333399"/>
          <w:sz w:val="24"/>
          <w:szCs w:val="22"/>
          <w:highlight w:val="yellow"/>
        </w:rPr>
        <w:t>School Roll Number:</w:t>
      </w:r>
      <w:r w:rsidRPr="00440C1E">
        <w:rPr>
          <w:rFonts w:hAnsiTheme="minorHAnsi" w:cstheme="minorHAnsi"/>
          <w:b/>
          <w:i/>
          <w:color w:val="333399"/>
          <w:sz w:val="24"/>
          <w:szCs w:val="22"/>
        </w:rPr>
        <w:t xml:space="preserve"> </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276D4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00AF038B" w:rsidRPr="00E24310">
              <w:rPr>
                <w:rStyle w:val="Hyperlink"/>
                <w:rFonts w:cstheme="minorHAnsi"/>
                <w:noProof/>
              </w:rPr>
              <w:t>1.</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CONTRACTOR</w:t>
            </w:r>
            <w:r w:rsidR="00AF038B" w:rsidRPr="00E24310">
              <w:rPr>
                <w:rStyle w:val="Hyperlink"/>
                <w:rFonts w:cstheme="minorHAnsi"/>
                <w:noProof/>
              </w:rPr>
              <w:t>’</w:t>
            </w:r>
            <w:r w:rsidR="00AF038B" w:rsidRPr="00E24310">
              <w:rPr>
                <w:rStyle w:val="Hyperlink"/>
                <w:rFonts w:cstheme="minorHAnsi"/>
                <w:noProof/>
              </w:rPr>
              <w:t>S OBLIGATIONS</w:t>
            </w:r>
            <w:r w:rsidR="00AF038B">
              <w:rPr>
                <w:noProof/>
                <w:webHidden/>
              </w:rPr>
              <w:tab/>
            </w:r>
            <w:r w:rsidR="00AF038B">
              <w:rPr>
                <w:noProof/>
                <w:webHidden/>
              </w:rPr>
              <w:fldChar w:fldCharType="begin"/>
            </w:r>
            <w:r w:rsidR="00AF038B">
              <w:rPr>
                <w:noProof/>
                <w:webHidden/>
              </w:rPr>
              <w:instrText xml:space="preserve"> PAGEREF _Toc177720936 \h </w:instrText>
            </w:r>
            <w:r w:rsidR="00AF038B">
              <w:rPr>
                <w:noProof/>
                <w:webHidden/>
              </w:rPr>
            </w:r>
            <w:r w:rsidR="00AF038B">
              <w:rPr>
                <w:noProof/>
                <w:webHidden/>
              </w:rPr>
              <w:fldChar w:fldCharType="separate"/>
            </w:r>
            <w:r w:rsidR="00AF038B">
              <w:rPr>
                <w:noProof/>
                <w:webHidden/>
              </w:rPr>
              <w:t>5</w:t>
            </w:r>
            <w:r w:rsidR="00AF038B">
              <w:rPr>
                <w:noProof/>
                <w:webHidden/>
              </w:rPr>
              <w:fldChar w:fldCharType="end"/>
            </w:r>
          </w:hyperlink>
        </w:p>
        <w:p w14:paraId="4BEF6184" w14:textId="77777777" w:rsidR="00AF038B" w:rsidRDefault="00276D4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00AF038B" w:rsidRPr="00E24310">
              <w:rPr>
                <w:rStyle w:val="Hyperlink"/>
                <w:rFonts w:cstheme="minorHAnsi"/>
                <w:noProof/>
              </w:rPr>
              <w:t>2.</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KEY PERSONNEL</w:t>
            </w:r>
            <w:r w:rsidR="00AF038B">
              <w:rPr>
                <w:noProof/>
                <w:webHidden/>
              </w:rPr>
              <w:tab/>
            </w:r>
            <w:r w:rsidR="00AF038B">
              <w:rPr>
                <w:noProof/>
                <w:webHidden/>
              </w:rPr>
              <w:fldChar w:fldCharType="begin"/>
            </w:r>
            <w:r w:rsidR="00AF038B">
              <w:rPr>
                <w:noProof/>
                <w:webHidden/>
              </w:rPr>
              <w:instrText xml:space="preserve"> PAGEREF _Toc177720937 \h </w:instrText>
            </w:r>
            <w:r w:rsidR="00AF038B">
              <w:rPr>
                <w:noProof/>
                <w:webHidden/>
              </w:rPr>
            </w:r>
            <w:r w:rsidR="00AF038B">
              <w:rPr>
                <w:noProof/>
                <w:webHidden/>
              </w:rPr>
              <w:fldChar w:fldCharType="separate"/>
            </w:r>
            <w:r w:rsidR="00AF038B">
              <w:rPr>
                <w:noProof/>
                <w:webHidden/>
              </w:rPr>
              <w:t>7</w:t>
            </w:r>
            <w:r w:rsidR="00AF038B">
              <w:rPr>
                <w:noProof/>
                <w:webHidden/>
              </w:rPr>
              <w:fldChar w:fldCharType="end"/>
            </w:r>
          </w:hyperlink>
        </w:p>
        <w:p w14:paraId="397CF4AC" w14:textId="77777777" w:rsidR="00AF038B" w:rsidRDefault="00276D4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00AF038B" w:rsidRPr="00E24310">
              <w:rPr>
                <w:rStyle w:val="Hyperlink"/>
                <w:rFonts w:cstheme="minorHAnsi"/>
                <w:noProof/>
              </w:rPr>
              <w:t>3.</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PAYMENT</w:t>
            </w:r>
            <w:r w:rsidR="00AF038B">
              <w:rPr>
                <w:noProof/>
                <w:webHidden/>
              </w:rPr>
              <w:tab/>
            </w:r>
            <w:r w:rsidR="00AF038B">
              <w:rPr>
                <w:noProof/>
                <w:webHidden/>
              </w:rPr>
              <w:fldChar w:fldCharType="begin"/>
            </w:r>
            <w:r w:rsidR="00AF038B">
              <w:rPr>
                <w:noProof/>
                <w:webHidden/>
              </w:rPr>
              <w:instrText xml:space="preserve"> PAGEREF _Toc177720938 \h </w:instrText>
            </w:r>
            <w:r w:rsidR="00AF038B">
              <w:rPr>
                <w:noProof/>
                <w:webHidden/>
              </w:rPr>
            </w:r>
            <w:r w:rsidR="00AF038B">
              <w:rPr>
                <w:noProof/>
                <w:webHidden/>
              </w:rPr>
              <w:fldChar w:fldCharType="separate"/>
            </w:r>
            <w:r w:rsidR="00AF038B">
              <w:rPr>
                <w:noProof/>
                <w:webHidden/>
              </w:rPr>
              <w:t>7</w:t>
            </w:r>
            <w:r w:rsidR="00AF038B">
              <w:rPr>
                <w:noProof/>
                <w:webHidden/>
              </w:rPr>
              <w:fldChar w:fldCharType="end"/>
            </w:r>
          </w:hyperlink>
        </w:p>
        <w:p w14:paraId="09C33DA9" w14:textId="77777777" w:rsidR="00AF038B" w:rsidRDefault="00276D4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00AF038B" w:rsidRPr="00E24310">
              <w:rPr>
                <w:rStyle w:val="Hyperlink"/>
                <w:rFonts w:cstheme="minorHAnsi"/>
                <w:noProof/>
              </w:rPr>
              <w:t>4.</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WARRANTIES, REPRESENTATIONS AND UNDERTAKINGS</w:t>
            </w:r>
            <w:r w:rsidR="00AF038B">
              <w:rPr>
                <w:noProof/>
                <w:webHidden/>
              </w:rPr>
              <w:tab/>
            </w:r>
            <w:r w:rsidR="00AF038B">
              <w:rPr>
                <w:noProof/>
                <w:webHidden/>
              </w:rPr>
              <w:fldChar w:fldCharType="begin"/>
            </w:r>
            <w:r w:rsidR="00AF038B">
              <w:rPr>
                <w:noProof/>
                <w:webHidden/>
              </w:rPr>
              <w:instrText xml:space="preserve"> PAGEREF _Toc177720939 \h </w:instrText>
            </w:r>
            <w:r w:rsidR="00AF038B">
              <w:rPr>
                <w:noProof/>
                <w:webHidden/>
              </w:rPr>
            </w:r>
            <w:r w:rsidR="00AF038B">
              <w:rPr>
                <w:noProof/>
                <w:webHidden/>
              </w:rPr>
              <w:fldChar w:fldCharType="separate"/>
            </w:r>
            <w:r w:rsidR="00AF038B">
              <w:rPr>
                <w:noProof/>
                <w:webHidden/>
              </w:rPr>
              <w:t>8</w:t>
            </w:r>
            <w:r w:rsidR="00AF038B">
              <w:rPr>
                <w:noProof/>
                <w:webHidden/>
              </w:rPr>
              <w:fldChar w:fldCharType="end"/>
            </w:r>
          </w:hyperlink>
        </w:p>
        <w:p w14:paraId="22212156" w14:textId="77777777" w:rsidR="00AF038B" w:rsidRDefault="00276D4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00AF038B" w:rsidRPr="00E24310">
              <w:rPr>
                <w:rStyle w:val="Hyperlink"/>
                <w:rFonts w:cstheme="minorHAnsi"/>
                <w:noProof/>
              </w:rPr>
              <w:t>5.</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REMEDIES</w:t>
            </w:r>
            <w:r w:rsidR="00AF038B">
              <w:rPr>
                <w:noProof/>
                <w:webHidden/>
              </w:rPr>
              <w:tab/>
            </w:r>
            <w:r w:rsidR="00AF038B">
              <w:rPr>
                <w:noProof/>
                <w:webHidden/>
              </w:rPr>
              <w:fldChar w:fldCharType="begin"/>
            </w:r>
            <w:r w:rsidR="00AF038B">
              <w:rPr>
                <w:noProof/>
                <w:webHidden/>
              </w:rPr>
              <w:instrText xml:space="preserve"> PAGEREF _Toc177720940 \h </w:instrText>
            </w:r>
            <w:r w:rsidR="00AF038B">
              <w:rPr>
                <w:noProof/>
                <w:webHidden/>
              </w:rPr>
            </w:r>
            <w:r w:rsidR="00AF038B">
              <w:rPr>
                <w:noProof/>
                <w:webHidden/>
              </w:rPr>
              <w:fldChar w:fldCharType="separate"/>
            </w:r>
            <w:r w:rsidR="00AF038B">
              <w:rPr>
                <w:noProof/>
                <w:webHidden/>
              </w:rPr>
              <w:t>9</w:t>
            </w:r>
            <w:r w:rsidR="00AF038B">
              <w:rPr>
                <w:noProof/>
                <w:webHidden/>
              </w:rPr>
              <w:fldChar w:fldCharType="end"/>
            </w:r>
          </w:hyperlink>
        </w:p>
        <w:p w14:paraId="6C08A8C5" w14:textId="77777777" w:rsidR="00AF038B" w:rsidRDefault="00276D4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00AF038B" w:rsidRPr="00E24310">
              <w:rPr>
                <w:rStyle w:val="Hyperlink"/>
                <w:rFonts w:cstheme="minorHAnsi"/>
                <w:noProof/>
              </w:rPr>
              <w:t>6.</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INTELLECTUAL PROPERTY</w:t>
            </w:r>
            <w:r w:rsidR="00AF038B">
              <w:rPr>
                <w:noProof/>
                <w:webHidden/>
              </w:rPr>
              <w:tab/>
            </w:r>
            <w:r w:rsidR="00AF038B">
              <w:rPr>
                <w:noProof/>
                <w:webHidden/>
              </w:rPr>
              <w:fldChar w:fldCharType="begin"/>
            </w:r>
            <w:r w:rsidR="00AF038B">
              <w:rPr>
                <w:noProof/>
                <w:webHidden/>
              </w:rPr>
              <w:instrText xml:space="preserve"> PAGEREF _Toc177720941 \h </w:instrText>
            </w:r>
            <w:r w:rsidR="00AF038B">
              <w:rPr>
                <w:noProof/>
                <w:webHidden/>
              </w:rPr>
            </w:r>
            <w:r w:rsidR="00AF038B">
              <w:rPr>
                <w:noProof/>
                <w:webHidden/>
              </w:rPr>
              <w:fldChar w:fldCharType="separate"/>
            </w:r>
            <w:r w:rsidR="00AF038B">
              <w:rPr>
                <w:noProof/>
                <w:webHidden/>
              </w:rPr>
              <w:t>10</w:t>
            </w:r>
            <w:r w:rsidR="00AF038B">
              <w:rPr>
                <w:noProof/>
                <w:webHidden/>
              </w:rPr>
              <w:fldChar w:fldCharType="end"/>
            </w:r>
          </w:hyperlink>
        </w:p>
        <w:p w14:paraId="233F872D" w14:textId="77777777" w:rsidR="00AF038B" w:rsidRDefault="00276D4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00AF038B" w:rsidRPr="00E24310">
              <w:rPr>
                <w:rStyle w:val="Hyperlink"/>
                <w:rFonts w:cstheme="minorHAnsi"/>
                <w:noProof/>
              </w:rPr>
              <w:t>7.</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CONFIDENTIALITY</w:t>
            </w:r>
            <w:r w:rsidR="00AF038B">
              <w:rPr>
                <w:noProof/>
                <w:webHidden/>
              </w:rPr>
              <w:tab/>
            </w:r>
            <w:r w:rsidR="00AF038B">
              <w:rPr>
                <w:noProof/>
                <w:webHidden/>
              </w:rPr>
              <w:fldChar w:fldCharType="begin"/>
            </w:r>
            <w:r w:rsidR="00AF038B">
              <w:rPr>
                <w:noProof/>
                <w:webHidden/>
              </w:rPr>
              <w:instrText xml:space="preserve"> PAGEREF _Toc177720942 \h </w:instrText>
            </w:r>
            <w:r w:rsidR="00AF038B">
              <w:rPr>
                <w:noProof/>
                <w:webHidden/>
              </w:rPr>
            </w:r>
            <w:r w:rsidR="00AF038B">
              <w:rPr>
                <w:noProof/>
                <w:webHidden/>
              </w:rPr>
              <w:fldChar w:fldCharType="separate"/>
            </w:r>
            <w:r w:rsidR="00AF038B">
              <w:rPr>
                <w:noProof/>
                <w:webHidden/>
              </w:rPr>
              <w:t>12</w:t>
            </w:r>
            <w:r w:rsidR="00AF038B">
              <w:rPr>
                <w:noProof/>
                <w:webHidden/>
              </w:rPr>
              <w:fldChar w:fldCharType="end"/>
            </w:r>
          </w:hyperlink>
        </w:p>
        <w:p w14:paraId="57319BB1" w14:textId="77777777" w:rsidR="00AF038B" w:rsidRDefault="00276D4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00AF038B" w:rsidRPr="00E24310">
              <w:rPr>
                <w:rStyle w:val="Hyperlink"/>
                <w:rFonts w:cstheme="minorHAnsi"/>
                <w:noProof/>
              </w:rPr>
              <w:t>8.</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FORCE MAJEURE</w:t>
            </w:r>
            <w:r w:rsidR="00AF038B">
              <w:rPr>
                <w:noProof/>
                <w:webHidden/>
              </w:rPr>
              <w:tab/>
            </w:r>
            <w:r w:rsidR="00AF038B">
              <w:rPr>
                <w:noProof/>
                <w:webHidden/>
              </w:rPr>
              <w:fldChar w:fldCharType="begin"/>
            </w:r>
            <w:r w:rsidR="00AF038B">
              <w:rPr>
                <w:noProof/>
                <w:webHidden/>
              </w:rPr>
              <w:instrText xml:space="preserve"> PAGEREF _Toc177720943 \h </w:instrText>
            </w:r>
            <w:r w:rsidR="00AF038B">
              <w:rPr>
                <w:noProof/>
                <w:webHidden/>
              </w:rPr>
            </w:r>
            <w:r w:rsidR="00AF038B">
              <w:rPr>
                <w:noProof/>
                <w:webHidden/>
              </w:rPr>
              <w:fldChar w:fldCharType="separate"/>
            </w:r>
            <w:r w:rsidR="00AF038B">
              <w:rPr>
                <w:noProof/>
                <w:webHidden/>
              </w:rPr>
              <w:t>13</w:t>
            </w:r>
            <w:r w:rsidR="00AF038B">
              <w:rPr>
                <w:noProof/>
                <w:webHidden/>
              </w:rPr>
              <w:fldChar w:fldCharType="end"/>
            </w:r>
          </w:hyperlink>
        </w:p>
        <w:p w14:paraId="252EC70B" w14:textId="77777777" w:rsidR="00AF038B" w:rsidRDefault="00276D4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00AF038B" w:rsidRPr="00E24310">
              <w:rPr>
                <w:rStyle w:val="Hyperlink"/>
                <w:rFonts w:cstheme="minorHAnsi"/>
                <w:noProof/>
              </w:rPr>
              <w:t>9.</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TERMINATION</w:t>
            </w:r>
            <w:r w:rsidR="00AF038B">
              <w:rPr>
                <w:noProof/>
                <w:webHidden/>
              </w:rPr>
              <w:tab/>
            </w:r>
            <w:r w:rsidR="00AF038B">
              <w:rPr>
                <w:noProof/>
                <w:webHidden/>
              </w:rPr>
              <w:fldChar w:fldCharType="begin"/>
            </w:r>
            <w:r w:rsidR="00AF038B">
              <w:rPr>
                <w:noProof/>
                <w:webHidden/>
              </w:rPr>
              <w:instrText xml:space="preserve"> PAGEREF _Toc177720944 \h </w:instrText>
            </w:r>
            <w:r w:rsidR="00AF038B">
              <w:rPr>
                <w:noProof/>
                <w:webHidden/>
              </w:rPr>
            </w:r>
            <w:r w:rsidR="00AF038B">
              <w:rPr>
                <w:noProof/>
                <w:webHidden/>
              </w:rPr>
              <w:fldChar w:fldCharType="separate"/>
            </w:r>
            <w:r w:rsidR="00AF038B">
              <w:rPr>
                <w:noProof/>
                <w:webHidden/>
              </w:rPr>
              <w:t>14</w:t>
            </w:r>
            <w:r w:rsidR="00AF038B">
              <w:rPr>
                <w:noProof/>
                <w:webHidden/>
              </w:rPr>
              <w:fldChar w:fldCharType="end"/>
            </w:r>
          </w:hyperlink>
        </w:p>
        <w:p w14:paraId="0E96C080"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00AF038B" w:rsidRPr="00E24310">
              <w:rPr>
                <w:rStyle w:val="Hyperlink"/>
                <w:rFonts w:cstheme="minorHAnsi"/>
                <w:noProof/>
              </w:rPr>
              <w:t>10.</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CONTRACT MANAGEMENT</w:t>
            </w:r>
            <w:r w:rsidR="00AF038B">
              <w:rPr>
                <w:noProof/>
                <w:webHidden/>
              </w:rPr>
              <w:tab/>
            </w:r>
            <w:r w:rsidR="00AF038B">
              <w:rPr>
                <w:noProof/>
                <w:webHidden/>
              </w:rPr>
              <w:fldChar w:fldCharType="begin"/>
            </w:r>
            <w:r w:rsidR="00AF038B">
              <w:rPr>
                <w:noProof/>
                <w:webHidden/>
              </w:rPr>
              <w:instrText xml:space="preserve"> PAGEREF _Toc177720945 \h </w:instrText>
            </w:r>
            <w:r w:rsidR="00AF038B">
              <w:rPr>
                <w:noProof/>
                <w:webHidden/>
              </w:rPr>
            </w:r>
            <w:r w:rsidR="00AF038B">
              <w:rPr>
                <w:noProof/>
                <w:webHidden/>
              </w:rPr>
              <w:fldChar w:fldCharType="separate"/>
            </w:r>
            <w:r w:rsidR="00AF038B">
              <w:rPr>
                <w:noProof/>
                <w:webHidden/>
              </w:rPr>
              <w:t>14</w:t>
            </w:r>
            <w:r w:rsidR="00AF038B">
              <w:rPr>
                <w:noProof/>
                <w:webHidden/>
              </w:rPr>
              <w:fldChar w:fldCharType="end"/>
            </w:r>
          </w:hyperlink>
        </w:p>
        <w:p w14:paraId="48639743"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00AF038B" w:rsidRPr="00E24310">
              <w:rPr>
                <w:rStyle w:val="Hyperlink"/>
                <w:rFonts w:cstheme="minorHAnsi"/>
                <w:noProof/>
              </w:rPr>
              <w:t>11.</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DISPUTES</w:t>
            </w:r>
            <w:r w:rsidR="00AF038B">
              <w:rPr>
                <w:noProof/>
                <w:webHidden/>
              </w:rPr>
              <w:tab/>
            </w:r>
            <w:r w:rsidR="00AF038B">
              <w:rPr>
                <w:noProof/>
                <w:webHidden/>
              </w:rPr>
              <w:fldChar w:fldCharType="begin"/>
            </w:r>
            <w:r w:rsidR="00AF038B">
              <w:rPr>
                <w:noProof/>
                <w:webHidden/>
              </w:rPr>
              <w:instrText xml:space="preserve"> PAGEREF _Toc177720946 \h </w:instrText>
            </w:r>
            <w:r w:rsidR="00AF038B">
              <w:rPr>
                <w:noProof/>
                <w:webHidden/>
              </w:rPr>
            </w:r>
            <w:r w:rsidR="00AF038B">
              <w:rPr>
                <w:noProof/>
                <w:webHidden/>
              </w:rPr>
              <w:fldChar w:fldCharType="separate"/>
            </w:r>
            <w:r w:rsidR="00AF038B">
              <w:rPr>
                <w:noProof/>
                <w:webHidden/>
              </w:rPr>
              <w:t>15</w:t>
            </w:r>
            <w:r w:rsidR="00AF038B">
              <w:rPr>
                <w:noProof/>
                <w:webHidden/>
              </w:rPr>
              <w:fldChar w:fldCharType="end"/>
            </w:r>
          </w:hyperlink>
        </w:p>
        <w:p w14:paraId="2FAEB7FD"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00AF038B" w:rsidRPr="00E24310">
              <w:rPr>
                <w:rStyle w:val="Hyperlink"/>
                <w:rFonts w:cstheme="minorHAnsi"/>
                <w:noProof/>
              </w:rPr>
              <w:t>12.</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GOVERNING LAW, CHOICE OF JURISDICTION AND EXECUTION</w:t>
            </w:r>
            <w:r w:rsidR="00AF038B">
              <w:rPr>
                <w:noProof/>
                <w:webHidden/>
              </w:rPr>
              <w:tab/>
            </w:r>
            <w:r w:rsidR="00AF038B">
              <w:rPr>
                <w:noProof/>
                <w:webHidden/>
              </w:rPr>
              <w:fldChar w:fldCharType="begin"/>
            </w:r>
            <w:r w:rsidR="00AF038B">
              <w:rPr>
                <w:noProof/>
                <w:webHidden/>
              </w:rPr>
              <w:instrText xml:space="preserve"> PAGEREF _Toc177720947 \h </w:instrText>
            </w:r>
            <w:r w:rsidR="00AF038B">
              <w:rPr>
                <w:noProof/>
                <w:webHidden/>
              </w:rPr>
            </w:r>
            <w:r w:rsidR="00AF038B">
              <w:rPr>
                <w:noProof/>
                <w:webHidden/>
              </w:rPr>
              <w:fldChar w:fldCharType="separate"/>
            </w:r>
            <w:r w:rsidR="00AF038B">
              <w:rPr>
                <w:noProof/>
                <w:webHidden/>
              </w:rPr>
              <w:t>16</w:t>
            </w:r>
            <w:r w:rsidR="00AF038B">
              <w:rPr>
                <w:noProof/>
                <w:webHidden/>
              </w:rPr>
              <w:fldChar w:fldCharType="end"/>
            </w:r>
          </w:hyperlink>
        </w:p>
        <w:p w14:paraId="5CD525CC"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00AF038B" w:rsidRPr="00E24310">
              <w:rPr>
                <w:rStyle w:val="Hyperlink"/>
                <w:rFonts w:cstheme="minorHAnsi"/>
                <w:noProof/>
              </w:rPr>
              <w:t>13.</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NOTICES</w:t>
            </w:r>
            <w:r w:rsidR="00AF038B">
              <w:rPr>
                <w:noProof/>
                <w:webHidden/>
              </w:rPr>
              <w:tab/>
            </w:r>
            <w:r w:rsidR="00AF038B">
              <w:rPr>
                <w:noProof/>
                <w:webHidden/>
              </w:rPr>
              <w:fldChar w:fldCharType="begin"/>
            </w:r>
            <w:r w:rsidR="00AF038B">
              <w:rPr>
                <w:noProof/>
                <w:webHidden/>
              </w:rPr>
              <w:instrText xml:space="preserve"> PAGEREF _Toc177720948 \h </w:instrText>
            </w:r>
            <w:r w:rsidR="00AF038B">
              <w:rPr>
                <w:noProof/>
                <w:webHidden/>
              </w:rPr>
            </w:r>
            <w:r w:rsidR="00AF038B">
              <w:rPr>
                <w:noProof/>
                <w:webHidden/>
              </w:rPr>
              <w:fldChar w:fldCharType="separate"/>
            </w:r>
            <w:r w:rsidR="00AF038B">
              <w:rPr>
                <w:noProof/>
                <w:webHidden/>
              </w:rPr>
              <w:t>16</w:t>
            </w:r>
            <w:r w:rsidR="00AF038B">
              <w:rPr>
                <w:noProof/>
                <w:webHidden/>
              </w:rPr>
              <w:fldChar w:fldCharType="end"/>
            </w:r>
          </w:hyperlink>
        </w:p>
        <w:p w14:paraId="7817E87C"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00AF038B" w:rsidRPr="00E24310">
              <w:rPr>
                <w:rStyle w:val="Hyperlink"/>
                <w:rFonts w:cstheme="minorHAnsi"/>
                <w:noProof/>
              </w:rPr>
              <w:t>14.</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ASSIGNMENT AND SUBCONTRACT</w:t>
            </w:r>
            <w:r w:rsidR="00AF038B">
              <w:rPr>
                <w:noProof/>
                <w:webHidden/>
              </w:rPr>
              <w:tab/>
            </w:r>
            <w:r w:rsidR="00AF038B">
              <w:rPr>
                <w:noProof/>
                <w:webHidden/>
              </w:rPr>
              <w:fldChar w:fldCharType="begin"/>
            </w:r>
            <w:r w:rsidR="00AF038B">
              <w:rPr>
                <w:noProof/>
                <w:webHidden/>
              </w:rPr>
              <w:instrText xml:space="preserve"> PAGEREF _Toc177720949 \h </w:instrText>
            </w:r>
            <w:r w:rsidR="00AF038B">
              <w:rPr>
                <w:noProof/>
                <w:webHidden/>
              </w:rPr>
            </w:r>
            <w:r w:rsidR="00AF038B">
              <w:rPr>
                <w:noProof/>
                <w:webHidden/>
              </w:rPr>
              <w:fldChar w:fldCharType="separate"/>
            </w:r>
            <w:r w:rsidR="00AF038B">
              <w:rPr>
                <w:noProof/>
                <w:webHidden/>
              </w:rPr>
              <w:t>16</w:t>
            </w:r>
            <w:r w:rsidR="00AF038B">
              <w:rPr>
                <w:noProof/>
                <w:webHidden/>
              </w:rPr>
              <w:fldChar w:fldCharType="end"/>
            </w:r>
          </w:hyperlink>
        </w:p>
        <w:p w14:paraId="483ED408"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00AF038B" w:rsidRPr="00E24310">
              <w:rPr>
                <w:rStyle w:val="Hyperlink"/>
                <w:rFonts w:cstheme="minorHAnsi"/>
                <w:noProof/>
              </w:rPr>
              <w:t>15.</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ENTIRE AGREEMENT</w:t>
            </w:r>
            <w:r w:rsidR="00AF038B">
              <w:rPr>
                <w:noProof/>
                <w:webHidden/>
              </w:rPr>
              <w:tab/>
            </w:r>
            <w:r w:rsidR="00AF038B">
              <w:rPr>
                <w:noProof/>
                <w:webHidden/>
              </w:rPr>
              <w:fldChar w:fldCharType="begin"/>
            </w:r>
            <w:r w:rsidR="00AF038B">
              <w:rPr>
                <w:noProof/>
                <w:webHidden/>
              </w:rPr>
              <w:instrText xml:space="preserve"> PAGEREF _Toc177720950 \h </w:instrText>
            </w:r>
            <w:r w:rsidR="00AF038B">
              <w:rPr>
                <w:noProof/>
                <w:webHidden/>
              </w:rPr>
            </w:r>
            <w:r w:rsidR="00AF038B">
              <w:rPr>
                <w:noProof/>
                <w:webHidden/>
              </w:rPr>
              <w:fldChar w:fldCharType="separate"/>
            </w:r>
            <w:r w:rsidR="00AF038B">
              <w:rPr>
                <w:noProof/>
                <w:webHidden/>
              </w:rPr>
              <w:t>16</w:t>
            </w:r>
            <w:r w:rsidR="00AF038B">
              <w:rPr>
                <w:noProof/>
                <w:webHidden/>
              </w:rPr>
              <w:fldChar w:fldCharType="end"/>
            </w:r>
          </w:hyperlink>
        </w:p>
        <w:p w14:paraId="2D5921D5"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00AF038B" w:rsidRPr="00E24310">
              <w:rPr>
                <w:rStyle w:val="Hyperlink"/>
                <w:rFonts w:cstheme="minorHAnsi"/>
                <w:noProof/>
              </w:rPr>
              <w:t>16.</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SEVERABILITY</w:t>
            </w:r>
            <w:r w:rsidR="00AF038B">
              <w:rPr>
                <w:noProof/>
                <w:webHidden/>
              </w:rPr>
              <w:tab/>
            </w:r>
            <w:r w:rsidR="00AF038B">
              <w:rPr>
                <w:noProof/>
                <w:webHidden/>
              </w:rPr>
              <w:fldChar w:fldCharType="begin"/>
            </w:r>
            <w:r w:rsidR="00AF038B">
              <w:rPr>
                <w:noProof/>
                <w:webHidden/>
              </w:rPr>
              <w:instrText xml:space="preserve"> PAGEREF _Toc177720951 \h </w:instrText>
            </w:r>
            <w:r w:rsidR="00AF038B">
              <w:rPr>
                <w:noProof/>
                <w:webHidden/>
              </w:rPr>
            </w:r>
            <w:r w:rsidR="00AF038B">
              <w:rPr>
                <w:noProof/>
                <w:webHidden/>
              </w:rPr>
              <w:fldChar w:fldCharType="separate"/>
            </w:r>
            <w:r w:rsidR="00AF038B">
              <w:rPr>
                <w:noProof/>
                <w:webHidden/>
              </w:rPr>
              <w:t>17</w:t>
            </w:r>
            <w:r w:rsidR="00AF038B">
              <w:rPr>
                <w:noProof/>
                <w:webHidden/>
              </w:rPr>
              <w:fldChar w:fldCharType="end"/>
            </w:r>
          </w:hyperlink>
        </w:p>
        <w:p w14:paraId="4F73A392"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00AF038B" w:rsidRPr="00E24310">
              <w:rPr>
                <w:rStyle w:val="Hyperlink"/>
                <w:rFonts w:cstheme="minorHAnsi"/>
                <w:noProof/>
              </w:rPr>
              <w:t>17.</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WAIVER</w:t>
            </w:r>
            <w:r w:rsidR="00AF038B">
              <w:rPr>
                <w:noProof/>
                <w:webHidden/>
              </w:rPr>
              <w:tab/>
            </w:r>
            <w:r w:rsidR="00AF038B">
              <w:rPr>
                <w:noProof/>
                <w:webHidden/>
              </w:rPr>
              <w:fldChar w:fldCharType="begin"/>
            </w:r>
            <w:r w:rsidR="00AF038B">
              <w:rPr>
                <w:noProof/>
                <w:webHidden/>
              </w:rPr>
              <w:instrText xml:space="preserve"> PAGEREF _Toc177720952 \h </w:instrText>
            </w:r>
            <w:r w:rsidR="00AF038B">
              <w:rPr>
                <w:noProof/>
                <w:webHidden/>
              </w:rPr>
            </w:r>
            <w:r w:rsidR="00AF038B">
              <w:rPr>
                <w:noProof/>
                <w:webHidden/>
              </w:rPr>
              <w:fldChar w:fldCharType="separate"/>
            </w:r>
            <w:r w:rsidR="00AF038B">
              <w:rPr>
                <w:noProof/>
                <w:webHidden/>
              </w:rPr>
              <w:t>17</w:t>
            </w:r>
            <w:r w:rsidR="00AF038B">
              <w:rPr>
                <w:noProof/>
                <w:webHidden/>
              </w:rPr>
              <w:fldChar w:fldCharType="end"/>
            </w:r>
          </w:hyperlink>
        </w:p>
        <w:p w14:paraId="225704E9"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00AF038B" w:rsidRPr="00E24310">
              <w:rPr>
                <w:rStyle w:val="Hyperlink"/>
                <w:rFonts w:cstheme="minorHAnsi"/>
                <w:noProof/>
              </w:rPr>
              <w:t>18.</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NON-EXCLUSIVITY</w:t>
            </w:r>
            <w:r w:rsidR="00AF038B">
              <w:rPr>
                <w:noProof/>
                <w:webHidden/>
              </w:rPr>
              <w:tab/>
            </w:r>
            <w:r w:rsidR="00AF038B">
              <w:rPr>
                <w:noProof/>
                <w:webHidden/>
              </w:rPr>
              <w:fldChar w:fldCharType="begin"/>
            </w:r>
            <w:r w:rsidR="00AF038B">
              <w:rPr>
                <w:noProof/>
                <w:webHidden/>
              </w:rPr>
              <w:instrText xml:space="preserve"> PAGEREF _Toc177720953 \h </w:instrText>
            </w:r>
            <w:r w:rsidR="00AF038B">
              <w:rPr>
                <w:noProof/>
                <w:webHidden/>
              </w:rPr>
            </w:r>
            <w:r w:rsidR="00AF038B">
              <w:rPr>
                <w:noProof/>
                <w:webHidden/>
              </w:rPr>
              <w:fldChar w:fldCharType="separate"/>
            </w:r>
            <w:r w:rsidR="00AF038B">
              <w:rPr>
                <w:noProof/>
                <w:webHidden/>
              </w:rPr>
              <w:t>17</w:t>
            </w:r>
            <w:r w:rsidR="00AF038B">
              <w:rPr>
                <w:noProof/>
                <w:webHidden/>
              </w:rPr>
              <w:fldChar w:fldCharType="end"/>
            </w:r>
          </w:hyperlink>
        </w:p>
        <w:p w14:paraId="7F64358F"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00AF038B" w:rsidRPr="00E24310">
              <w:rPr>
                <w:rStyle w:val="Hyperlink"/>
                <w:rFonts w:cstheme="minorHAnsi"/>
                <w:noProof/>
              </w:rPr>
              <w:t>19.</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MEDIA</w:t>
            </w:r>
            <w:r w:rsidR="00AF038B">
              <w:rPr>
                <w:noProof/>
                <w:webHidden/>
              </w:rPr>
              <w:tab/>
            </w:r>
            <w:r w:rsidR="00AF038B">
              <w:rPr>
                <w:noProof/>
                <w:webHidden/>
              </w:rPr>
              <w:fldChar w:fldCharType="begin"/>
            </w:r>
            <w:r w:rsidR="00AF038B">
              <w:rPr>
                <w:noProof/>
                <w:webHidden/>
              </w:rPr>
              <w:instrText xml:space="preserve"> PAGEREF _Toc177720954 \h </w:instrText>
            </w:r>
            <w:r w:rsidR="00AF038B">
              <w:rPr>
                <w:noProof/>
                <w:webHidden/>
              </w:rPr>
            </w:r>
            <w:r w:rsidR="00AF038B">
              <w:rPr>
                <w:noProof/>
                <w:webHidden/>
              </w:rPr>
              <w:fldChar w:fldCharType="separate"/>
            </w:r>
            <w:r w:rsidR="00AF038B">
              <w:rPr>
                <w:noProof/>
                <w:webHidden/>
              </w:rPr>
              <w:t>17</w:t>
            </w:r>
            <w:r w:rsidR="00AF038B">
              <w:rPr>
                <w:noProof/>
                <w:webHidden/>
              </w:rPr>
              <w:fldChar w:fldCharType="end"/>
            </w:r>
          </w:hyperlink>
        </w:p>
        <w:p w14:paraId="4267A3C3"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00AF038B" w:rsidRPr="00E24310">
              <w:rPr>
                <w:rStyle w:val="Hyperlink"/>
                <w:rFonts w:cstheme="minorHAnsi"/>
                <w:noProof/>
              </w:rPr>
              <w:t>20.</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CONFLICTS, REGISTRABLE INTERESTS AND CORRUPT GIFTS</w:t>
            </w:r>
            <w:r w:rsidR="00AF038B">
              <w:rPr>
                <w:noProof/>
                <w:webHidden/>
              </w:rPr>
              <w:tab/>
            </w:r>
            <w:r w:rsidR="00AF038B">
              <w:rPr>
                <w:noProof/>
                <w:webHidden/>
              </w:rPr>
              <w:fldChar w:fldCharType="begin"/>
            </w:r>
            <w:r w:rsidR="00AF038B">
              <w:rPr>
                <w:noProof/>
                <w:webHidden/>
              </w:rPr>
              <w:instrText xml:space="preserve"> PAGEREF _Toc177720955 \h </w:instrText>
            </w:r>
            <w:r w:rsidR="00AF038B">
              <w:rPr>
                <w:noProof/>
                <w:webHidden/>
              </w:rPr>
            </w:r>
            <w:r w:rsidR="00AF038B">
              <w:rPr>
                <w:noProof/>
                <w:webHidden/>
              </w:rPr>
              <w:fldChar w:fldCharType="separate"/>
            </w:r>
            <w:r w:rsidR="00AF038B">
              <w:rPr>
                <w:noProof/>
                <w:webHidden/>
              </w:rPr>
              <w:t>17</w:t>
            </w:r>
            <w:r w:rsidR="00AF038B">
              <w:rPr>
                <w:noProof/>
                <w:webHidden/>
              </w:rPr>
              <w:fldChar w:fldCharType="end"/>
            </w:r>
          </w:hyperlink>
        </w:p>
        <w:p w14:paraId="1D025093"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00AF038B" w:rsidRPr="00E24310">
              <w:rPr>
                <w:rStyle w:val="Hyperlink"/>
                <w:rFonts w:cstheme="minorHAnsi"/>
                <w:noProof/>
              </w:rPr>
              <w:t>21.</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ACCESS TO PREMISES</w:t>
            </w:r>
            <w:r w:rsidR="00AF038B">
              <w:rPr>
                <w:noProof/>
                <w:webHidden/>
              </w:rPr>
              <w:tab/>
            </w:r>
            <w:r w:rsidR="00AF038B">
              <w:rPr>
                <w:noProof/>
                <w:webHidden/>
              </w:rPr>
              <w:fldChar w:fldCharType="begin"/>
            </w:r>
            <w:r w:rsidR="00AF038B">
              <w:rPr>
                <w:noProof/>
                <w:webHidden/>
              </w:rPr>
              <w:instrText xml:space="preserve"> PAGEREF _Toc177720956 \h </w:instrText>
            </w:r>
            <w:r w:rsidR="00AF038B">
              <w:rPr>
                <w:noProof/>
                <w:webHidden/>
              </w:rPr>
            </w:r>
            <w:r w:rsidR="00AF038B">
              <w:rPr>
                <w:noProof/>
                <w:webHidden/>
              </w:rPr>
              <w:fldChar w:fldCharType="separate"/>
            </w:r>
            <w:r w:rsidR="00AF038B">
              <w:rPr>
                <w:noProof/>
                <w:webHidden/>
              </w:rPr>
              <w:t>18</w:t>
            </w:r>
            <w:r w:rsidR="00AF038B">
              <w:rPr>
                <w:noProof/>
                <w:webHidden/>
              </w:rPr>
              <w:fldChar w:fldCharType="end"/>
            </w:r>
          </w:hyperlink>
        </w:p>
        <w:p w14:paraId="7CD9DDFB"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00AF038B" w:rsidRPr="00E24310">
              <w:rPr>
                <w:rStyle w:val="Hyperlink"/>
                <w:rFonts w:cstheme="minorHAnsi"/>
                <w:noProof/>
              </w:rPr>
              <w:t>22.</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EQUIPMENT</w:t>
            </w:r>
            <w:r w:rsidR="00AF038B">
              <w:rPr>
                <w:noProof/>
                <w:webHidden/>
              </w:rPr>
              <w:tab/>
            </w:r>
            <w:r w:rsidR="00AF038B">
              <w:rPr>
                <w:noProof/>
                <w:webHidden/>
              </w:rPr>
              <w:fldChar w:fldCharType="begin"/>
            </w:r>
            <w:r w:rsidR="00AF038B">
              <w:rPr>
                <w:noProof/>
                <w:webHidden/>
              </w:rPr>
              <w:instrText xml:space="preserve"> PAGEREF _Toc177720957 \h </w:instrText>
            </w:r>
            <w:r w:rsidR="00AF038B">
              <w:rPr>
                <w:noProof/>
                <w:webHidden/>
              </w:rPr>
            </w:r>
            <w:r w:rsidR="00AF038B">
              <w:rPr>
                <w:noProof/>
                <w:webHidden/>
              </w:rPr>
              <w:fldChar w:fldCharType="separate"/>
            </w:r>
            <w:r w:rsidR="00AF038B">
              <w:rPr>
                <w:noProof/>
                <w:webHidden/>
              </w:rPr>
              <w:t>18</w:t>
            </w:r>
            <w:r w:rsidR="00AF038B">
              <w:rPr>
                <w:noProof/>
                <w:webHidden/>
              </w:rPr>
              <w:fldChar w:fldCharType="end"/>
            </w:r>
          </w:hyperlink>
        </w:p>
        <w:p w14:paraId="4D25EA6E"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00AF038B" w:rsidRPr="00E24310">
              <w:rPr>
                <w:rStyle w:val="Hyperlink"/>
                <w:rFonts w:cstheme="minorHAnsi"/>
                <w:noProof/>
              </w:rPr>
              <w:t>23.</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NON-SOLICITATION</w:t>
            </w:r>
            <w:r w:rsidR="00AF038B">
              <w:rPr>
                <w:noProof/>
                <w:webHidden/>
              </w:rPr>
              <w:tab/>
            </w:r>
            <w:r w:rsidR="00AF038B">
              <w:rPr>
                <w:noProof/>
                <w:webHidden/>
              </w:rPr>
              <w:fldChar w:fldCharType="begin"/>
            </w:r>
            <w:r w:rsidR="00AF038B">
              <w:rPr>
                <w:noProof/>
                <w:webHidden/>
              </w:rPr>
              <w:instrText xml:space="preserve"> PAGEREF _Toc177720958 \h </w:instrText>
            </w:r>
            <w:r w:rsidR="00AF038B">
              <w:rPr>
                <w:noProof/>
                <w:webHidden/>
              </w:rPr>
            </w:r>
            <w:r w:rsidR="00AF038B">
              <w:rPr>
                <w:noProof/>
                <w:webHidden/>
              </w:rPr>
              <w:fldChar w:fldCharType="separate"/>
            </w:r>
            <w:r w:rsidR="00AF038B">
              <w:rPr>
                <w:noProof/>
                <w:webHidden/>
              </w:rPr>
              <w:t>19</w:t>
            </w:r>
            <w:r w:rsidR="00AF038B">
              <w:rPr>
                <w:noProof/>
                <w:webHidden/>
              </w:rPr>
              <w:fldChar w:fldCharType="end"/>
            </w:r>
          </w:hyperlink>
        </w:p>
        <w:p w14:paraId="429F6EBA"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00AF038B" w:rsidRPr="00E24310">
              <w:rPr>
                <w:rStyle w:val="Hyperlink"/>
                <w:rFonts w:cstheme="minorHAnsi"/>
                <w:noProof/>
              </w:rPr>
              <w:t>24.</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CHANGE CONTROL PROCEDURE</w:t>
            </w:r>
            <w:r w:rsidR="00AF038B">
              <w:rPr>
                <w:noProof/>
                <w:webHidden/>
              </w:rPr>
              <w:tab/>
            </w:r>
            <w:r w:rsidR="00AF038B">
              <w:rPr>
                <w:noProof/>
                <w:webHidden/>
              </w:rPr>
              <w:fldChar w:fldCharType="begin"/>
            </w:r>
            <w:r w:rsidR="00AF038B">
              <w:rPr>
                <w:noProof/>
                <w:webHidden/>
              </w:rPr>
              <w:instrText xml:space="preserve"> PAGEREF _Toc177720959 \h </w:instrText>
            </w:r>
            <w:r w:rsidR="00AF038B">
              <w:rPr>
                <w:noProof/>
                <w:webHidden/>
              </w:rPr>
            </w:r>
            <w:r w:rsidR="00AF038B">
              <w:rPr>
                <w:noProof/>
                <w:webHidden/>
              </w:rPr>
              <w:fldChar w:fldCharType="separate"/>
            </w:r>
            <w:r w:rsidR="00AF038B">
              <w:rPr>
                <w:noProof/>
                <w:webHidden/>
              </w:rPr>
              <w:t>19</w:t>
            </w:r>
            <w:r w:rsidR="00AF038B">
              <w:rPr>
                <w:noProof/>
                <w:webHidden/>
              </w:rPr>
              <w:fldChar w:fldCharType="end"/>
            </w:r>
          </w:hyperlink>
        </w:p>
        <w:p w14:paraId="7967BD91"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00AF038B" w:rsidRPr="00E24310">
              <w:rPr>
                <w:rStyle w:val="Hyperlink"/>
                <w:rFonts w:cstheme="minorHAnsi"/>
                <w:noProof/>
              </w:rPr>
              <w:t>25.</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DATA PROTECTION AND SECURITY</w:t>
            </w:r>
            <w:r w:rsidR="00AF038B">
              <w:rPr>
                <w:noProof/>
                <w:webHidden/>
              </w:rPr>
              <w:tab/>
            </w:r>
            <w:r w:rsidR="00AF038B">
              <w:rPr>
                <w:noProof/>
                <w:webHidden/>
              </w:rPr>
              <w:fldChar w:fldCharType="begin"/>
            </w:r>
            <w:r w:rsidR="00AF038B">
              <w:rPr>
                <w:noProof/>
                <w:webHidden/>
              </w:rPr>
              <w:instrText xml:space="preserve"> PAGEREF _Toc177720960 \h </w:instrText>
            </w:r>
            <w:r w:rsidR="00AF038B">
              <w:rPr>
                <w:noProof/>
                <w:webHidden/>
              </w:rPr>
            </w:r>
            <w:r w:rsidR="00AF038B">
              <w:rPr>
                <w:noProof/>
                <w:webHidden/>
              </w:rPr>
              <w:fldChar w:fldCharType="separate"/>
            </w:r>
            <w:r w:rsidR="00AF038B">
              <w:rPr>
                <w:noProof/>
                <w:webHidden/>
              </w:rPr>
              <w:t>20</w:t>
            </w:r>
            <w:r w:rsidR="00AF038B">
              <w:rPr>
                <w:noProof/>
                <w:webHidden/>
              </w:rPr>
              <w:fldChar w:fldCharType="end"/>
            </w:r>
          </w:hyperlink>
        </w:p>
        <w:p w14:paraId="1BE06860" w14:textId="77777777" w:rsidR="00AF038B" w:rsidRDefault="00276D4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00AF038B" w:rsidRPr="00E24310">
              <w:rPr>
                <w:rStyle w:val="Hyperlink"/>
                <w:rFonts w:cstheme="minorHAnsi"/>
                <w:noProof/>
              </w:rPr>
              <w:t>26.</w:t>
            </w:r>
            <w:r w:rsidR="00AF038B">
              <w:rPr>
                <w:rFonts w:eastAsiaTheme="minorEastAsia" w:hAnsiTheme="minorHAnsi" w:cstheme="minorBidi"/>
                <w:noProof/>
                <w:kern w:val="2"/>
                <w:sz w:val="24"/>
                <w:szCs w:val="24"/>
                <w14:ligatures w14:val="standardContextual"/>
              </w:rPr>
              <w:tab/>
            </w:r>
            <w:r w:rsidR="00AF038B" w:rsidRPr="00E24310">
              <w:rPr>
                <w:rStyle w:val="Hyperlink"/>
                <w:rFonts w:cstheme="minorHAnsi"/>
                <w:noProof/>
              </w:rPr>
              <w:t>ADDITIONAL CONDITION(S)</w:t>
            </w:r>
            <w:r w:rsidR="00AF038B">
              <w:rPr>
                <w:noProof/>
                <w:webHidden/>
              </w:rPr>
              <w:tab/>
            </w:r>
            <w:r w:rsidR="00AF038B">
              <w:rPr>
                <w:noProof/>
                <w:webHidden/>
              </w:rPr>
              <w:fldChar w:fldCharType="begin"/>
            </w:r>
            <w:r w:rsidR="00AF038B">
              <w:rPr>
                <w:noProof/>
                <w:webHidden/>
              </w:rPr>
              <w:instrText xml:space="preserve"> PAGEREF _Toc177720961 \h </w:instrText>
            </w:r>
            <w:r w:rsidR="00AF038B">
              <w:rPr>
                <w:noProof/>
                <w:webHidden/>
              </w:rPr>
            </w:r>
            <w:r w:rsidR="00AF038B">
              <w:rPr>
                <w:noProof/>
                <w:webHidden/>
              </w:rPr>
              <w:fldChar w:fldCharType="separate"/>
            </w:r>
            <w:r w:rsidR="00AF038B">
              <w:rPr>
                <w:noProof/>
                <w:webHidden/>
              </w:rPr>
              <w:t>23</w:t>
            </w:r>
            <w:r w:rsidR="00AF038B">
              <w:rPr>
                <w:noProof/>
                <w:webHidden/>
              </w:rPr>
              <w:fldChar w:fldCharType="end"/>
            </w:r>
          </w:hyperlink>
        </w:p>
        <w:p w14:paraId="0B10F8BB" w14:textId="578FA3A0" w:rsidR="00AF038B" w:rsidRDefault="00276D4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00AF038B" w:rsidRPr="00E24310">
              <w:rPr>
                <w:rStyle w:val="Hyperlink"/>
                <w:rFonts w:cstheme="minorHAnsi"/>
                <w:noProof/>
              </w:rPr>
              <w:t>Schedule B: Services: The Specification</w:t>
            </w:r>
            <w:r w:rsidR="00AF038B">
              <w:rPr>
                <w:noProof/>
                <w:webHidden/>
              </w:rPr>
              <w:tab/>
            </w:r>
            <w:r w:rsidR="00AF038B">
              <w:rPr>
                <w:noProof/>
                <w:webHidden/>
              </w:rPr>
              <w:fldChar w:fldCharType="begin"/>
            </w:r>
            <w:r w:rsidR="00AF038B">
              <w:rPr>
                <w:noProof/>
                <w:webHidden/>
              </w:rPr>
              <w:instrText xml:space="preserve"> PAGEREF _Toc177720962 \h </w:instrText>
            </w:r>
            <w:r w:rsidR="00AF038B">
              <w:rPr>
                <w:noProof/>
                <w:webHidden/>
              </w:rPr>
            </w:r>
            <w:r w:rsidR="00AF038B">
              <w:rPr>
                <w:noProof/>
                <w:webHidden/>
              </w:rPr>
              <w:fldChar w:fldCharType="separate"/>
            </w:r>
            <w:r w:rsidR="00AF038B">
              <w:rPr>
                <w:noProof/>
                <w:webHidden/>
              </w:rPr>
              <w:t>30</w:t>
            </w:r>
            <w:r w:rsidR="00AF038B">
              <w:rPr>
                <w:noProof/>
                <w:webHidden/>
              </w:rPr>
              <w:fldChar w:fldCharType="end"/>
            </w:r>
          </w:hyperlink>
        </w:p>
        <w:p w14:paraId="2522C6D9" w14:textId="3BCE39ED" w:rsidR="00AF038B" w:rsidRDefault="00276D4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00AF038B" w:rsidRPr="00E24310">
              <w:rPr>
                <w:rStyle w:val="Hyperlink"/>
                <w:rFonts w:cstheme="minorHAnsi"/>
                <w:noProof/>
              </w:rPr>
              <w:t>Schedule C: Charges</w:t>
            </w:r>
            <w:r w:rsidR="00AF038B">
              <w:rPr>
                <w:noProof/>
                <w:webHidden/>
              </w:rPr>
              <w:tab/>
            </w:r>
            <w:r w:rsidR="00AF038B">
              <w:rPr>
                <w:noProof/>
                <w:webHidden/>
              </w:rPr>
              <w:fldChar w:fldCharType="begin"/>
            </w:r>
            <w:r w:rsidR="00AF038B">
              <w:rPr>
                <w:noProof/>
                <w:webHidden/>
              </w:rPr>
              <w:instrText xml:space="preserve"> PAGEREF _Toc177720963 \h </w:instrText>
            </w:r>
            <w:r w:rsidR="00AF038B">
              <w:rPr>
                <w:noProof/>
                <w:webHidden/>
              </w:rPr>
            </w:r>
            <w:r w:rsidR="00AF038B">
              <w:rPr>
                <w:noProof/>
                <w:webHidden/>
              </w:rPr>
              <w:fldChar w:fldCharType="separate"/>
            </w:r>
            <w:r w:rsidR="00AF038B">
              <w:rPr>
                <w:noProof/>
                <w:webHidden/>
              </w:rPr>
              <w:t>33</w:t>
            </w:r>
            <w:r w:rsidR="00AF038B">
              <w:rPr>
                <w:noProof/>
                <w:webHidden/>
              </w:rPr>
              <w:fldChar w:fldCharType="end"/>
            </w:r>
          </w:hyperlink>
        </w:p>
        <w:p w14:paraId="42332D0D" w14:textId="7190FD48" w:rsidR="00AF038B" w:rsidRDefault="00276D4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00AF038B" w:rsidRPr="00E24310">
              <w:rPr>
                <w:rStyle w:val="Hyperlink"/>
                <w:rFonts w:cstheme="minorHAnsi"/>
                <w:noProof/>
              </w:rPr>
              <w:t>Schedule D: Service Levels / Service Level Agreement</w:t>
            </w:r>
            <w:r w:rsidR="00AF038B">
              <w:rPr>
                <w:noProof/>
                <w:webHidden/>
              </w:rPr>
              <w:tab/>
            </w:r>
            <w:r w:rsidR="00AF038B">
              <w:rPr>
                <w:noProof/>
                <w:webHidden/>
              </w:rPr>
              <w:fldChar w:fldCharType="begin"/>
            </w:r>
            <w:r w:rsidR="00AF038B">
              <w:rPr>
                <w:noProof/>
                <w:webHidden/>
              </w:rPr>
              <w:instrText xml:space="preserve"> PAGEREF _Toc177720964 \h </w:instrText>
            </w:r>
            <w:r w:rsidR="00AF038B">
              <w:rPr>
                <w:noProof/>
                <w:webHidden/>
              </w:rPr>
            </w:r>
            <w:r w:rsidR="00AF038B">
              <w:rPr>
                <w:noProof/>
                <w:webHidden/>
              </w:rPr>
              <w:fldChar w:fldCharType="separate"/>
            </w:r>
            <w:r w:rsidR="00AF038B">
              <w:rPr>
                <w:noProof/>
                <w:webHidden/>
              </w:rPr>
              <w:t>34</w:t>
            </w:r>
            <w:r w:rsidR="00AF038B">
              <w:rPr>
                <w:noProof/>
                <w:webHidden/>
              </w:rPr>
              <w:fldChar w:fldCharType="end"/>
            </w:r>
          </w:hyperlink>
        </w:p>
        <w:p w14:paraId="40542ABB" w14:textId="24676C5F" w:rsidR="00AF038B" w:rsidRDefault="00276D4B" w:rsidP="00AF038B">
          <w:pPr>
            <w:pStyle w:val="TOC1"/>
            <w:tabs>
              <w:tab w:val="right" w:leader="dot" w:pos="9016"/>
            </w:tabs>
          </w:pPr>
          <w:hyperlink w:anchor="_Toc177720965" w:history="1">
            <w:r w:rsidR="00AF038B"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sidR="00AF038B">
              <w:rPr>
                <w:noProof/>
                <w:webHidden/>
              </w:rPr>
              <w:tab/>
            </w:r>
            <w:r w:rsidR="00AF038B">
              <w:rPr>
                <w:noProof/>
                <w:webHidden/>
              </w:rPr>
              <w:fldChar w:fldCharType="begin"/>
            </w:r>
            <w:r w:rsidR="00AF038B">
              <w:rPr>
                <w:noProof/>
                <w:webHidden/>
              </w:rPr>
              <w:instrText xml:space="preserve"> PAGEREF _Toc177720965 \h </w:instrText>
            </w:r>
            <w:r w:rsidR="00AF038B">
              <w:rPr>
                <w:noProof/>
                <w:webHidden/>
              </w:rPr>
            </w:r>
            <w:r w:rsidR="00AF038B">
              <w:rPr>
                <w:noProof/>
                <w:webHidden/>
              </w:rPr>
              <w:fldChar w:fldCharType="separate"/>
            </w:r>
            <w:r w:rsidR="00AF038B">
              <w:rPr>
                <w:noProof/>
                <w:webHidden/>
              </w:rPr>
              <w:t>35</w:t>
            </w:r>
            <w:r w:rsidR="00AF038B">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18"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18"/>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w:t>
      </w:r>
      <w:proofErr w:type="gramStart"/>
      <w:r w:rsidRPr="0057000B">
        <w:rPr>
          <w:rFonts w:hAnsiTheme="minorHAnsi" w:cstheme="minorHAnsi"/>
        </w:rPr>
        <w:t>each</w:t>
      </w:r>
      <w:proofErr w:type="gramEnd"/>
      <w:r w:rsidRPr="0057000B">
        <w:rPr>
          <w:rFonts w:hAnsiTheme="minorHAnsi" w:cstheme="minorHAnsi"/>
        </w:rPr>
        <w:t xml:space="preserve">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3"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4" w:history="1">
        <w:r w:rsidRPr="0057000B">
          <w:rPr>
            <w:rStyle w:val="Hyperlink"/>
            <w:rFonts w:hAnsiTheme="minorHAnsi" w:cstheme="minorHAnsi"/>
          </w:rPr>
          <w:t>www.etenders.gov.ie</w:t>
        </w:r>
      </w:hyperlink>
      <w:r w:rsidRPr="0057000B">
        <w:rPr>
          <w:rFonts w:hAnsiTheme="minorHAnsi" w:cstheme="minorHAnsi"/>
        </w:rPr>
        <w:t xml:space="preserve"> </w:t>
      </w:r>
      <w:bookmarkStart w:id="19"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19"/>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0"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0"/>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5"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6"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proofErr w:type="spellStart"/>
            <w:r w:rsidRPr="00544023">
              <w:rPr>
                <w:lang w:val="en-IE"/>
              </w:rPr>
              <w:t>chool</w:t>
            </w:r>
            <w:proofErr w:type="spellEnd"/>
            <w:r w:rsidRPr="00544023">
              <w:rPr>
                <w:lang w:val="en-IE"/>
              </w:rPr>
              <w:t xml:space="preserve">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1" w:name="_Hlk491159655"/>
      <w:r w:rsidRPr="0057000B">
        <w:rPr>
          <w:rFonts w:hAnsiTheme="minorHAnsi" w:cstheme="minorHAnsi"/>
        </w:rPr>
        <w:tab/>
      </w:r>
      <w:proofErr w:type="spellStart"/>
      <w:r w:rsidRPr="0057000B">
        <w:rPr>
          <w:rFonts w:hAnsiTheme="minorHAnsi" w:cstheme="minorHAnsi"/>
        </w:rPr>
        <w:t>i</w:t>
      </w:r>
      <w:proofErr w:type="spellEnd"/>
      <w:r w:rsidRPr="0057000B">
        <w:rPr>
          <w:rFonts w:hAnsiTheme="minorHAnsi" w:cstheme="minorHAnsi"/>
        </w:rPr>
        <w:t>.</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1"/>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w:t>
            </w:r>
            <w:proofErr w:type="gramStart"/>
            <w:r w:rsidRPr="0057000B">
              <w:rPr>
                <w:rFonts w:hAnsiTheme="minorHAnsi" w:cstheme="minorHAnsi"/>
              </w:rPr>
              <w:t>being</w:t>
            </w:r>
            <w:proofErr w:type="gramEnd"/>
            <w:r w:rsidRPr="0057000B">
              <w:rPr>
                <w:rFonts w:hAnsiTheme="minorHAnsi" w:cstheme="minorHAnsi"/>
              </w:rPr>
              <w:t xml:space="preserve">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w:t>
            </w:r>
            <w:proofErr w:type="gramStart"/>
            <w:r w:rsidRPr="0057000B">
              <w:rPr>
                <w:rFonts w:hAnsiTheme="minorHAnsi" w:cstheme="minorHAnsi"/>
              </w:rPr>
              <w:t>being</w:t>
            </w:r>
            <w:proofErr w:type="gramEnd"/>
            <w:r w:rsidRPr="0057000B">
              <w:rPr>
                <w:rFonts w:hAnsiTheme="minorHAnsi" w:cstheme="minorHAnsi"/>
              </w:rPr>
              <w:t xml:space="preserve">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2" w:name="_Toc177720935"/>
      <w:r w:rsidRPr="0057000B">
        <w:rPr>
          <w:rFonts w:asciiTheme="minorHAnsi" w:hAnsiTheme="minorHAnsi" w:cstheme="minorHAnsi"/>
        </w:rPr>
        <w:lastRenderedPageBreak/>
        <w:t>Schedule A: Terms and Conditions</w:t>
      </w:r>
      <w:bookmarkEnd w:id="22"/>
    </w:p>
    <w:p w14:paraId="14685E97" w14:textId="77777777" w:rsidR="00AF038B" w:rsidRPr="00630721" w:rsidRDefault="00AF038B" w:rsidP="00630721">
      <w:pPr>
        <w:pStyle w:val="Heading2"/>
      </w:pPr>
      <w:bookmarkStart w:id="23" w:name="_Toc177720936"/>
      <w:r w:rsidRPr="00630721">
        <w:t>1.</w:t>
      </w:r>
      <w:r w:rsidRPr="00630721">
        <w:tab/>
        <w:t>CONTRACTOR’S OBLIGATIONS</w:t>
      </w:r>
      <w:bookmarkEnd w:id="23"/>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67"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4" w:name="_Hlk491159751"/>
      <w:r w:rsidRPr="0057000B">
        <w:rPr>
          <w:rFonts w:hAnsiTheme="minorHAnsi" w:cstheme="minorHAnsi"/>
        </w:rPr>
        <w:t xml:space="preserve"> </w:t>
      </w:r>
    </w:p>
    <w:bookmarkEnd w:id="24"/>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w:t>
      </w:r>
      <w:proofErr w:type="gramStart"/>
      <w:r w:rsidRPr="0057000B">
        <w:rPr>
          <w:rFonts w:hAnsiTheme="minorHAnsi" w:cstheme="minorHAnsi"/>
        </w:rPr>
        <w:t>B(</w:t>
      </w:r>
      <w:proofErr w:type="gramEnd"/>
      <w:r w:rsidRPr="0057000B">
        <w:rPr>
          <w:rFonts w:hAnsiTheme="minorHAnsi" w:cstheme="minorHAnsi"/>
        </w:rPr>
        <w:t>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5" w:name="_Hlk491159818"/>
      <w:r w:rsidRPr="0057000B">
        <w:rPr>
          <w:rFonts w:hAnsiTheme="minorHAnsi" w:cstheme="minorHAnsi"/>
        </w:rPr>
        <w:t>or any of the circumstances set forth in Regulation 73 of the Regulations</w:t>
      </w:r>
      <w:bookmarkEnd w:id="25"/>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6" w:name="_Toc177720937"/>
      <w:r w:rsidRPr="00630721">
        <w:t>2.</w:t>
      </w:r>
      <w:r w:rsidRPr="00630721">
        <w:tab/>
        <w:t>KEY PERSONNEL</w:t>
      </w:r>
      <w:bookmarkEnd w:id="26"/>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7" w:name="_Toc177720938"/>
      <w:r w:rsidRPr="00630721">
        <w:lastRenderedPageBreak/>
        <w:t>3.</w:t>
      </w:r>
      <w:r w:rsidRPr="00630721">
        <w:tab/>
        <w:t>PAYMENT</w:t>
      </w:r>
      <w:bookmarkEnd w:id="27"/>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28" w:name="_Toc177720939"/>
      <w:r w:rsidRPr="00630721">
        <w:lastRenderedPageBreak/>
        <w:t>4.</w:t>
      </w:r>
      <w:r w:rsidRPr="00630721">
        <w:tab/>
        <w:t>WARRANTIES, REPRESENTATIONS AND UNDERTAKINGS</w:t>
      </w:r>
      <w:bookmarkEnd w:id="28"/>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29" w:name="_Toc177720940"/>
      <w:r w:rsidRPr="00630721">
        <w:t>5.</w:t>
      </w:r>
      <w:r w:rsidRPr="00630721">
        <w:tab/>
        <w:t>REMEDIES</w:t>
      </w:r>
      <w:bookmarkEnd w:id="29"/>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w:t>
      </w:r>
      <w:proofErr w:type="spellStart"/>
      <w:r>
        <w:rPr>
          <w:rFonts w:hAnsiTheme="minorHAnsi" w:cstheme="minorHAnsi"/>
        </w:rPr>
        <w:t>i</w:t>
      </w:r>
      <w:proofErr w:type="spellEnd"/>
      <w:r>
        <w:rPr>
          <w:rFonts w:hAnsiTheme="minorHAnsi" w:cstheme="minorHAnsi"/>
        </w:rPr>
        <w:t>)</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0" w:name="_Toc177720941"/>
      <w:r w:rsidRPr="00630721">
        <w:t>6.</w:t>
      </w:r>
      <w:r w:rsidRPr="00630721">
        <w:tab/>
        <w:t>INTELLECTUAL PROPERTY</w:t>
      </w:r>
      <w:bookmarkEnd w:id="30"/>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harmless from and in respect of all and any losses (whether direct, indirect or consequential) liability, damages, claims, costs or expenses which arise by reason of any breach of </w:t>
      </w:r>
      <w:proofErr w:type="gramStart"/>
      <w:r w:rsidRPr="0057000B">
        <w:rPr>
          <w:rFonts w:hAnsiTheme="minorHAnsi" w:cstheme="minorHAnsi"/>
        </w:rPr>
        <w:t>third party</w:t>
      </w:r>
      <w:proofErr w:type="gramEnd"/>
      <w:r w:rsidRPr="0057000B">
        <w:rPr>
          <w:rFonts w:hAnsiTheme="minorHAnsi" w:cstheme="minorHAnsi"/>
        </w:rPr>
        <w:t xml:space="preserve">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w:t>
      </w:r>
      <w:proofErr w:type="spellStart"/>
      <w:r w:rsidRPr="0057000B">
        <w:rPr>
          <w:rFonts w:hAnsiTheme="minorHAnsi" w:cstheme="minorHAnsi"/>
        </w:rPr>
        <w:t>i</w:t>
      </w:r>
      <w:proofErr w:type="spellEnd"/>
      <w:r w:rsidRPr="0057000B">
        <w:rPr>
          <w:rFonts w:hAnsiTheme="minorHAnsi" w:cstheme="minorHAnsi"/>
        </w:rPr>
        <w:t>)</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w:t>
      </w:r>
      <w:proofErr w:type="spellStart"/>
      <w:r w:rsidRPr="0057000B">
        <w:rPr>
          <w:rFonts w:hAnsiTheme="minorHAnsi" w:cstheme="minorHAnsi"/>
        </w:rPr>
        <w:t>i</w:t>
      </w:r>
      <w:proofErr w:type="spellEnd"/>
      <w:r w:rsidRPr="0057000B">
        <w:rPr>
          <w:rFonts w:hAnsiTheme="minorHAnsi" w:cstheme="minorHAnsi"/>
        </w:rPr>
        <w:t>),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1" w:name="_Toc177720942"/>
      <w:r w:rsidRPr="00630721">
        <w:t>7.</w:t>
      </w:r>
      <w:r w:rsidRPr="00630721">
        <w:tab/>
        <w:t>CONFIDENTIALITY</w:t>
      </w:r>
      <w:bookmarkEnd w:id="31"/>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2" w:name="_Toc177720943"/>
      <w:r w:rsidRPr="00630721">
        <w:t>8.</w:t>
      </w:r>
      <w:r w:rsidRPr="00630721">
        <w:tab/>
        <w:t>FORCE MAJEURE</w:t>
      </w:r>
      <w:bookmarkEnd w:id="32"/>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3" w:name="_Toc177720944"/>
      <w:r w:rsidRPr="00630721">
        <w:t>9.</w:t>
      </w:r>
      <w:r w:rsidRPr="00630721">
        <w:tab/>
        <w:t>TERMINATION</w:t>
      </w:r>
      <w:bookmarkEnd w:id="33"/>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 xml:space="preserve">Agreement or of applicable law and fails to remedy such breach(es) (if the breach(es) </w:t>
      </w:r>
      <w:proofErr w:type="gramStart"/>
      <w:r w:rsidR="00AF038B" w:rsidRPr="00450A3A">
        <w:rPr>
          <w:rFonts w:asciiTheme="minorHAnsi" w:hAnsiTheme="minorHAnsi" w:cstheme="minorHAnsi"/>
          <w:szCs w:val="22"/>
        </w:rPr>
        <w:t>are</w:t>
      </w:r>
      <w:proofErr w:type="gramEnd"/>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69"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w:t>
      </w:r>
      <w:proofErr w:type="spellStart"/>
      <w:r>
        <w:rPr>
          <w:rFonts w:hAnsiTheme="minorHAnsi" w:cstheme="minorHAnsi"/>
        </w:rPr>
        <w:t>i</w:t>
      </w:r>
      <w:proofErr w:type="spellEnd"/>
      <w:r>
        <w:rPr>
          <w:rFonts w:hAnsiTheme="minorHAnsi" w:cstheme="minorHAnsi"/>
        </w:rPr>
        <w:t xml:space="preserve">)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w:t>
      </w:r>
      <w:proofErr w:type="spellStart"/>
      <w:r>
        <w:rPr>
          <w:rFonts w:hAnsiTheme="minorHAnsi" w:cstheme="minorHAnsi"/>
        </w:rPr>
        <w:t>i</w:t>
      </w:r>
      <w:proofErr w:type="spellEnd"/>
      <w:r>
        <w:rPr>
          <w:rFonts w:hAnsiTheme="minorHAnsi" w:cstheme="minorHAnsi"/>
        </w:rPr>
        <w:t xml:space="preserve">)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4" w:name="_Toc177720945"/>
      <w:r w:rsidRPr="00630721">
        <w:t xml:space="preserve">10. </w:t>
      </w:r>
      <w:r w:rsidRPr="00630721">
        <w:tab/>
        <w:t>CONTRACT MANAGEMENT</w:t>
      </w:r>
      <w:bookmarkEnd w:id="34"/>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5" w:name="_Toc177720946"/>
      <w:r w:rsidRPr="00630721">
        <w:t>11.</w:t>
      </w:r>
      <w:r w:rsidRPr="00630721">
        <w:tab/>
        <w:t>DISPUTES</w:t>
      </w:r>
      <w:bookmarkEnd w:id="35"/>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6" w:name="_Toc177720947"/>
      <w:r w:rsidRPr="00630721">
        <w:t>12.</w:t>
      </w:r>
      <w:r w:rsidRPr="00630721">
        <w:tab/>
        <w:t>GOVERNING LAW, CHOICE OF JURISDICTION AND EXECUTION</w:t>
      </w:r>
      <w:bookmarkEnd w:id="36"/>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7" w:name="_Toc177720948"/>
      <w:r w:rsidRPr="00630721">
        <w:lastRenderedPageBreak/>
        <w:t>13.</w:t>
      </w:r>
      <w:r w:rsidRPr="00630721">
        <w:tab/>
        <w:t>NOTICES</w:t>
      </w:r>
      <w:bookmarkEnd w:id="37"/>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38" w:name="_Toc177720949"/>
      <w:r w:rsidRPr="00630721">
        <w:t>14.</w:t>
      </w:r>
      <w:r w:rsidRPr="00630721">
        <w:tab/>
        <w:t>ASSIGNMENT AND SUBCONTRACT</w:t>
      </w:r>
      <w:bookmarkEnd w:id="38"/>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39" w:name="_Toc177720950"/>
      <w:r w:rsidRPr="00630721">
        <w:t>15.</w:t>
      </w:r>
      <w:r w:rsidRPr="00630721">
        <w:tab/>
        <w:t>ENTIRE AGREEMENT</w:t>
      </w:r>
      <w:bookmarkEnd w:id="39"/>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0" w:name="_Toc177720951"/>
      <w:r w:rsidRPr="00630721">
        <w:t>16.</w:t>
      </w:r>
      <w:r w:rsidRPr="00630721">
        <w:tab/>
        <w:t>SEVERABILITY</w:t>
      </w:r>
      <w:bookmarkEnd w:id="40"/>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1" w:name="_Toc177720952"/>
      <w:r w:rsidRPr="00630721">
        <w:lastRenderedPageBreak/>
        <w:t>17.</w:t>
      </w:r>
      <w:r w:rsidRPr="00630721">
        <w:tab/>
        <w:t>WAIVER</w:t>
      </w:r>
      <w:bookmarkEnd w:id="41"/>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2" w:name="_Toc177720953"/>
      <w:r w:rsidRPr="00630721">
        <w:t>18.</w:t>
      </w:r>
      <w:r w:rsidRPr="00630721">
        <w:tab/>
        <w:t>NON-EXCLUSIVITY</w:t>
      </w:r>
      <w:bookmarkEnd w:id="42"/>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3" w:name="_Toc177720954"/>
      <w:r w:rsidRPr="00630721">
        <w:t>19.</w:t>
      </w:r>
      <w:r w:rsidRPr="00630721">
        <w:tab/>
        <w:t>MEDIA</w:t>
      </w:r>
      <w:bookmarkEnd w:id="43"/>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4" w:name="_Toc177720955"/>
      <w:r w:rsidRPr="00630721">
        <w:t>20.</w:t>
      </w:r>
      <w:r w:rsidRPr="00630721">
        <w:tab/>
        <w:t>CONFLICTS, REGISTRABLE INTERESTS AND CORRUPT GIFTS</w:t>
      </w:r>
      <w:bookmarkEnd w:id="44"/>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the </w:t>
      </w:r>
      <w:proofErr w:type="spellStart"/>
      <w:r w:rsidRPr="0057000B">
        <w:rPr>
          <w:rFonts w:hAnsiTheme="minorHAnsi" w:cstheme="minorHAnsi"/>
        </w:rPr>
        <w:t>Ceann</w:t>
      </w:r>
      <w:proofErr w:type="spellEnd"/>
      <w:r w:rsidRPr="0057000B">
        <w:rPr>
          <w:rFonts w:hAnsiTheme="minorHAnsi" w:cstheme="minorHAnsi"/>
        </w:rPr>
        <w:t xml:space="preserve"> </w:t>
      </w:r>
      <w:proofErr w:type="spellStart"/>
      <w:r w:rsidRPr="0057000B">
        <w:rPr>
          <w:rFonts w:hAnsiTheme="minorHAnsi" w:cstheme="minorHAnsi"/>
        </w:rPr>
        <w:t>Comhairle</w:t>
      </w:r>
      <w:proofErr w:type="spellEnd"/>
      <w:r w:rsidRPr="0057000B">
        <w:rPr>
          <w:rFonts w:hAnsiTheme="minorHAnsi" w:cstheme="minorHAnsi"/>
        </w:rPr>
        <w:t xml:space="preserv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5" w:name="_Toc177720956"/>
      <w:r w:rsidRPr="00630721">
        <w:lastRenderedPageBreak/>
        <w:t>21.</w:t>
      </w:r>
      <w:r w:rsidRPr="00630721">
        <w:tab/>
        <w:t>ACCESS TO PREMISES</w:t>
      </w:r>
      <w:bookmarkEnd w:id="45"/>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6" w:name="_Toc177720957"/>
      <w:r w:rsidRPr="00630721">
        <w:t>22.</w:t>
      </w:r>
      <w:r w:rsidRPr="00630721">
        <w:tab/>
        <w:t>EQUIPMENT</w:t>
      </w:r>
      <w:bookmarkEnd w:id="46"/>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proofErr w:type="spellStart"/>
      <w:r w:rsidRPr="0057000B">
        <w:rPr>
          <w:rFonts w:hAnsiTheme="minorHAnsi" w:cstheme="minorHAnsi"/>
        </w:rPr>
        <w:t>i</w:t>
      </w:r>
      <w:proofErr w:type="spellEnd"/>
      <w:r w:rsidRPr="0057000B">
        <w:rPr>
          <w:rFonts w:hAnsiTheme="minorHAnsi" w:cstheme="minorHAnsi"/>
        </w:rPr>
        <w:t xml:space="preserve">.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w:t>
      </w:r>
      <w:proofErr w:type="spellStart"/>
      <w:r w:rsidRPr="0057000B">
        <w:rPr>
          <w:rFonts w:hAnsiTheme="minorHAnsi" w:cstheme="minorHAnsi"/>
        </w:rPr>
        <w:t>any</w:t>
      </w:r>
      <w:proofErr w:type="spellEnd"/>
      <w:r w:rsidRPr="0057000B">
        <w:rPr>
          <w:rFonts w:hAnsiTheme="minorHAnsi" w:cstheme="minorHAnsi"/>
        </w:rPr>
        <w:t xml:space="preserve">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7" w:name="_Toc177720958"/>
      <w:r w:rsidRPr="00630721">
        <w:t>23.</w:t>
      </w:r>
      <w:r w:rsidRPr="00630721">
        <w:tab/>
        <w:t>NON-SOLICITATION</w:t>
      </w:r>
      <w:bookmarkEnd w:id="47"/>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48" w:name="_Toc177720959"/>
      <w:r w:rsidRPr="00630721">
        <w:t>24.</w:t>
      </w:r>
      <w:r w:rsidRPr="00630721">
        <w:tab/>
        <w:t>CHANGE CONTROL PROCEDURE</w:t>
      </w:r>
      <w:bookmarkEnd w:id="48"/>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49" w:name="_Toc177720960"/>
      <w:bookmarkStart w:id="50" w:name="_Hlk22478011"/>
      <w:r w:rsidRPr="00630721">
        <w:t>25.</w:t>
      </w:r>
      <w:r w:rsidRPr="00630721">
        <w:tab/>
        <w:t>DATA PROTECTION AND SECURITY</w:t>
      </w:r>
      <w:bookmarkEnd w:id="49"/>
    </w:p>
    <w:bookmarkEnd w:id="50"/>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1" w:name="_Toc177720961"/>
      <w:r w:rsidRPr="00630721">
        <w:t>26. ADDITIONAL CONDITION(S)</w:t>
      </w:r>
      <w:bookmarkEnd w:id="51"/>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w:t>
      </w:r>
      <w:proofErr w:type="spellStart"/>
      <w:r>
        <w:t>i</w:t>
      </w:r>
      <w:proofErr w:type="spellEnd"/>
      <w:r>
        <w:t>)</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0"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1"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2"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w:t>
      </w:r>
      <w:proofErr w:type="gramStart"/>
      <w:r>
        <w:t>a 30 days</w:t>
      </w:r>
      <w:proofErr w:type="gramEnd"/>
      <w:r>
        <w:t xml:space="preserve">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w:t>
      </w:r>
      <w:proofErr w:type="gramStart"/>
      <w:r w:rsidRPr="0097131E">
        <w:rPr>
          <w:rFonts w:hAnsiTheme="minorHAnsi" w:cstheme="minorHAnsi"/>
          <w:lang w:eastAsia="en-GB"/>
        </w:rPr>
        <w:t>e.g.</w:t>
      </w:r>
      <w:proofErr w:type="gramEnd"/>
      <w:r w:rsidRPr="0097131E">
        <w:rPr>
          <w:rFonts w:hAnsiTheme="minorHAnsi" w:cstheme="minorHAnsi"/>
          <w:lang w:eastAsia="en-GB"/>
        </w:rPr>
        <w:t xml:space="preserve">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w:t>
      </w:r>
      <w:proofErr w:type="gramStart"/>
      <w:r w:rsidRPr="0097131E">
        <w:rPr>
          <w:rFonts w:hAnsiTheme="minorHAnsi" w:cstheme="minorHAnsi"/>
        </w:rPr>
        <w:t>effect</w:t>
      </w:r>
      <w:proofErr w:type="gramEnd"/>
      <w:r w:rsidRPr="0097131E">
        <w:rPr>
          <w:rFonts w:hAnsiTheme="minorHAnsi" w:cstheme="minorHAnsi"/>
        </w:rPr>
        <w:t xml:space="preserve">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t>
            </w:r>
            <w:proofErr w:type="gramStart"/>
            <w:r w:rsidRPr="0097131E">
              <w:rPr>
                <w:rFonts w:asciiTheme="minorHAnsi" w:hAnsiTheme="minorHAnsi" w:cstheme="minorHAnsi"/>
                <w:sz w:val="22"/>
                <w:szCs w:val="22"/>
                <w:lang w:eastAsia="en-GB"/>
              </w:rPr>
              <w:t>for</w:t>
            </w:r>
            <w:proofErr w:type="gramEnd"/>
            <w:r w:rsidRPr="0097131E">
              <w:rPr>
                <w:rFonts w:asciiTheme="minorHAnsi" w:hAnsiTheme="minorHAnsi" w:cstheme="minorHAnsi"/>
                <w:sz w:val="22"/>
                <w:szCs w:val="22"/>
                <w:lang w:eastAsia="en-GB"/>
              </w:rPr>
              <w:t xml:space="preserve">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3"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4"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w:t>
      </w:r>
      <w:proofErr w:type="gramStart"/>
      <w:r w:rsidRPr="00721BBA">
        <w:rPr>
          <w:rFonts w:hAnsiTheme="minorHAnsi" w:cstheme="minorHAnsi"/>
          <w:lang w:eastAsia="en-GB"/>
        </w:rPr>
        <w:t>e.g.</w:t>
      </w:r>
      <w:proofErr w:type="gramEnd"/>
      <w:r w:rsidRPr="00721BBA">
        <w:rPr>
          <w:rFonts w:hAnsiTheme="minorHAnsi" w:cstheme="minorHAnsi"/>
          <w:lang w:eastAsia="en-GB"/>
        </w:rPr>
        <w:t xml:space="preserve">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p>
    <w:p w14:paraId="3DDD05D8" w14:textId="5D848408" w:rsidR="00187600" w:rsidRDefault="00187600" w:rsidP="00187600">
      <w:pPr>
        <w:rPr>
          <w:szCs w:val="22"/>
          <w:lang w:val="en-US"/>
        </w:rPr>
      </w:pPr>
      <w:r w:rsidRPr="002F2388">
        <w:rPr>
          <w:szCs w:val="22"/>
          <w:lang w:val="en-US"/>
        </w:rPr>
        <w:t>Not Applicable</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2"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EndPr/>
      <w:sdtContent>
        <w:sdt>
          <w:sdtPr>
            <w:rPr>
              <w:color w:val="FF0000"/>
              <w:highlight w:val="cyan"/>
            </w:rPr>
            <w:id w:val="1899244634"/>
            <w:placeholder>
              <w:docPart w:val="9159A25A66F743BB8693B50BEFB61ED9"/>
            </w:placeholder>
          </w:sdtPr>
          <w:sdtEnd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3"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3"/>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4"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4"/>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5"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5"/>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6"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6"/>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57"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57"/>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 xml:space="preserve">to those employees, agents, Subcontractors and other suppliers on a </w:t>
                    </w:r>
                    <w:proofErr w:type="gramStart"/>
                    <w:r w:rsidRPr="004A02A7">
                      <w:rPr>
                        <w:szCs w:val="22"/>
                      </w:rPr>
                      <w:t>need to know</w:t>
                    </w:r>
                    <w:proofErr w:type="gramEnd"/>
                    <w:r w:rsidRPr="004A02A7">
                      <w:rPr>
                        <w:szCs w:val="22"/>
                      </w:rPr>
                      <w:t xml:space="preserve">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proofErr w:type="spellStart"/>
                    <w:r w:rsidRPr="004A02A7">
                      <w:rPr>
                        <w:szCs w:val="22"/>
                      </w:rPr>
                      <w:t>i</w:t>
                    </w:r>
                    <w:proofErr w:type="spellEnd"/>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276D4B"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w:t>
                </w:r>
                <w:proofErr w:type="gramStart"/>
                <w:r w:rsidRPr="00830A49">
                  <w:rPr>
                    <w:szCs w:val="22"/>
                  </w:rPr>
                  <w:t>being</w:t>
                </w:r>
                <w:proofErr w:type="gramEnd"/>
                <w:r w:rsidRPr="00830A49">
                  <w:rPr>
                    <w:szCs w:val="22"/>
                  </w:rPr>
                  <w:t xml:space="preserve">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276D4B"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2"/>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8"/>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xml:space="preserve">: Property </w:t>
      </w:r>
      <w:proofErr w:type="spellStart"/>
      <w:r w:rsidRPr="00630721">
        <w:rPr>
          <w:b/>
          <w:color w:val="333399"/>
          <w:sz w:val="32"/>
          <w:szCs w:val="32"/>
          <w:lang w:val="en-US"/>
        </w:rPr>
        <w:t>Licenc</w:t>
      </w:r>
      <w:r w:rsidR="00187600">
        <w:rPr>
          <w:b/>
          <w:color w:val="333399"/>
          <w:sz w:val="32"/>
          <w:szCs w:val="32"/>
          <w:lang w:val="en-US"/>
        </w:rPr>
        <w:t>e</w:t>
      </w:r>
      <w:proofErr w:type="spellEnd"/>
      <w:r w:rsidR="00187600">
        <w:rPr>
          <w:b/>
          <w:color w:val="333399"/>
          <w:sz w:val="32"/>
          <w:szCs w:val="32"/>
          <w:lang w:val="en-US"/>
        </w:rPr>
        <w:t xml:space="preserve"> and Deed of Renunciation</w:t>
      </w:r>
      <w:commentRangeEnd w:id="58"/>
      <w:r w:rsidR="00BD6F4D">
        <w:rPr>
          <w:rStyle w:val="CommentReference"/>
          <w:b/>
          <w:color w:val="333399"/>
          <w:sz w:val="32"/>
          <w:szCs w:val="32"/>
          <w:lang w:val="en-US"/>
        </w:rPr>
        <w:commentReference w:id="58"/>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9"/>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59"/>
      <w:r w:rsidR="00F00234" w:rsidRPr="00630721">
        <w:rPr>
          <w:rStyle w:val="CommentReference"/>
          <w:b/>
          <w:color w:val="333399"/>
          <w:sz w:val="32"/>
          <w:szCs w:val="32"/>
          <w:lang w:val="en-US"/>
        </w:rPr>
        <w:commentReference w:id="59"/>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w:t>
      </w:r>
      <w:proofErr w:type="gramStart"/>
      <w:r w:rsidRPr="00630721">
        <w:rPr>
          <w:rFonts w:asciiTheme="minorHAnsi" w:hAnsiTheme="minorHAnsi" w:cstheme="minorHAnsi"/>
          <w:b/>
          <w:bCs/>
          <w:szCs w:val="22"/>
          <w:lang w:val="en-US"/>
        </w:rPr>
        <w:t>_(</w:t>
      </w:r>
      <w:proofErr w:type="gramEnd"/>
      <w:r w:rsidRPr="00630721">
        <w:rPr>
          <w:rFonts w:asciiTheme="minorHAnsi" w:hAnsiTheme="minorHAnsi" w:cstheme="minorHAnsi"/>
          <w:b/>
          <w:bCs/>
          <w:szCs w:val="22"/>
          <w:lang w:val="en-US"/>
        </w:rPr>
        <w:t>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w:t>
      </w:r>
      <w:proofErr w:type="gramStart"/>
      <w:r w:rsidRPr="00630721">
        <w:rPr>
          <w:rFonts w:asciiTheme="minorHAnsi" w:hAnsiTheme="minorHAnsi" w:cstheme="minorHAnsi"/>
          <w:b/>
          <w:bCs/>
          <w:szCs w:val="22"/>
          <w:lang w:val="en-US"/>
        </w:rPr>
        <w:t>_(</w:t>
      </w:r>
      <w:proofErr w:type="gramEnd"/>
      <w:r w:rsidRPr="00630721">
        <w:rPr>
          <w:rFonts w:asciiTheme="minorHAnsi" w:hAnsiTheme="minorHAnsi" w:cstheme="minorHAnsi"/>
          <w:b/>
          <w:bCs/>
          <w:szCs w:val="22"/>
          <w:lang w:val="en-US"/>
        </w:rPr>
        <w:t>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w:t>
      </w:r>
      <w:proofErr w:type="spellStart"/>
      <w:r w:rsidRPr="006931CE">
        <w:rPr>
          <w:rFonts w:asciiTheme="minorHAnsi" w:hAnsiTheme="minorHAnsi" w:cstheme="minorHAnsi"/>
          <w:bCs/>
          <w:szCs w:val="22"/>
        </w:rPr>
        <w:t>theAnnexes</w:t>
      </w:r>
      <w:proofErr w:type="spellEnd"/>
      <w:r w:rsidRPr="006931CE">
        <w:rPr>
          <w:rFonts w:asciiTheme="minorHAnsi" w:hAnsiTheme="minorHAnsi" w:cstheme="minorHAnsi"/>
          <w:bCs/>
          <w:szCs w:val="22"/>
        </w:rPr>
        <w:t xml:space="preserve">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w:t>
      </w:r>
      <w:proofErr w:type="spellStart"/>
      <w:r w:rsidRPr="00630721">
        <w:rPr>
          <w:rFonts w:asciiTheme="minorHAnsi" w:hAnsiTheme="minorHAnsi" w:cstheme="minorHAnsi"/>
          <w:bCs/>
          <w:szCs w:val="22"/>
        </w:rPr>
        <w:t>ies</w:t>
      </w:r>
      <w:proofErr w:type="spellEnd"/>
      <w:r w:rsidRPr="00630721">
        <w:rPr>
          <w:rFonts w:asciiTheme="minorHAnsi" w:hAnsiTheme="minorHAnsi" w:cstheme="minorHAnsi"/>
          <w:bCs/>
          <w:szCs w:val="22"/>
        </w:rPr>
        <w:t xml:space="preserve">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w:t>
      </w:r>
      <w:proofErr w:type="spellStart"/>
      <w:r w:rsidRPr="00A0367E">
        <w:rPr>
          <w:rFonts w:asciiTheme="minorHAnsi" w:hAnsiTheme="minorHAnsi" w:cstheme="minorHAnsi"/>
          <w:bCs/>
          <w:szCs w:val="22"/>
        </w:rPr>
        <w:t>ies</w:t>
      </w:r>
      <w:proofErr w:type="spellEnd"/>
      <w:r w:rsidRPr="00A0367E">
        <w:rPr>
          <w:rFonts w:asciiTheme="minorHAnsi" w:hAnsiTheme="minorHAnsi" w:cstheme="minorHAnsi"/>
          <w:bCs/>
          <w:szCs w:val="22"/>
        </w:rPr>
        <w:t xml:space="preserve">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notifying the personal data breach to the competent supervisory authority/</w:t>
      </w:r>
      <w:proofErr w:type="spellStart"/>
      <w:r w:rsidRPr="00630721">
        <w:rPr>
          <w:rFonts w:asciiTheme="minorHAnsi" w:hAnsiTheme="minorHAnsi" w:cstheme="minorHAnsi"/>
          <w:bCs/>
          <w:szCs w:val="22"/>
        </w:rPr>
        <w:t>ies</w:t>
      </w:r>
      <w:proofErr w:type="spellEnd"/>
      <w:r w:rsidRPr="00630721">
        <w:rPr>
          <w:rFonts w:asciiTheme="minorHAnsi" w:hAnsiTheme="minorHAnsi" w:cstheme="minorHAnsi"/>
          <w:bCs/>
          <w:szCs w:val="22"/>
        </w:rPr>
        <w:t>, without undue delay after the controller has become aware of it, where relevant</w:t>
      </w:r>
      <w:proofErr w:type="gramStart"/>
      <w:r w:rsidRPr="00630721">
        <w:rPr>
          <w:rFonts w:asciiTheme="minorHAnsi" w:hAnsiTheme="minorHAnsi" w:cstheme="minorHAnsi"/>
          <w:bCs/>
          <w:szCs w:val="22"/>
        </w:rPr>
        <w:t>/(</w:t>
      </w:r>
      <w:proofErr w:type="gramEnd"/>
      <w:r w:rsidRPr="00630721">
        <w:rPr>
          <w:rFonts w:asciiTheme="minorHAnsi" w:hAnsiTheme="minorHAnsi" w:cstheme="minorHAnsi"/>
          <w:bCs/>
          <w:szCs w:val="22"/>
        </w:rPr>
        <w:t xml:space="preserve">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w:t>
      </w:r>
      <w:proofErr w:type="spellStart"/>
      <w:r w:rsidRPr="00630721">
        <w:rPr>
          <w:rFonts w:asciiTheme="minorHAnsi" w:hAnsiTheme="minorHAnsi" w:cstheme="minorHAnsi"/>
          <w:bCs/>
          <w:szCs w:val="22"/>
        </w:rPr>
        <w:t>ies</w:t>
      </w:r>
      <w:proofErr w:type="spellEnd"/>
      <w:r w:rsidRPr="00630721">
        <w:rPr>
          <w:rFonts w:asciiTheme="minorHAnsi" w:hAnsiTheme="minorHAnsi" w:cstheme="minorHAnsi"/>
          <w:bCs/>
          <w:szCs w:val="22"/>
        </w:rPr>
        <w:t xml:space="preserve">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proofErr w:type="gramStart"/>
            <w:r w:rsidR="00997C11" w:rsidRPr="00630721">
              <w:rPr>
                <w:rFonts w:asciiTheme="minorHAnsi" w:hAnsiTheme="minorHAnsi" w:cstheme="minorHAnsi"/>
                <w:b/>
                <w:bCs/>
                <w:sz w:val="22"/>
                <w:szCs w:val="22"/>
                <w:lang w:val="en-IE"/>
              </w:rPr>
              <w:t>Student</w:t>
            </w:r>
            <w:proofErr w:type="gramEnd"/>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w:t>
            </w:r>
            <w:proofErr w:type="gramStart"/>
            <w:r w:rsidR="0074622E" w:rsidRPr="00630721">
              <w:rPr>
                <w:rFonts w:asciiTheme="minorHAnsi" w:hAnsiTheme="minorHAnsi" w:cstheme="minorHAnsi"/>
                <w:b/>
                <w:bCs/>
                <w:sz w:val="22"/>
                <w:szCs w:val="22"/>
                <w:lang w:val="en-IE"/>
              </w:rPr>
              <w:t>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proofErr w:type="gramEnd"/>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Parent’s/ guardian’s contact details </w:t>
            </w:r>
            <w:proofErr w:type="gramStart"/>
            <w:r w:rsidRPr="00630721">
              <w:rPr>
                <w:rFonts w:asciiTheme="minorHAnsi" w:hAnsiTheme="minorHAnsi" w:cstheme="minorHAnsi"/>
                <w:b/>
                <w:bCs/>
                <w:sz w:val="22"/>
                <w:szCs w:val="22"/>
                <w:lang w:val="en-IE"/>
              </w:rPr>
              <w:t>e.g.</w:t>
            </w:r>
            <w:proofErr w:type="gramEnd"/>
            <w:r w:rsidRPr="00630721">
              <w:rPr>
                <w:rFonts w:asciiTheme="minorHAnsi" w:hAnsiTheme="minorHAnsi" w:cstheme="minorHAnsi"/>
                <w:b/>
                <w:bCs/>
                <w:sz w:val="22"/>
                <w:szCs w:val="22"/>
                <w:lang w:val="en-IE"/>
              </w:rPr>
              <w:t xml:space="preserve">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proofErr w:type="gramStart"/>
            <w:r w:rsidR="00997C11" w:rsidRPr="00630721">
              <w:rPr>
                <w:rFonts w:asciiTheme="minorHAnsi" w:hAnsiTheme="minorHAnsi" w:cstheme="minorHAnsi"/>
                <w:b/>
                <w:bCs/>
                <w:sz w:val="22"/>
                <w:szCs w:val="22"/>
                <w:lang w:val="en-IE"/>
              </w:rPr>
              <w:t>Student</w:t>
            </w:r>
            <w:proofErr w:type="gramEnd"/>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Data on religion for the purpose of </w:t>
            </w:r>
            <w:proofErr w:type="gramStart"/>
            <w:r w:rsidRPr="00630721">
              <w:rPr>
                <w:rFonts w:asciiTheme="minorHAnsi" w:hAnsiTheme="minorHAnsi" w:cstheme="minorHAnsi"/>
                <w:b/>
                <w:bCs/>
                <w:sz w:val="22"/>
                <w:szCs w:val="22"/>
                <w:lang w:val="en-IE"/>
              </w:rPr>
              <w:t>e.g.</w:t>
            </w:r>
            <w:proofErr w:type="gramEnd"/>
            <w:r w:rsidRPr="00630721">
              <w:rPr>
                <w:rFonts w:asciiTheme="minorHAnsi" w:hAnsiTheme="minorHAnsi" w:cstheme="minorHAnsi"/>
                <w:b/>
                <w:bCs/>
                <w:sz w:val="22"/>
                <w:szCs w:val="22"/>
                <w:lang w:val="en-IE"/>
              </w:rPr>
              <w:t xml:space="preserve">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proofErr w:type="gramStart"/>
            <w:r w:rsidR="00997C11" w:rsidRPr="00630721">
              <w:rPr>
                <w:rFonts w:asciiTheme="minorHAnsi" w:hAnsiTheme="minorHAnsi" w:cstheme="minorHAnsi"/>
                <w:b/>
                <w:bCs/>
                <w:sz w:val="22"/>
                <w:szCs w:val="22"/>
                <w:lang w:val="en-IE"/>
              </w:rPr>
              <w:t>Student</w:t>
            </w:r>
            <w:proofErr w:type="gramEnd"/>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proofErr w:type="gramStart"/>
            <w:r w:rsidR="00997C11" w:rsidRPr="00630721">
              <w:rPr>
                <w:rFonts w:asciiTheme="minorHAnsi" w:hAnsiTheme="minorHAnsi" w:cstheme="minorHAnsi"/>
                <w:b/>
                <w:bCs/>
                <w:sz w:val="22"/>
                <w:szCs w:val="22"/>
                <w:lang w:val="en-IE"/>
              </w:rPr>
              <w:t>Student</w:t>
            </w:r>
            <w:proofErr w:type="gramEnd"/>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w:t>
      </w:r>
      <w:proofErr w:type="spellStart"/>
      <w:r w:rsidRPr="00630721">
        <w:rPr>
          <w:rFonts w:asciiTheme="minorHAnsi" w:hAnsiTheme="minorHAnsi" w:cstheme="minorHAnsi"/>
          <w:bCs/>
          <w:szCs w:val="22"/>
          <w:lang w:val="en-US"/>
        </w:rPr>
        <w:t>organisational</w:t>
      </w:r>
      <w:proofErr w:type="spellEnd"/>
      <w:r w:rsidRPr="00630721">
        <w:rPr>
          <w:rFonts w:asciiTheme="minorHAnsi" w:hAnsiTheme="minorHAnsi" w:cstheme="minorHAnsi"/>
          <w:bCs/>
          <w:szCs w:val="22"/>
          <w:lang w:val="en-US"/>
        </w:rPr>
        <w:t xml:space="preserve">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w:t>
      </w:r>
      <w:proofErr w:type="spellStart"/>
      <w:r w:rsidRPr="00630721">
        <w:rPr>
          <w:rFonts w:asciiTheme="minorHAnsi" w:hAnsiTheme="minorHAnsi" w:cstheme="minorHAnsi"/>
          <w:bCs/>
          <w:iCs/>
          <w:szCs w:val="22"/>
          <w:lang w:val="en-US"/>
        </w:rPr>
        <w:t>organisational</w:t>
      </w:r>
      <w:proofErr w:type="spellEnd"/>
      <w:r w:rsidRPr="00630721">
        <w:rPr>
          <w:rFonts w:asciiTheme="minorHAnsi" w:hAnsiTheme="minorHAnsi" w:cstheme="minorHAnsi"/>
          <w:bCs/>
          <w:iCs/>
          <w:szCs w:val="22"/>
          <w:lang w:val="en-US"/>
        </w:rPr>
        <w:t xml:space="preserve"> measures to protect the shared personal data in their possession against </w:t>
      </w:r>
      <w:proofErr w:type="spellStart"/>
      <w:r w:rsidRPr="00630721">
        <w:rPr>
          <w:rFonts w:asciiTheme="minorHAnsi" w:hAnsiTheme="minorHAnsi" w:cstheme="minorHAnsi"/>
          <w:bCs/>
          <w:iCs/>
          <w:szCs w:val="22"/>
          <w:lang w:val="en-US"/>
        </w:rPr>
        <w:t>unauthorised</w:t>
      </w:r>
      <w:proofErr w:type="spellEnd"/>
      <w:r w:rsidRPr="00630721">
        <w:rPr>
          <w:rFonts w:asciiTheme="minorHAnsi" w:hAnsiTheme="minorHAnsi" w:cstheme="minorHAnsi"/>
          <w:bCs/>
          <w:iCs/>
          <w:szCs w:val="22"/>
          <w:lang w:val="en-US"/>
        </w:rPr>
        <w:t xml:space="preserve"> or unlawful processing in particular from accidental or unlawful destruction, loss, alteration, </w:t>
      </w:r>
      <w:proofErr w:type="spellStart"/>
      <w:r w:rsidRPr="00630721">
        <w:rPr>
          <w:rFonts w:asciiTheme="minorHAnsi" w:hAnsiTheme="minorHAnsi" w:cstheme="minorHAnsi"/>
          <w:bCs/>
          <w:iCs/>
          <w:szCs w:val="22"/>
          <w:lang w:val="en-US"/>
        </w:rPr>
        <w:t>unauthorised</w:t>
      </w:r>
      <w:proofErr w:type="spellEnd"/>
      <w:r w:rsidRPr="00630721">
        <w:rPr>
          <w:rFonts w:asciiTheme="minorHAnsi" w:hAnsiTheme="minorHAnsi" w:cstheme="minorHAnsi"/>
          <w:bCs/>
          <w:iCs/>
          <w:szCs w:val="22"/>
          <w:lang w:val="en-US"/>
        </w:rPr>
        <w:t xml:space="preserve">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Processes for regularly testing, assessing and evaluating the effectiveness of technical and </w:t>
      </w:r>
      <w:proofErr w:type="spellStart"/>
      <w:r w:rsidRPr="00630721">
        <w:rPr>
          <w:rFonts w:asciiTheme="minorHAnsi" w:hAnsiTheme="minorHAnsi" w:cstheme="minorHAnsi"/>
          <w:bCs/>
          <w:szCs w:val="22"/>
          <w:lang w:val="en-US"/>
        </w:rPr>
        <w:t>organisational</w:t>
      </w:r>
      <w:proofErr w:type="spellEnd"/>
      <w:r w:rsidRPr="00630721">
        <w:rPr>
          <w:rFonts w:asciiTheme="minorHAnsi" w:hAnsiTheme="minorHAnsi" w:cstheme="minorHAnsi"/>
          <w:bCs/>
          <w:szCs w:val="22"/>
          <w:lang w:val="en-US"/>
        </w:rPr>
        <w:t xml:space="preserve">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Measures for user identification and </w:t>
      </w:r>
      <w:proofErr w:type="spellStart"/>
      <w:r w:rsidRPr="00630721">
        <w:rPr>
          <w:rFonts w:asciiTheme="minorHAnsi" w:hAnsiTheme="minorHAnsi" w:cstheme="minorHAnsi"/>
          <w:bCs/>
          <w:szCs w:val="22"/>
          <w:lang w:val="en-US"/>
        </w:rPr>
        <w:t>authorisation</w:t>
      </w:r>
      <w:proofErr w:type="spellEnd"/>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Measures for ensuring data </w:t>
      </w:r>
      <w:proofErr w:type="spellStart"/>
      <w:r w:rsidRPr="00630721">
        <w:rPr>
          <w:rFonts w:asciiTheme="minorHAnsi" w:hAnsiTheme="minorHAnsi" w:cstheme="minorHAnsi"/>
          <w:bCs/>
          <w:szCs w:val="22"/>
          <w:lang w:val="en-US"/>
        </w:rPr>
        <w:t>minimisation</w:t>
      </w:r>
      <w:proofErr w:type="spellEnd"/>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w:t>
      </w:r>
      <w:proofErr w:type="spellStart"/>
      <w:r w:rsidRPr="00630721">
        <w:rPr>
          <w:rFonts w:asciiTheme="minorHAnsi" w:hAnsiTheme="minorHAnsi" w:cstheme="minorHAnsi"/>
          <w:b/>
          <w:iCs/>
          <w:szCs w:val="22"/>
          <w:lang w:val="en-US"/>
        </w:rPr>
        <w:t>authorisation</w:t>
      </w:r>
      <w:proofErr w:type="spellEnd"/>
      <w:r w:rsidRPr="00630721">
        <w:rPr>
          <w:rFonts w:asciiTheme="minorHAnsi" w:hAnsiTheme="minorHAnsi" w:cstheme="minorHAnsi"/>
          <w:b/>
          <w:iCs/>
          <w:szCs w:val="22"/>
          <w:lang w:val="en-US"/>
        </w:rPr>
        <w:t xml:space="preserve">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w:t>
      </w:r>
      <w:proofErr w:type="spellStart"/>
      <w:r w:rsidRPr="00630721">
        <w:rPr>
          <w:rFonts w:asciiTheme="minorHAnsi" w:hAnsiTheme="minorHAnsi" w:cstheme="minorHAnsi"/>
          <w:b/>
          <w:szCs w:val="22"/>
          <w:lang w:val="en-US"/>
        </w:rPr>
        <w:t>authorised</w:t>
      </w:r>
      <w:proofErr w:type="spellEnd"/>
      <w:r w:rsidRPr="00630721">
        <w:rPr>
          <w:rFonts w:asciiTheme="minorHAnsi" w:hAnsiTheme="minorHAnsi" w:cstheme="minorHAnsi"/>
          <w:b/>
          <w:szCs w:val="22"/>
          <w:lang w:val="en-US"/>
        </w:rPr>
        <w:t xml:space="preserve">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58" w:author="Author" w:initials="A">
    <w:p w14:paraId="1E4A0B27" w14:textId="77777777" w:rsidR="007218E5" w:rsidRDefault="00BD6F4D" w:rsidP="007218E5">
      <w:pPr>
        <w:pStyle w:val="CommentText"/>
      </w:pPr>
      <w:r>
        <w:rPr>
          <w:rStyle w:val="CommentReference"/>
        </w:rPr>
        <w:annotationRef/>
      </w:r>
      <w:r w:rsidR="007218E5">
        <w:t xml:space="preserve">Schools to publish the appropriate Property </w:t>
      </w:r>
      <w:proofErr w:type="spellStart"/>
      <w:r w:rsidR="007218E5">
        <w:t>Licence</w:t>
      </w:r>
      <w:proofErr w:type="spellEnd"/>
      <w:r w:rsidR="007218E5">
        <w:t xml:space="preserve"> with the CFT and TRD on </w:t>
      </w:r>
      <w:proofErr w:type="spellStart"/>
      <w:r w:rsidR="007218E5">
        <w:t>eTenders</w:t>
      </w:r>
      <w:proofErr w:type="spellEnd"/>
      <w:r w:rsidR="007218E5">
        <w:t>.</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59"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980C4FC" w14:textId="77777777" w:rsidR="00276D4B" w:rsidRDefault="00276D4B" w:rsidP="003C0FB1">
      <w:r>
        <w:separator/>
      </w:r>
    </w:p>
  </w:endnote>
  <w:endnote w:type="continuationSeparator" w:id="0">
    <w:p w14:paraId="3FAF3643" w14:textId="77777777" w:rsidR="00276D4B" w:rsidRDefault="00276D4B" w:rsidP="003C0FB1">
      <w:r>
        <w:continuationSeparator/>
      </w:r>
    </w:p>
  </w:endnote>
  <w:endnote w:type="continuationNotice" w:id="1">
    <w:p w14:paraId="7D3335D0" w14:textId="77777777" w:rsidR="00276D4B" w:rsidRDefault="00276D4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Monotype Corsiva">
    <w:panose1 w:val="03010101010201010101"/>
    <w:charset w:val="00"/>
    <w:family w:val="script"/>
    <w:pitch w:val="variable"/>
    <w:sig w:usb0="00000287" w:usb1="00000000"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4448128"/>
      <w:docPartObj>
        <w:docPartGallery w:val="Page Numbers (Bottom of Page)"/>
        <w:docPartUnique/>
      </w:docPartObj>
    </w:sdtPr>
    <w:sdtEnd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32442889"/>
      <w:docPartObj>
        <w:docPartGallery w:val="Page Numbers (Bottom of Page)"/>
        <w:docPartUnique/>
      </w:docPartObj>
    </w:sdtPr>
    <w:sdtEnd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2E7F888" w14:textId="77777777" w:rsidR="00276D4B" w:rsidRDefault="00276D4B" w:rsidP="003C0FB1">
      <w:r>
        <w:separator/>
      </w:r>
    </w:p>
  </w:footnote>
  <w:footnote w:type="continuationSeparator" w:id="0">
    <w:p w14:paraId="1524C095" w14:textId="77777777" w:rsidR="00276D4B" w:rsidRDefault="00276D4B" w:rsidP="003C0FB1">
      <w:r>
        <w:continuationSeparator/>
      </w:r>
    </w:p>
  </w:footnote>
  <w:footnote w:type="continuationNotice" w:id="1">
    <w:p w14:paraId="26234FBD" w14:textId="77777777" w:rsidR="00276D4B" w:rsidRDefault="00276D4B">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abstractNumId w:val="58"/>
  </w:num>
  <w:num w:numId="2">
    <w:abstractNumId w:val="76"/>
  </w:num>
  <w:num w:numId="3">
    <w:abstractNumId w:val="59"/>
  </w:num>
  <w:num w:numId="4">
    <w:abstractNumId w:val="11"/>
  </w:num>
  <w:num w:numId="5">
    <w:abstractNumId w:val="75"/>
  </w:num>
  <w:num w:numId="6">
    <w:abstractNumId w:val="5"/>
  </w:num>
  <w:num w:numId="7">
    <w:abstractNumId w:val="7"/>
  </w:num>
  <w:num w:numId="8">
    <w:abstractNumId w:val="16"/>
  </w:num>
  <w:num w:numId="9">
    <w:abstractNumId w:val="44"/>
  </w:num>
  <w:num w:numId="10">
    <w:abstractNumId w:val="35"/>
  </w:num>
  <w:num w:numId="11">
    <w:abstractNumId w:val="63"/>
  </w:num>
  <w:num w:numId="12">
    <w:abstractNumId w:val="4"/>
  </w:num>
  <w:num w:numId="13">
    <w:abstractNumId w:val="26"/>
  </w:num>
  <w:num w:numId="14">
    <w:abstractNumId w:val="38"/>
  </w:num>
  <w:num w:numId="15">
    <w:abstractNumId w:val="6"/>
  </w:num>
  <w:num w:numId="16">
    <w:abstractNumId w:val="71"/>
  </w:num>
  <w:num w:numId="17">
    <w:abstractNumId w:val="48"/>
  </w:num>
  <w:num w:numId="18">
    <w:abstractNumId w:val="29"/>
  </w:num>
  <w:num w:numId="19">
    <w:abstractNumId w:val="12"/>
  </w:num>
  <w:num w:numId="20">
    <w:abstractNumId w:val="17"/>
  </w:num>
  <w:num w:numId="21">
    <w:abstractNumId w:val="19"/>
  </w:num>
  <w:num w:numId="22">
    <w:abstractNumId w:val="31"/>
  </w:num>
  <w:num w:numId="23">
    <w:abstractNumId w:val="68"/>
  </w:num>
  <w:num w:numId="24">
    <w:abstractNumId w:val="9"/>
  </w:num>
  <w:num w:numId="25">
    <w:abstractNumId w:val="51"/>
  </w:num>
  <w:num w:numId="26">
    <w:abstractNumId w:val="77"/>
  </w:num>
  <w:num w:numId="27">
    <w:abstractNumId w:val="64"/>
  </w:num>
  <w:num w:numId="28">
    <w:abstractNumId w:val="69"/>
  </w:num>
  <w:num w:numId="29">
    <w:abstractNumId w:val="47"/>
  </w:num>
  <w:num w:numId="30">
    <w:abstractNumId w:val="15"/>
  </w:num>
  <w:num w:numId="31">
    <w:abstractNumId w:val="42"/>
  </w:num>
  <w:num w:numId="32">
    <w:abstractNumId w:val="21"/>
  </w:num>
  <w:num w:numId="33">
    <w:abstractNumId w:val="37"/>
  </w:num>
  <w:num w:numId="34">
    <w:abstractNumId w:val="53"/>
  </w:num>
  <w:num w:numId="35">
    <w:abstractNumId w:val="1"/>
  </w:num>
  <w:num w:numId="36">
    <w:abstractNumId w:val="66"/>
  </w:num>
  <w:num w:numId="37">
    <w:abstractNumId w:val="36"/>
  </w:num>
  <w:num w:numId="38">
    <w:abstractNumId w:val="24"/>
  </w:num>
  <w:num w:numId="39">
    <w:abstractNumId w:val="2"/>
  </w:num>
  <w:num w:numId="40">
    <w:abstractNumId w:val="55"/>
  </w:num>
  <w:num w:numId="41">
    <w:abstractNumId w:val="62"/>
  </w:num>
  <w:num w:numId="42">
    <w:abstractNumId w:val="57"/>
  </w:num>
  <w:num w:numId="43">
    <w:abstractNumId w:val="74"/>
  </w:num>
  <w:num w:numId="44">
    <w:abstractNumId w:val="40"/>
  </w:num>
  <w:num w:numId="45">
    <w:abstractNumId w:val="72"/>
  </w:num>
  <w:num w:numId="46">
    <w:abstractNumId w:val="32"/>
  </w:num>
  <w:num w:numId="47">
    <w:abstractNumId w:val="46"/>
  </w:num>
  <w:num w:numId="48">
    <w:abstractNumId w:val="60"/>
  </w:num>
  <w:num w:numId="49">
    <w:abstractNumId w:val="8"/>
  </w:num>
  <w:num w:numId="50">
    <w:abstractNumId w:val="50"/>
  </w:num>
  <w:num w:numId="51">
    <w:abstractNumId w:val="34"/>
  </w:num>
  <w:num w:numId="52">
    <w:abstractNumId w:val="39"/>
  </w:num>
  <w:num w:numId="53">
    <w:abstractNumId w:val="61"/>
  </w:num>
  <w:num w:numId="54">
    <w:abstractNumId w:val="13"/>
  </w:num>
  <w:num w:numId="55">
    <w:abstractNumId w:val="43"/>
  </w:num>
  <w:num w:numId="56">
    <w:abstractNumId w:val="23"/>
  </w:num>
  <w:num w:numId="57">
    <w:abstractNumId w:val="18"/>
  </w:num>
  <w:num w:numId="58">
    <w:abstractNumId w:val="45"/>
  </w:num>
  <w:num w:numId="59">
    <w:abstractNumId w:val="25"/>
  </w:num>
  <w:num w:numId="60">
    <w:abstractNumId w:val="30"/>
  </w:num>
  <w:num w:numId="61">
    <w:abstractNumId w:val="56"/>
  </w:num>
  <w:num w:numId="62">
    <w:abstractNumId w:val="41"/>
  </w:num>
  <w:num w:numId="63">
    <w:abstractNumId w:val="65"/>
  </w:num>
  <w:num w:numId="64">
    <w:abstractNumId w:val="3"/>
  </w:num>
  <w:num w:numId="65">
    <w:abstractNumId w:val="73"/>
  </w:num>
  <w:num w:numId="66">
    <w:abstractNumId w:val="54"/>
  </w:num>
  <w:num w:numId="67">
    <w:abstractNumId w:val="20"/>
  </w:num>
  <w:num w:numId="68">
    <w:abstractNumId w:val="70"/>
  </w:num>
  <w:num w:numId="69">
    <w:abstractNumId w:val="67"/>
  </w:num>
  <w:num w:numId="70">
    <w:abstractNumId w:val="28"/>
  </w:num>
  <w:num w:numId="71">
    <w:abstractNumId w:val="22"/>
  </w:num>
  <w:num w:numId="72">
    <w:abstractNumId w:val="49"/>
  </w:num>
  <w:num w:numId="73">
    <w:abstractNumId w:val="10"/>
  </w:num>
  <w:num w:numId="74">
    <w:abstractNumId w:val="14"/>
  </w:num>
  <w:num w:numId="75">
    <w:abstractNumId w:val="33"/>
  </w:num>
  <w:num w:numId="76">
    <w:abstractNumId w:val="52"/>
  </w:num>
  <w:num w:numId="7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proofState w:spelling="clean" w:grammar="clean"/>
  <w:documentProtection w:edit="forms" w:enforcement="0"/>
  <w:defaultTabStop w:val="720"/>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740A5"/>
    <w:rsid w:val="00276D4B"/>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388"/>
    <w:rsid w:val="002F29C8"/>
    <w:rsid w:val="002F3767"/>
    <w:rsid w:val="002F39BD"/>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02E8"/>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365D"/>
    <w:rsid w:val="007357D8"/>
    <w:rsid w:val="0073644F"/>
    <w:rsid w:val="007368CF"/>
    <w:rsid w:val="00736DC9"/>
    <w:rsid w:val="00737CA5"/>
    <w:rsid w:val="007425A7"/>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A1BFC"/>
    <w:rsid w:val="007A3AB0"/>
    <w:rsid w:val="007A3C19"/>
    <w:rsid w:val="007A487A"/>
    <w:rsid w:val="007A49FA"/>
    <w:rsid w:val="007A68FA"/>
    <w:rsid w:val="007A78D6"/>
    <w:rsid w:val="007B0997"/>
    <w:rsid w:val="007B120C"/>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2F9F"/>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72C"/>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616B"/>
    <w:rsid w:val="00DC69D7"/>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assets.gov.ie/static/documents/a0b2f37f/SDG_02-TN06_Rev_01.pdf" TargetMode="External"/><Relationship Id="rId21" Type="http://schemas.openxmlformats.org/officeDocument/2006/relationships/hyperlink" Target="http://www.etenders.gov.ie" TargetMode="External"/><Relationship Id="rId42" Type="http://schemas.openxmlformats.org/officeDocument/2006/relationships/hyperlink" Target="http://www.stopfoodwaste.ie" TargetMode="External"/><Relationship Id="rId47" Type="http://schemas.openxmlformats.org/officeDocument/2006/relationships/hyperlink" Target="http://www.epa.ie" TargetMode="External"/><Relationship Id="rId63" Type="http://schemas.openxmlformats.org/officeDocument/2006/relationships/hyperlink" Target="http://www.etenders.gov.ie" TargetMode="External"/><Relationship Id="rId68" Type="http://schemas.openxmlformats.org/officeDocument/2006/relationships/hyperlink" Target="https://assets.gov.ie/static/documents/a0b2f37f/SDG_02-TN06_Rev_01.pdf" TargetMode="External"/><Relationship Id="rId16" Type="http://schemas.openxmlformats.org/officeDocument/2006/relationships/hyperlink" Target="https://www.etenders.gov.ie/epps/home.do" TargetMode="External"/><Relationship Id="rId11" Type="http://schemas.openxmlformats.org/officeDocument/2006/relationships/footnotes" Target="footnotes.xml"/><Relationship Id="rId24" Type="http://schemas.openxmlformats.org/officeDocument/2006/relationships/hyperlink" Target="http://www.revenue.ie" TargetMode="External"/><Relationship Id="rId32" Type="http://schemas.openxmlformats.org/officeDocument/2006/relationships/footer" Target="footer3.xml"/><Relationship Id="rId37" Type="http://schemas.openxmlformats.org/officeDocument/2006/relationships/hyperlink" Target="https://assets.gov.ie/static/documents/buying-greener-green-public-procurement-strategy-and-action-plan-2024-2027.pdf" TargetMode="External"/><Relationship Id="rId40" Type="http://schemas.openxmlformats.org/officeDocument/2006/relationships/hyperlink" Target="https://wfto.com/our-fair-trade-system/our-10-principles-of-fair-trade/" TargetMode="External"/><Relationship Id="rId45" Type="http://schemas.openxmlformats.org/officeDocument/2006/relationships/hyperlink" Target="https://www.epa.ie/publications/compliance--enforcement/waste/si-no-508-of-2009-waste-management-food-waste-regulations-2009.php" TargetMode="External"/><Relationship Id="rId53"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58" Type="http://schemas.openxmlformats.org/officeDocument/2006/relationships/hyperlink" Target="https://assets.gov.ie/static/documents/a0b2f37f/SDG_02-TN06_Rev_01.pdf" TargetMode="External"/><Relationship Id="rId66" Type="http://schemas.openxmlformats.org/officeDocument/2006/relationships/hyperlink" Target="https://assets.gov.ie/static/documents/a0b2f37f/SDG_02-TN06_Rev_01.pdf" TargetMode="External"/><Relationship Id="rId74" Type="http://schemas.openxmlformats.org/officeDocument/2006/relationships/hyperlink" Target="https://assets.gov.ie/static/documents/a0b2f37f/SDG_02-TN06_Rev_01.pdf" TargetMode="External"/><Relationship Id="rId79" Type="http://schemas.openxmlformats.org/officeDocument/2006/relationships/glossaryDocument" Target="glossary/document.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www.etenders.gov.ie" TargetMode="External"/><Relationship Id="rId14" Type="http://schemas.openxmlformats.org/officeDocument/2006/relationships/footer" Target="footer1.xml"/><Relationship Id="rId22" Type="http://schemas.openxmlformats.org/officeDocument/2006/relationships/hyperlink" Target="http://www.etenders.gov.ie" TargetMode="External"/><Relationship Id="rId27" Type="http://schemas.openxmlformats.org/officeDocument/2006/relationships/hyperlink" Target="https://assets.gov.ie/static/documents/a0b2f37f/SDG_02-TN06_Rev_01.pdf"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hyperlink" Target="http://www.fsai.ie" TargetMode="External"/><Relationship Id="rId43" Type="http://schemas.openxmlformats.org/officeDocument/2006/relationships/hyperlink" Target="https://assets.gov.ie/static/documents/nutritional-standards-for-school-meals.pdf" TargetMode="External"/><Relationship Id="rId48" Type="http://schemas.openxmlformats.org/officeDocument/2006/relationships/hyperlink" Target="http://www.mywaste.ie" TargetMode="External"/><Relationship Id="rId56" Type="http://schemas.openxmlformats.org/officeDocument/2006/relationships/hyperlink" Target="https://assets.gov.ie/static/documents/a0b2f37f/SDG_02-TN06_Rev_01.pdf" TargetMode="External"/><Relationship Id="rId64" Type="http://schemas.openxmlformats.org/officeDocument/2006/relationships/hyperlink" Target="http://www.etenders.gov.ie" TargetMode="External"/><Relationship Id="rId69" Type="http://schemas.openxmlformats.org/officeDocument/2006/relationships/hyperlink" Target="https://assets.gov.ie/static/documents/a0b2f37f/SDG_02-TN06_Rev_01.pdf" TargetMode="External"/><Relationship Id="rId77" Type="http://schemas.microsoft.com/office/2016/09/relationships/commentsIds" Target="commentsIds.xml"/><Relationship Id="rId8" Type="http://schemas.openxmlformats.org/officeDocument/2006/relationships/styles" Target="styles.xml"/><Relationship Id="rId51" Type="http://schemas.openxmlformats.org/officeDocument/2006/relationships/hyperlink" Target="https://www.gov.ie/en/circular/a822016571c44796b2a79ee66fb1c1da/"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25" Type="http://schemas.openxmlformats.org/officeDocument/2006/relationships/hyperlink" Target="https://assets.gov.ie/static/documents/a0b2f37f/SDG_02-TN06_Rev_01.pdf" TargetMode="External"/><Relationship Id="rId33"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38" Type="http://schemas.openxmlformats.org/officeDocument/2006/relationships/hyperlink" Target="https://assets.gov.ie/static/documents/nutrition-standards-for-hot-school-meals.pdf" TargetMode="External"/><Relationship Id="rId46" Type="http://schemas.openxmlformats.org/officeDocument/2006/relationships/hyperlink" Target="https://www.gov.ie/en/publication/a1673-school-sector-climate-action-mandate/"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s://assets.gov.ie/static/documents/a0b2f37f/SDG_02-TN06_Rev_01.pdf" TargetMode="External"/><Relationship Id="rId20" Type="http://schemas.openxmlformats.org/officeDocument/2006/relationships/hyperlink" Target="http://www.etenders.gov.ie" TargetMode="External"/><Relationship Id="rId41" Type="http://schemas.openxmlformats.org/officeDocument/2006/relationships/hyperlink" Target="http://www.mywaste.ie" TargetMode="External"/><Relationship Id="rId54" Type="http://schemas.openxmlformats.org/officeDocument/2006/relationships/hyperlink" Target="https://assets.gov.ie/static/documents/a0b2f37f/SDG_02-TN06_Rev_01.pdf"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comments" Target="comment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hyperlink" Target="http://www.irishstatutebook.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assets.gov.ie/static/documents/a0b2f37f/SDG_02-TN06_Rev_01.pdf" TargetMode="External"/><Relationship Id="rId49" Type="http://schemas.openxmlformats.org/officeDocument/2006/relationships/hyperlink" Target="https://revisedacts.lawreform.ie/eli/1996/act/10/revised/en/html"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buying-greener-green-public-procurement-strategy-and-action-plan-2024-2027.pdf" TargetMode="External"/><Relationship Id="rId44" Type="http://schemas.openxmlformats.org/officeDocument/2006/relationships/hyperlink" Target="https://assets.gov.ie/static/documents/nutrition-standards-for-hot-school-meals.pdf" TargetMode="External"/><Relationship Id="rId52" Type="http://schemas.openxmlformats.org/officeDocument/2006/relationships/hyperlink" Target="http://www.tusla.ie/children-first/children-first-e-learning-programme/"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buying-greener-green-public-procurement-strategy-and-action-plan-2024-2027.pdf" TargetMode="External"/><Relationship Id="rId78"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footer" Target="footer2.xml"/><Relationship Id="rId39" Type="http://schemas.openxmlformats.org/officeDocument/2006/relationships/hyperlink" Target="https://assets.gov.ie/static/documents/buying-greener-green-public-procurement-strategy-and-action-plan-2024-2027.pdf" TargetMode="External"/><Relationship Id="rId34" Type="http://schemas.openxmlformats.org/officeDocument/2006/relationships/hyperlink" Target="https://assets.gov.ie/static/documents/nutrition-standards-for-hot-school-meals.pdf" TargetMode="External"/><Relationship Id="rId50" Type="http://schemas.openxmlformats.org/officeDocument/2006/relationships/hyperlink" Target="http://www.foodwastecharter.ie" TargetMode="External"/><Relationship Id="rId55" Type="http://schemas.openxmlformats.org/officeDocument/2006/relationships/hyperlink" Target="https://assets.gov.ie/static/documents/a0b2f37f/SDG_02-TN06_Rev_01.pdf" TargetMode="External"/><Relationship Id="rId76" Type="http://schemas.microsoft.com/office/2011/relationships/commentsExtended" Target="commentsExtended.xml"/><Relationship Id="rId7" Type="http://schemas.openxmlformats.org/officeDocument/2006/relationships/numbering" Target="numbering.xml"/><Relationship Id="rId71" Type="http://schemas.openxmlformats.org/officeDocument/2006/relationships/hyperlink" Target="http://www.FSAI.ie"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Monotype Corsiva">
    <w:panose1 w:val="03010101010201010101"/>
    <w:charset w:val="00"/>
    <w:family w:val="script"/>
    <w:pitch w:val="variable"/>
    <w:sig w:usb0="00000287" w:usb1="00000000" w:usb2="00000000" w:usb3="00000000" w:csb0="000000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82BA6"/>
    <w:rsid w:val="000878A3"/>
    <w:rsid w:val="00096EC6"/>
    <w:rsid w:val="000E50F2"/>
    <w:rsid w:val="000F16A3"/>
    <w:rsid w:val="000F1D40"/>
    <w:rsid w:val="000F1F51"/>
    <w:rsid w:val="000F35DE"/>
    <w:rsid w:val="001108AF"/>
    <w:rsid w:val="00120EEE"/>
    <w:rsid w:val="0014162E"/>
    <w:rsid w:val="001427E7"/>
    <w:rsid w:val="001607AC"/>
    <w:rsid w:val="0017502A"/>
    <w:rsid w:val="001960BE"/>
    <w:rsid w:val="001E12BA"/>
    <w:rsid w:val="00202000"/>
    <w:rsid w:val="002140CB"/>
    <w:rsid w:val="0021568F"/>
    <w:rsid w:val="002411F6"/>
    <w:rsid w:val="002425B3"/>
    <w:rsid w:val="00243E81"/>
    <w:rsid w:val="00257287"/>
    <w:rsid w:val="00265B25"/>
    <w:rsid w:val="00272719"/>
    <w:rsid w:val="002954EC"/>
    <w:rsid w:val="002A3263"/>
    <w:rsid w:val="002B0A40"/>
    <w:rsid w:val="002B4D30"/>
    <w:rsid w:val="00342601"/>
    <w:rsid w:val="00356DF5"/>
    <w:rsid w:val="00360C9D"/>
    <w:rsid w:val="003771AB"/>
    <w:rsid w:val="003A4DDE"/>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B19D3"/>
    <w:rsid w:val="005E621E"/>
    <w:rsid w:val="005F0348"/>
    <w:rsid w:val="006206B3"/>
    <w:rsid w:val="00634BEA"/>
    <w:rsid w:val="00653685"/>
    <w:rsid w:val="0065429F"/>
    <w:rsid w:val="00663A26"/>
    <w:rsid w:val="006A135B"/>
    <w:rsid w:val="006B1429"/>
    <w:rsid w:val="006D6AB5"/>
    <w:rsid w:val="007157F4"/>
    <w:rsid w:val="007249B7"/>
    <w:rsid w:val="00752271"/>
    <w:rsid w:val="00790A85"/>
    <w:rsid w:val="007A4440"/>
    <w:rsid w:val="007B0997"/>
    <w:rsid w:val="007E0ECD"/>
    <w:rsid w:val="007E77FE"/>
    <w:rsid w:val="00804097"/>
    <w:rsid w:val="00831B7E"/>
    <w:rsid w:val="00831DDC"/>
    <w:rsid w:val="0084199A"/>
    <w:rsid w:val="0085602E"/>
    <w:rsid w:val="008713D9"/>
    <w:rsid w:val="008732B7"/>
    <w:rsid w:val="008A3BFE"/>
    <w:rsid w:val="008C0EFE"/>
    <w:rsid w:val="008E1C72"/>
    <w:rsid w:val="009041FA"/>
    <w:rsid w:val="00933B66"/>
    <w:rsid w:val="00944CAF"/>
    <w:rsid w:val="00955AD1"/>
    <w:rsid w:val="009570EA"/>
    <w:rsid w:val="00961446"/>
    <w:rsid w:val="00975DA6"/>
    <w:rsid w:val="00991FBC"/>
    <w:rsid w:val="009922E1"/>
    <w:rsid w:val="009A18DE"/>
    <w:rsid w:val="009B3FDC"/>
    <w:rsid w:val="009B4342"/>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47C4"/>
    <w:rsid w:val="00B8607D"/>
    <w:rsid w:val="00C0248A"/>
    <w:rsid w:val="00C22A3B"/>
    <w:rsid w:val="00C36C21"/>
    <w:rsid w:val="00C40BA4"/>
    <w:rsid w:val="00C43F9A"/>
    <w:rsid w:val="00C5374A"/>
    <w:rsid w:val="00C5379F"/>
    <w:rsid w:val="00C61719"/>
    <w:rsid w:val="00C7052B"/>
    <w:rsid w:val="00C941E1"/>
    <w:rsid w:val="00CA0FD7"/>
    <w:rsid w:val="00CC6B57"/>
    <w:rsid w:val="00D120B4"/>
    <w:rsid w:val="00D279FA"/>
    <w:rsid w:val="00D3147F"/>
    <w:rsid w:val="00D45B46"/>
    <w:rsid w:val="00DA34B7"/>
    <w:rsid w:val="00DB2631"/>
    <w:rsid w:val="00DB2CFF"/>
    <w:rsid w:val="00DB5BB1"/>
    <w:rsid w:val="00DC4E89"/>
    <w:rsid w:val="00DE4F71"/>
    <w:rsid w:val="00E0041B"/>
    <w:rsid w:val="00E04E70"/>
    <w:rsid w:val="00E305E8"/>
    <w:rsid w:val="00E35C3C"/>
    <w:rsid w:val="00E45CE4"/>
    <w:rsid w:val="00E533FF"/>
    <w:rsid w:val="00E74482"/>
    <w:rsid w:val="00E8465B"/>
    <w:rsid w:val="00E84A40"/>
    <w:rsid w:val="00EA70EF"/>
    <w:rsid w:val="00EB4238"/>
    <w:rsid w:val="00F105A8"/>
    <w:rsid w:val="00F179AA"/>
    <w:rsid w:val="00F2370E"/>
    <w:rsid w:val="00F3224F"/>
    <w:rsid w:val="00F42675"/>
    <w:rsid w:val="00F44154"/>
    <w:rsid w:val="00F47FAB"/>
    <w:rsid w:val="00F62C01"/>
    <w:rsid w:val="00F76BC6"/>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6.xml><?xml version="1.0" encoding="utf-8"?>
<?mso-contentType ?>
<customXsn xmlns="http://schemas.microsoft.com/office/2006/metadata/customXsn">
  <xsnLocation/>
  <cached>True</cached>
  <openByDefault>True</openByDefault>
  <xsnScope/>
</customXs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5.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customXml/itemProps6.xml><?xml version="1.0" encoding="utf-8"?>
<ds:datastoreItem xmlns:ds="http://schemas.openxmlformats.org/officeDocument/2006/customXml" ds:itemID="{0EAE4702-F5A3-4A0E-B3C9-38FC876E9252}">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99</Pages>
  <Words>37176</Words>
  <Characters>211909</Characters>
  <Application>Microsoft Office Word</Application>
  <DocSecurity>0</DocSecurity>
  <Lines>1765</Lines>
  <Paragraphs>497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248588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2026-10-01T17:01:00Z</dcterms:created>
  <dcterms:modified xsi:type="dcterms:W3CDTF">2026-10-01T17:01:00Z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