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2" r:id="rId5"/>
    <p:sldId id="260" r:id="rId6"/>
    <p:sldId id="261" r:id="rId7"/>
    <p:sldId id="257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" y="3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ESPD-Online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9151" y="3727489"/>
            <a:ext cx="6400800" cy="1947333"/>
          </a:xfrm>
        </p:spPr>
        <p:txBody>
          <a:bodyPr/>
          <a:lstStyle/>
          <a:p>
            <a:r>
              <a:rPr lang="sv-SE" dirty="0" smtClean="0">
                <a:solidFill>
                  <a:schemeClr val="tx1"/>
                </a:solidFill>
              </a:rPr>
              <a:t>EU-Supply - Supplier manual</a:t>
            </a: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62" y="5401117"/>
            <a:ext cx="7372350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1091" y="209855"/>
            <a:ext cx="7960871" cy="1036461"/>
          </a:xfrm>
        </p:spPr>
        <p:txBody>
          <a:bodyPr/>
          <a:lstStyle/>
          <a:p>
            <a:pPr algn="ctr"/>
            <a:r>
              <a:rPr lang="sv-SE" dirty="0" smtClean="0"/>
              <a:t>Espd templates</a:t>
            </a:r>
            <a:endParaRPr lang="sv-SE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09437" y="994757"/>
            <a:ext cx="9606657" cy="124967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To create a new template for your espd-response log on to the system and navigate to your company administration page and click edit espd profile, Please note that you need to be a company administrator to be able to create or edit a template.</a:t>
            </a:r>
            <a:endParaRPr lang="sv-SE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62" y="2179760"/>
            <a:ext cx="1209675" cy="390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62" y="2604044"/>
            <a:ext cx="1762125" cy="514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62" y="3169082"/>
            <a:ext cx="6496050" cy="2181225"/>
          </a:xfrm>
          <a:prstGeom prst="rect">
            <a:avLst/>
          </a:prstGeom>
        </p:spPr>
      </p:pic>
      <p:sp>
        <p:nvSpPr>
          <p:cNvPr id="11" name="Up Arrow 10"/>
          <p:cNvSpPr/>
          <p:nvPr/>
        </p:nvSpPr>
        <p:spPr>
          <a:xfrm rot="16200000">
            <a:off x="6051751" y="3412622"/>
            <a:ext cx="432262" cy="465513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Up Arrow 11"/>
          <p:cNvSpPr/>
          <p:nvPr/>
        </p:nvSpPr>
        <p:spPr>
          <a:xfrm rot="5400000">
            <a:off x="6195396" y="6095384"/>
            <a:ext cx="432262" cy="465513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296525" y="2923543"/>
            <a:ext cx="3343766" cy="267230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Please note that you can only use these templates in a response if either the contracting authority or your supplier company has payed for this service in the eu-supply system.</a:t>
            </a:r>
          </a:p>
        </p:txBody>
      </p:sp>
    </p:spTree>
    <p:extLst>
      <p:ext uri="{BB962C8B-B14F-4D97-AF65-F5344CB8AC3E}">
        <p14:creationId xmlns:p14="http://schemas.microsoft.com/office/powerpoint/2010/main" val="392288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1091" y="209855"/>
            <a:ext cx="7960871" cy="1036461"/>
          </a:xfrm>
        </p:spPr>
        <p:txBody>
          <a:bodyPr/>
          <a:lstStyle/>
          <a:p>
            <a:pPr algn="ctr"/>
            <a:r>
              <a:rPr lang="sv-SE" dirty="0" smtClean="0"/>
              <a:t>Espd templates</a:t>
            </a:r>
            <a:endParaRPr lang="sv-S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37" y="2031219"/>
            <a:ext cx="4034238" cy="1490914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717905" y="1371599"/>
            <a:ext cx="3964162" cy="7704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Give your template a name</a:t>
            </a:r>
            <a:endParaRPr lang="sv-SE" sz="1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37" y="4307036"/>
            <a:ext cx="7353097" cy="2035176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717904" y="3589085"/>
            <a:ext cx="7446229" cy="7704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Select your country and proceed to fill out every section of the form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47745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1091" y="209855"/>
            <a:ext cx="7960871" cy="1036461"/>
          </a:xfrm>
        </p:spPr>
        <p:txBody>
          <a:bodyPr/>
          <a:lstStyle/>
          <a:p>
            <a:pPr algn="ctr"/>
            <a:r>
              <a:rPr lang="sv-SE" dirty="0" smtClean="0"/>
              <a:t>Espd templates</a:t>
            </a:r>
            <a:endParaRPr lang="sv-SE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17904" y="2018465"/>
            <a:ext cx="4776809" cy="7704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To change the name of your template click the button below ’edit’</a:t>
            </a:r>
            <a:endParaRPr lang="sv-SE" sz="18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17904" y="5102002"/>
            <a:ext cx="7446229" cy="7704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To change the answers of your template click its name</a:t>
            </a:r>
            <a:endParaRPr lang="sv-SE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05" y="2788932"/>
            <a:ext cx="7296150" cy="2057400"/>
          </a:xfrm>
          <a:prstGeom prst="rect">
            <a:avLst/>
          </a:prstGeom>
        </p:spPr>
      </p:pic>
      <p:sp>
        <p:nvSpPr>
          <p:cNvPr id="8" name="Up Arrow 7"/>
          <p:cNvSpPr/>
          <p:nvPr/>
        </p:nvSpPr>
        <p:spPr>
          <a:xfrm rot="16200000">
            <a:off x="6751957" y="3520688"/>
            <a:ext cx="432262" cy="465513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Up Arrow 8"/>
          <p:cNvSpPr/>
          <p:nvPr/>
        </p:nvSpPr>
        <p:spPr>
          <a:xfrm rot="16200000">
            <a:off x="3122934" y="3520688"/>
            <a:ext cx="432262" cy="465513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896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1091" y="209855"/>
            <a:ext cx="7960871" cy="1036461"/>
          </a:xfrm>
        </p:spPr>
        <p:txBody>
          <a:bodyPr/>
          <a:lstStyle/>
          <a:p>
            <a:pPr algn="ctr"/>
            <a:r>
              <a:rPr lang="sv-SE" dirty="0" smtClean="0"/>
              <a:t>Espd templates</a:t>
            </a:r>
            <a:endParaRPr lang="sv-SE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17904" y="1493185"/>
            <a:ext cx="6089295" cy="7704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If you are a subcontractor, use the create subcontractor type button</a:t>
            </a:r>
            <a:endParaRPr lang="sv-SE" sz="18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17904" y="3589085"/>
            <a:ext cx="7446229" cy="7704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Select your country and proceed to fill out every section of the form</a:t>
            </a:r>
            <a:endParaRPr lang="sv-SE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04" y="2388935"/>
            <a:ext cx="7315200" cy="1200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04" y="4484835"/>
            <a:ext cx="8002763" cy="1976669"/>
          </a:xfrm>
          <a:prstGeom prst="rect">
            <a:avLst/>
          </a:prstGeom>
        </p:spPr>
      </p:pic>
      <p:sp>
        <p:nvSpPr>
          <p:cNvPr id="7" name="Up Arrow 6"/>
          <p:cNvSpPr/>
          <p:nvPr/>
        </p:nvSpPr>
        <p:spPr>
          <a:xfrm rot="10800000">
            <a:off x="6807199" y="2632819"/>
            <a:ext cx="432262" cy="465513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80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1091" y="209855"/>
            <a:ext cx="7960871" cy="1036461"/>
          </a:xfrm>
        </p:spPr>
        <p:txBody>
          <a:bodyPr/>
          <a:lstStyle/>
          <a:p>
            <a:pPr algn="ctr"/>
            <a:r>
              <a:rPr lang="sv-SE" dirty="0" smtClean="0"/>
              <a:t>Espd templates</a:t>
            </a:r>
            <a:endParaRPr lang="sv-SE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17904" y="1493185"/>
            <a:ext cx="6713674" cy="7704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To share your subcontractor template with the main contractor click ’share subcontractor template’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17904" y="4061011"/>
            <a:ext cx="5682896" cy="7704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Select which template to share and enter the main contractors supplier id, then click share subcontractor template</a:t>
            </a:r>
            <a:endParaRPr lang="sv-SE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82" y="2263652"/>
            <a:ext cx="5899892" cy="1661508"/>
          </a:xfrm>
          <a:prstGeom prst="rect">
            <a:avLst/>
          </a:prstGeom>
        </p:spPr>
      </p:pic>
      <p:sp>
        <p:nvSpPr>
          <p:cNvPr id="8" name="Up Arrow 7"/>
          <p:cNvSpPr/>
          <p:nvPr/>
        </p:nvSpPr>
        <p:spPr>
          <a:xfrm rot="10800000">
            <a:off x="5571551" y="3055819"/>
            <a:ext cx="432262" cy="465513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82" y="4801590"/>
            <a:ext cx="4042669" cy="1779653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7101688" y="2338483"/>
            <a:ext cx="3498078" cy="172252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Supplier id can be found under administration -&gt; company administration of the main contractor and is also reffered to as ’ctm id’</a:t>
            </a:r>
            <a:endParaRPr lang="sv-SE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282" y="4287713"/>
            <a:ext cx="4019800" cy="2465381"/>
          </a:xfrm>
          <a:prstGeom prst="rect">
            <a:avLst/>
          </a:prstGeom>
        </p:spPr>
      </p:pic>
      <p:sp>
        <p:nvSpPr>
          <p:cNvPr id="11" name="Up Arrow 10"/>
          <p:cNvSpPr/>
          <p:nvPr/>
        </p:nvSpPr>
        <p:spPr>
          <a:xfrm rot="10800000">
            <a:off x="6737908" y="5109816"/>
            <a:ext cx="432262" cy="465513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940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8" grpId="0" animBg="1"/>
      <p:bldP spid="14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1863" y="297717"/>
            <a:ext cx="8534400" cy="1507067"/>
          </a:xfrm>
        </p:spPr>
        <p:txBody>
          <a:bodyPr/>
          <a:lstStyle/>
          <a:p>
            <a:pPr algn="ctr"/>
            <a:r>
              <a:rPr lang="sv-SE" dirty="0" smtClean="0"/>
              <a:t>Espd-Response delivery</a:t>
            </a:r>
            <a:endParaRPr lang="sv-S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017" y="2390063"/>
            <a:ext cx="5228512" cy="1935981"/>
          </a:xfrm>
          <a:prstGeom prst="rect">
            <a:avLst/>
          </a:prstGeom>
        </p:spPr>
      </p:pic>
      <p:sp>
        <p:nvSpPr>
          <p:cNvPr id="4" name="Up Arrow 3"/>
          <p:cNvSpPr/>
          <p:nvPr/>
        </p:nvSpPr>
        <p:spPr>
          <a:xfrm rot="10800000">
            <a:off x="7727623" y="3458280"/>
            <a:ext cx="384392" cy="424810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16217" y="1385213"/>
            <a:ext cx="5561262" cy="128062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Click manage espd response on the main page of the tender you are working with</a:t>
            </a:r>
            <a:endParaRPr lang="sv-SE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438" y="5251141"/>
            <a:ext cx="5844041" cy="1462905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216217" y="4122153"/>
            <a:ext cx="5742441" cy="128062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If the contracting authority or your company has payed for the espd service you can now create your response</a:t>
            </a:r>
            <a:endParaRPr lang="sv-SE" sz="1800" dirty="0"/>
          </a:p>
        </p:txBody>
      </p:sp>
      <p:sp>
        <p:nvSpPr>
          <p:cNvPr id="9" name="Up Arrow 8"/>
          <p:cNvSpPr/>
          <p:nvPr/>
        </p:nvSpPr>
        <p:spPr>
          <a:xfrm rot="10800000">
            <a:off x="7673444" y="5903062"/>
            <a:ext cx="384392" cy="424810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48017" y="5401737"/>
            <a:ext cx="3495292" cy="783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000" dirty="0" smtClean="0">
                <a:solidFill>
                  <a:schemeClr val="bg1"/>
                </a:solidFill>
              </a:rPr>
              <a:t>Please note that you can still export the .xml file if you want to.</a:t>
            </a:r>
            <a:endParaRPr lang="sv-SE" sz="1000" dirty="0">
              <a:solidFill>
                <a:schemeClr val="bg1"/>
              </a:solidFill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6758011" y="5820204"/>
            <a:ext cx="384392" cy="424810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630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9" grpId="0" animBg="1"/>
      <p:bldP spid="11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1863" y="297717"/>
            <a:ext cx="8534400" cy="1507067"/>
          </a:xfrm>
        </p:spPr>
        <p:txBody>
          <a:bodyPr/>
          <a:lstStyle/>
          <a:p>
            <a:pPr algn="ctr"/>
            <a:r>
              <a:rPr lang="sv-SE" dirty="0" smtClean="0"/>
              <a:t>Espd-Response delivery</a:t>
            </a:r>
            <a:endParaRPr lang="sv-SE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30899" y="3644332"/>
            <a:ext cx="5561262" cy="128062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When you have finished your response(s) make sure the status is ’finalized’</a:t>
            </a:r>
            <a:endParaRPr lang="sv-SE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312" y="4616085"/>
            <a:ext cx="6034562" cy="2097617"/>
          </a:xfrm>
          <a:prstGeom prst="rect">
            <a:avLst/>
          </a:prstGeom>
        </p:spPr>
      </p:pic>
      <p:sp>
        <p:nvSpPr>
          <p:cNvPr id="15" name="Up Arrow 14"/>
          <p:cNvSpPr/>
          <p:nvPr/>
        </p:nvSpPr>
        <p:spPr>
          <a:xfrm rot="16200000">
            <a:off x="11291166" y="5670085"/>
            <a:ext cx="384392" cy="424810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60" y="4014110"/>
            <a:ext cx="5238750" cy="2695575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97771" y="2734324"/>
            <a:ext cx="5031241" cy="12797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1800" dirty="0" smtClean="0"/>
              <a:t>When clicking create you get the option to choose one of your own templates, a subcontractor template or create a brand new response without a template. You can create as many responses as you need, if you have multiple subcontractors for instance.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15085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1863" y="297717"/>
            <a:ext cx="8534400" cy="1507067"/>
          </a:xfrm>
        </p:spPr>
        <p:txBody>
          <a:bodyPr/>
          <a:lstStyle/>
          <a:p>
            <a:pPr algn="ctr"/>
            <a:r>
              <a:rPr lang="sv-SE" dirty="0" smtClean="0"/>
              <a:t>Espd-Response delivery</a:t>
            </a:r>
            <a:endParaRPr lang="sv-SE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543295" y="3449218"/>
            <a:ext cx="8711536" cy="114771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sv-SE" sz="1800" dirty="0" smtClean="0"/>
              <a:t>You are now done with handling your espd response</a:t>
            </a:r>
          </a:p>
          <a:p>
            <a:pPr algn="ctr"/>
            <a:endParaRPr lang="sv-SE" sz="1800" dirty="0"/>
          </a:p>
          <a:p>
            <a:pPr algn="ctr"/>
            <a:r>
              <a:rPr lang="sv-SE" sz="1800" dirty="0" smtClean="0"/>
              <a:t>If you have any further questions please contact eu-supply support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52414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1768</TotalTime>
  <Words>348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Century Gothic</vt:lpstr>
      <vt:lpstr>Wingdings 3</vt:lpstr>
      <vt:lpstr>Slice</vt:lpstr>
      <vt:lpstr>ESPD-Online</vt:lpstr>
      <vt:lpstr>Espd templates</vt:lpstr>
      <vt:lpstr>Espd templates</vt:lpstr>
      <vt:lpstr>Espd templates</vt:lpstr>
      <vt:lpstr>Espd templates</vt:lpstr>
      <vt:lpstr>Espd templates</vt:lpstr>
      <vt:lpstr>Espd-Response delivery</vt:lpstr>
      <vt:lpstr>Espd-Response delivery</vt:lpstr>
      <vt:lpstr>Espd-Response delivery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ESPD-Online</dc:title>
  <dc:creator>Fredrik Hagström</dc:creator>
  <cp:lastModifiedBy>Peter Mc Gowan</cp:lastModifiedBy>
  <cp:revision>17</cp:revision>
  <dcterms:created xsi:type="dcterms:W3CDTF">2019-05-16T11:36:40Z</dcterms:created>
  <dcterms:modified xsi:type="dcterms:W3CDTF">2021-02-08T12:52:49Z</dcterms:modified>
</cp:coreProperties>
</file>