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D1ACFDE" w14:textId="31A72879" w:rsidR="00BF100E" w:rsidRPr="003866F9" w:rsidRDefault="00BF100E" w:rsidP="007141E2">
      <w:pPr>
        <w:rPr>
          <w:rFonts w:cstheme="minorHAnsi"/>
          <w:color w:val="1F3864" w:themeColor="accent5" w:themeShade="80"/>
        </w:rPr>
      </w:pPr>
    </w:p>
    <w:p w14:paraId="595413E4" w14:textId="73B4B091" w:rsidR="00DB5850" w:rsidRPr="003866F9" w:rsidRDefault="001752CE" w:rsidP="004E5CC0">
      <w:pPr>
        <w:ind w:left="-142"/>
        <w:rPr>
          <w:rFonts w:cstheme="minorHAnsi"/>
          <w:color w:val="1F3864" w:themeColor="accent5" w:themeShade="80"/>
        </w:rPr>
      </w:pPr>
      <w:r w:rsidRPr="003866F9">
        <w:rPr>
          <w:b/>
          <w:bCs/>
          <w:noProof/>
          <w:sz w:val="36"/>
          <w:szCs w:val="36"/>
          <w:lang w:eastAsia="ja-JP"/>
        </w:rPr>
        <w:drawing>
          <wp:inline distT="0" distB="0" distL="0" distR="0" wp14:anchorId="75E6A9FA" wp14:editId="39AF5DC5">
            <wp:extent cx="2828925" cy="1175400"/>
            <wp:effectExtent l="0" t="0" r="0" b="5715"/>
            <wp:docPr id="1952437627" name="Picture 1952437627" descr="A logo for a compan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2437627" name="Picture 1952437627" descr="A logo for a company&#10;&#10;AI-generated content may be incorrect."/>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2854709" cy="1186113"/>
                    </a:xfrm>
                    <a:prstGeom prst="rect">
                      <a:avLst/>
                    </a:prstGeom>
                    <a:noFill/>
                  </pic:spPr>
                </pic:pic>
              </a:graphicData>
            </a:graphic>
          </wp:inline>
        </w:drawing>
      </w:r>
      <w:r w:rsidR="00583EDE" w:rsidRPr="003866F9">
        <w:rPr>
          <w:noProof/>
          <w:lang w:eastAsia="ja-JP"/>
        </w:rPr>
        <w:drawing>
          <wp:inline distT="0" distB="0" distL="0" distR="0" wp14:anchorId="101170DC" wp14:editId="323F16CC">
            <wp:extent cx="2695575" cy="1245586"/>
            <wp:effectExtent l="0" t="0" r="0" b="0"/>
            <wp:docPr id="2" name="Picture 2"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Text&#10;&#10;Description automatically genera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738263" cy="1265312"/>
                    </a:xfrm>
                    <a:prstGeom prst="rect">
                      <a:avLst/>
                    </a:prstGeom>
                    <a:noFill/>
                    <a:ln>
                      <a:noFill/>
                    </a:ln>
                  </pic:spPr>
                </pic:pic>
              </a:graphicData>
            </a:graphic>
          </wp:inline>
        </w:drawing>
      </w:r>
    </w:p>
    <w:p w14:paraId="098BFD0E" w14:textId="77777777" w:rsidR="008E3F09" w:rsidRPr="003866F9" w:rsidRDefault="007C7261" w:rsidP="005B018D">
      <w:pPr>
        <w:rPr>
          <w:rFonts w:cstheme="minorHAnsi"/>
          <w:color w:val="2F5496" w:themeColor="accent5" w:themeShade="BF"/>
          <w:sz w:val="72"/>
          <w:szCs w:val="72"/>
        </w:rPr>
      </w:pPr>
      <w:r w:rsidRPr="003866F9">
        <w:rPr>
          <w:rFonts w:cstheme="minorHAnsi"/>
          <w:color w:val="2F5496" w:themeColor="accent5" w:themeShade="BF"/>
          <w:sz w:val="72"/>
          <w:szCs w:val="72"/>
        </w:rPr>
        <w:t xml:space="preserve">Applicant </w:t>
      </w:r>
      <w:r w:rsidR="008E3F09" w:rsidRPr="003866F9">
        <w:rPr>
          <w:rFonts w:cstheme="minorHAnsi"/>
          <w:color w:val="2F5496" w:themeColor="accent5" w:themeShade="BF"/>
          <w:sz w:val="72"/>
          <w:szCs w:val="72"/>
        </w:rPr>
        <w:t>Response Document</w:t>
      </w:r>
    </w:p>
    <w:p w14:paraId="3D12CBC5" w14:textId="77777777" w:rsidR="008E3F09" w:rsidRPr="003866F9" w:rsidRDefault="008E3F09" w:rsidP="008E3F09">
      <w:pPr>
        <w:rPr>
          <w:rFonts w:cstheme="minorHAnsi"/>
          <w:color w:val="235D64"/>
        </w:rPr>
      </w:pPr>
    </w:p>
    <w:p w14:paraId="15201CFC" w14:textId="77777777" w:rsidR="008E3F09" w:rsidRPr="003866F9" w:rsidRDefault="008E3F09" w:rsidP="00773C71">
      <w:pPr>
        <w:pStyle w:val="DocTitle"/>
        <w:pageBreakBefore w:val="0"/>
        <w:pBdr>
          <w:top w:val="single" w:sz="18" w:space="1" w:color="333399"/>
          <w:left w:val="single" w:sz="18" w:space="4" w:color="333399"/>
          <w:right w:val="single" w:sz="18" w:space="4" w:color="333399"/>
        </w:pBdr>
        <w:spacing w:before="0" w:after="0"/>
        <w:jc w:val="center"/>
        <w:outlineLvl w:val="9"/>
        <w:rPr>
          <w:rFonts w:asciiTheme="minorHAnsi" w:hAnsiTheme="minorHAnsi" w:cstheme="minorHAnsi"/>
          <w:color w:val="235D64"/>
          <w:sz w:val="40"/>
          <w:szCs w:val="40"/>
          <w:lang w:val="en-IE"/>
        </w:rPr>
      </w:pPr>
    </w:p>
    <w:p w14:paraId="5EA08980" w14:textId="77777777" w:rsidR="0091630C" w:rsidRPr="003866F9" w:rsidRDefault="008E3F09" w:rsidP="00414BEA">
      <w:pPr>
        <w:pStyle w:val="DocTitle"/>
        <w:pageBreakBefore w:val="0"/>
        <w:pBdr>
          <w:top w:val="single" w:sz="18" w:space="1" w:color="333399"/>
          <w:left w:val="single" w:sz="18" w:space="4" w:color="333399"/>
          <w:right w:val="single" w:sz="18" w:space="4" w:color="333399"/>
        </w:pBdr>
        <w:spacing w:before="0" w:after="100"/>
        <w:jc w:val="center"/>
        <w:outlineLvl w:val="9"/>
        <w:rPr>
          <w:rFonts w:asciiTheme="minorHAnsi" w:hAnsiTheme="minorHAnsi" w:cstheme="minorHAnsi"/>
          <w:b/>
          <w:color w:val="2F5496" w:themeColor="accent5" w:themeShade="BF"/>
          <w:sz w:val="36"/>
          <w:szCs w:val="36"/>
          <w:lang w:val="en-IE"/>
        </w:rPr>
      </w:pPr>
      <w:r w:rsidRPr="003866F9">
        <w:rPr>
          <w:rFonts w:asciiTheme="minorHAnsi" w:hAnsiTheme="minorHAnsi" w:cstheme="minorHAnsi"/>
          <w:b/>
          <w:color w:val="2F5496" w:themeColor="accent5" w:themeShade="BF"/>
          <w:sz w:val="36"/>
          <w:szCs w:val="36"/>
          <w:lang w:val="en-IE"/>
        </w:rPr>
        <w:t xml:space="preserve">Request for Applications to Participate in a Dynamic Purchasing System </w:t>
      </w:r>
    </w:p>
    <w:p w14:paraId="0ED8FD99" w14:textId="2DA0078B" w:rsidR="000B3FE5" w:rsidRPr="003866F9" w:rsidRDefault="00216F6A" w:rsidP="00414BEA">
      <w:pPr>
        <w:pStyle w:val="DocTitle"/>
        <w:pageBreakBefore w:val="0"/>
        <w:pBdr>
          <w:top w:val="single" w:sz="18" w:space="1" w:color="333399"/>
          <w:left w:val="single" w:sz="18" w:space="4" w:color="333399"/>
          <w:right w:val="single" w:sz="18" w:space="4" w:color="333399"/>
        </w:pBdr>
        <w:spacing w:before="0" w:after="100"/>
        <w:jc w:val="center"/>
        <w:outlineLvl w:val="9"/>
        <w:rPr>
          <w:rFonts w:asciiTheme="minorHAnsi" w:hAnsiTheme="minorHAnsi" w:cstheme="minorHAnsi"/>
          <w:b/>
          <w:color w:val="2F5496" w:themeColor="accent5" w:themeShade="BF"/>
          <w:sz w:val="36"/>
          <w:szCs w:val="36"/>
          <w:lang w:val="en-IE"/>
        </w:rPr>
      </w:pPr>
      <w:r w:rsidRPr="003866F9">
        <w:rPr>
          <w:rFonts w:asciiTheme="minorHAnsi" w:hAnsiTheme="minorHAnsi" w:cstheme="minorHAnsi"/>
          <w:b/>
          <w:color w:val="2F5496" w:themeColor="accent5" w:themeShade="BF"/>
          <w:sz w:val="36"/>
          <w:szCs w:val="36"/>
          <w:lang w:val="en-IE"/>
        </w:rPr>
        <w:t>f</w:t>
      </w:r>
      <w:r w:rsidR="008E3F09" w:rsidRPr="003866F9">
        <w:rPr>
          <w:rFonts w:asciiTheme="minorHAnsi" w:hAnsiTheme="minorHAnsi" w:cstheme="minorHAnsi"/>
          <w:b/>
          <w:color w:val="2F5496" w:themeColor="accent5" w:themeShade="BF"/>
          <w:sz w:val="36"/>
          <w:szCs w:val="36"/>
          <w:lang w:val="en-IE"/>
        </w:rPr>
        <w:t xml:space="preserve">or </w:t>
      </w:r>
      <w:r w:rsidR="00FC76FF" w:rsidRPr="003866F9">
        <w:rPr>
          <w:rFonts w:asciiTheme="minorHAnsi" w:hAnsiTheme="minorHAnsi" w:cstheme="minorHAnsi"/>
          <w:b/>
          <w:color w:val="2F5496" w:themeColor="accent5" w:themeShade="BF"/>
          <w:sz w:val="36"/>
          <w:szCs w:val="36"/>
          <w:lang w:val="en-IE"/>
        </w:rPr>
        <w:t xml:space="preserve">the </w:t>
      </w:r>
      <w:r w:rsidR="008A0122" w:rsidRPr="003866F9">
        <w:rPr>
          <w:rFonts w:asciiTheme="minorHAnsi" w:hAnsiTheme="minorHAnsi" w:cstheme="minorHAnsi"/>
          <w:b/>
          <w:color w:val="2F5496" w:themeColor="accent5" w:themeShade="BF"/>
          <w:sz w:val="36"/>
          <w:szCs w:val="36"/>
          <w:lang w:val="en-IE"/>
        </w:rPr>
        <w:t>S</w:t>
      </w:r>
      <w:r w:rsidR="009E221E" w:rsidRPr="003866F9">
        <w:rPr>
          <w:rFonts w:asciiTheme="minorHAnsi" w:hAnsiTheme="minorHAnsi" w:cstheme="minorHAnsi"/>
          <w:b/>
          <w:color w:val="2F5496" w:themeColor="accent5" w:themeShade="BF"/>
          <w:sz w:val="36"/>
          <w:szCs w:val="36"/>
          <w:lang w:val="en-IE"/>
        </w:rPr>
        <w:t xml:space="preserve">upply of </w:t>
      </w:r>
      <w:bookmarkStart w:id="0" w:name="_Hlk203650005"/>
      <w:r w:rsidR="00FA680A">
        <w:rPr>
          <w:rFonts w:asciiTheme="minorHAnsi" w:hAnsiTheme="minorHAnsi" w:cstheme="minorHAnsi"/>
          <w:b/>
          <w:color w:val="2F5496" w:themeColor="accent5" w:themeShade="BF"/>
          <w:sz w:val="36"/>
          <w:szCs w:val="36"/>
          <w:lang w:val="en-IE"/>
        </w:rPr>
        <w:t>Schoolbooks</w:t>
      </w:r>
      <w:bookmarkEnd w:id="0"/>
      <w:r w:rsidR="005F1308" w:rsidRPr="003866F9">
        <w:rPr>
          <w:rFonts w:asciiTheme="minorHAnsi" w:hAnsiTheme="minorHAnsi" w:cstheme="minorHAnsi"/>
          <w:b/>
          <w:color w:val="2F5496" w:themeColor="accent5" w:themeShade="BF"/>
          <w:sz w:val="36"/>
          <w:szCs w:val="36"/>
          <w:lang w:val="en-IE"/>
        </w:rPr>
        <w:t xml:space="preserve"> </w:t>
      </w:r>
      <w:r w:rsidR="009E221E" w:rsidRPr="003866F9">
        <w:rPr>
          <w:rFonts w:asciiTheme="minorHAnsi" w:hAnsiTheme="minorHAnsi" w:cstheme="minorHAnsi"/>
          <w:b/>
          <w:color w:val="2F5496" w:themeColor="accent5" w:themeShade="BF"/>
          <w:sz w:val="36"/>
          <w:szCs w:val="36"/>
          <w:lang w:val="en-IE"/>
        </w:rPr>
        <w:t xml:space="preserve">to </w:t>
      </w:r>
      <w:r w:rsidR="00A04743" w:rsidRPr="003866F9">
        <w:rPr>
          <w:rFonts w:asciiTheme="minorHAnsi" w:hAnsiTheme="minorHAnsi" w:cstheme="minorHAnsi"/>
          <w:b/>
          <w:color w:val="2F5496" w:themeColor="accent5" w:themeShade="BF"/>
          <w:sz w:val="36"/>
          <w:szCs w:val="36"/>
          <w:lang w:val="en-IE"/>
        </w:rPr>
        <w:t>the Education and Training Board</w:t>
      </w:r>
      <w:r w:rsidR="00767030" w:rsidRPr="003866F9">
        <w:rPr>
          <w:rFonts w:asciiTheme="minorHAnsi" w:hAnsiTheme="minorHAnsi" w:cstheme="minorHAnsi"/>
          <w:b/>
          <w:color w:val="2F5496" w:themeColor="accent5" w:themeShade="BF"/>
          <w:sz w:val="36"/>
          <w:szCs w:val="36"/>
          <w:lang w:val="en-IE"/>
        </w:rPr>
        <w:t>s</w:t>
      </w:r>
      <w:r w:rsidR="00A04743" w:rsidRPr="003866F9">
        <w:rPr>
          <w:rFonts w:asciiTheme="minorHAnsi" w:hAnsiTheme="minorHAnsi" w:cstheme="minorHAnsi"/>
          <w:b/>
          <w:color w:val="2F5496" w:themeColor="accent5" w:themeShade="BF"/>
          <w:sz w:val="36"/>
          <w:szCs w:val="36"/>
          <w:lang w:val="en-IE"/>
        </w:rPr>
        <w:t xml:space="preserve"> (ETBs) </w:t>
      </w:r>
    </w:p>
    <w:p w14:paraId="43620926" w14:textId="70FAAB0D" w:rsidR="00D357EF" w:rsidRPr="003866F9" w:rsidRDefault="00D357EF" w:rsidP="00DC157E">
      <w:pPr>
        <w:pStyle w:val="DocTitle"/>
        <w:pageBreakBefore w:val="0"/>
        <w:pBdr>
          <w:top w:val="single" w:sz="18" w:space="1" w:color="333399"/>
          <w:left w:val="single" w:sz="18" w:space="4" w:color="333399"/>
          <w:right w:val="single" w:sz="18" w:space="4" w:color="333399"/>
        </w:pBdr>
        <w:spacing w:before="240" w:after="120"/>
        <w:jc w:val="center"/>
        <w:outlineLvl w:val="9"/>
        <w:rPr>
          <w:rFonts w:asciiTheme="minorHAnsi" w:hAnsiTheme="minorHAnsi" w:cstheme="minorHAnsi"/>
          <w:b/>
          <w:color w:val="2F5496" w:themeColor="accent5" w:themeShade="BF"/>
          <w:sz w:val="36"/>
          <w:szCs w:val="36"/>
          <w:lang w:val="en-IE"/>
        </w:rPr>
      </w:pPr>
      <w:r w:rsidRPr="003866F9">
        <w:rPr>
          <w:rFonts w:asciiTheme="minorHAnsi" w:hAnsiTheme="minorHAnsi" w:cstheme="minorHAnsi"/>
          <w:b/>
          <w:color w:val="2F5496" w:themeColor="accent5" w:themeShade="BF"/>
          <w:sz w:val="36"/>
          <w:szCs w:val="36"/>
          <w:lang w:val="en-IE"/>
        </w:rPr>
        <w:t xml:space="preserve">Tender Procedure: </w:t>
      </w:r>
      <w:r w:rsidR="00907B1B" w:rsidRPr="003866F9">
        <w:rPr>
          <w:rFonts w:asciiTheme="minorHAnsi" w:hAnsiTheme="minorHAnsi" w:cstheme="minorHAnsi"/>
          <w:b/>
          <w:color w:val="2F5496" w:themeColor="accent5" w:themeShade="BF"/>
          <w:sz w:val="36"/>
          <w:szCs w:val="36"/>
          <w:lang w:val="en-IE"/>
        </w:rPr>
        <w:t>Restricted</w:t>
      </w:r>
      <w:r w:rsidRPr="003866F9">
        <w:rPr>
          <w:rFonts w:asciiTheme="minorHAnsi" w:hAnsiTheme="minorHAnsi" w:cstheme="minorHAnsi"/>
          <w:b/>
          <w:color w:val="2F5496" w:themeColor="accent5" w:themeShade="BF"/>
          <w:sz w:val="36"/>
          <w:szCs w:val="36"/>
          <w:lang w:val="en-IE"/>
        </w:rPr>
        <w:t xml:space="preserve"> Procedure</w:t>
      </w:r>
    </w:p>
    <w:p w14:paraId="2133F67D" w14:textId="01FFDC9B" w:rsidR="002A654B" w:rsidRPr="003866F9" w:rsidRDefault="002A654B" w:rsidP="00DC157E">
      <w:pPr>
        <w:pStyle w:val="DocTitle"/>
        <w:pageBreakBefore w:val="0"/>
        <w:pBdr>
          <w:top w:val="single" w:sz="18" w:space="1" w:color="333399"/>
          <w:left w:val="single" w:sz="18" w:space="4" w:color="333399"/>
          <w:right w:val="single" w:sz="18" w:space="4" w:color="333399"/>
        </w:pBdr>
        <w:spacing w:before="0" w:after="120"/>
        <w:jc w:val="center"/>
        <w:outlineLvl w:val="9"/>
        <w:rPr>
          <w:rFonts w:asciiTheme="minorHAnsi" w:hAnsiTheme="minorHAnsi" w:cstheme="minorHAnsi"/>
          <w:b/>
          <w:color w:val="2F5496" w:themeColor="accent5" w:themeShade="BF"/>
          <w:sz w:val="36"/>
          <w:szCs w:val="36"/>
          <w:lang w:val="en-IE"/>
        </w:rPr>
      </w:pPr>
      <w:r w:rsidRPr="003866F9">
        <w:rPr>
          <w:rFonts w:asciiTheme="minorHAnsi" w:hAnsiTheme="minorHAnsi" w:cstheme="minorHAnsi"/>
          <w:b/>
          <w:color w:val="2F5496" w:themeColor="accent5" w:themeShade="BF"/>
          <w:sz w:val="36"/>
          <w:szCs w:val="36"/>
          <w:lang w:val="en-IE"/>
        </w:rPr>
        <w:t xml:space="preserve">Project reference: </w:t>
      </w:r>
      <w:r w:rsidR="005E457C" w:rsidRPr="003866F9">
        <w:rPr>
          <w:rFonts w:asciiTheme="minorHAnsi" w:hAnsiTheme="minorHAnsi" w:cstheme="minorHAnsi"/>
          <w:b/>
          <w:color w:val="2F5496" w:themeColor="accent5" w:themeShade="BF"/>
          <w:sz w:val="36"/>
          <w:szCs w:val="36"/>
          <w:lang w:val="en-IE"/>
        </w:rPr>
        <w:t>CL3</w:t>
      </w:r>
      <w:r w:rsidR="00A04743" w:rsidRPr="003866F9">
        <w:rPr>
          <w:rFonts w:asciiTheme="minorHAnsi" w:hAnsiTheme="minorHAnsi" w:cstheme="minorHAnsi"/>
          <w:b/>
          <w:color w:val="2F5496" w:themeColor="accent5" w:themeShade="BF"/>
          <w:sz w:val="36"/>
          <w:szCs w:val="36"/>
          <w:lang w:val="en-IE"/>
        </w:rPr>
        <w:t>432</w:t>
      </w:r>
      <w:r w:rsidR="005E457C" w:rsidRPr="003866F9">
        <w:rPr>
          <w:rFonts w:asciiTheme="minorHAnsi" w:hAnsiTheme="minorHAnsi" w:cstheme="minorHAnsi"/>
          <w:b/>
          <w:color w:val="2F5496" w:themeColor="accent5" w:themeShade="BF"/>
          <w:sz w:val="36"/>
          <w:szCs w:val="36"/>
          <w:lang w:val="en-IE"/>
        </w:rPr>
        <w:t>DPS</w:t>
      </w:r>
    </w:p>
    <w:p w14:paraId="1C26664C" w14:textId="77777777" w:rsidR="002A654B" w:rsidRPr="003866F9" w:rsidRDefault="002A654B" w:rsidP="002A654B">
      <w:pPr>
        <w:pStyle w:val="DocTitle"/>
        <w:pageBreakBefore w:val="0"/>
        <w:pBdr>
          <w:top w:val="single" w:sz="18" w:space="1" w:color="333399"/>
          <w:left w:val="single" w:sz="18" w:space="4" w:color="333399"/>
          <w:right w:val="single" w:sz="18" w:space="4" w:color="333399"/>
        </w:pBdr>
        <w:spacing w:before="0" w:after="100"/>
        <w:outlineLvl w:val="9"/>
        <w:rPr>
          <w:rFonts w:asciiTheme="minorHAnsi" w:hAnsiTheme="minorHAnsi" w:cstheme="minorHAnsi"/>
          <w:b/>
          <w:color w:val="2F5496" w:themeColor="accent5" w:themeShade="BF"/>
          <w:sz w:val="36"/>
          <w:szCs w:val="36"/>
          <w:lang w:val="en-IE"/>
        </w:rPr>
      </w:pPr>
    </w:p>
    <w:p w14:paraId="35858411" w14:textId="1AEB454A" w:rsidR="00185923" w:rsidRPr="003866F9" w:rsidRDefault="000B3FE5" w:rsidP="00311FCA">
      <w:pPr>
        <w:pStyle w:val="DocTitle"/>
        <w:pageBreakBefore w:val="0"/>
        <w:pBdr>
          <w:top w:val="single" w:sz="18" w:space="1" w:color="333399"/>
          <w:left w:val="single" w:sz="18" w:space="4" w:color="333399"/>
          <w:right w:val="single" w:sz="18" w:space="4" w:color="333399"/>
        </w:pBdr>
        <w:spacing w:before="0" w:after="100"/>
        <w:jc w:val="center"/>
        <w:outlineLvl w:val="9"/>
        <w:rPr>
          <w:rFonts w:asciiTheme="minorHAnsi" w:hAnsiTheme="minorHAnsi" w:cstheme="minorHAnsi"/>
          <w:b/>
          <w:color w:val="2F5496" w:themeColor="accent5" w:themeShade="BF"/>
          <w:sz w:val="36"/>
          <w:szCs w:val="36"/>
          <w:lang w:val="en-IE"/>
        </w:rPr>
      </w:pPr>
      <w:r w:rsidRPr="003866F9">
        <w:rPr>
          <w:rFonts w:asciiTheme="minorHAnsi" w:hAnsiTheme="minorHAnsi" w:cstheme="minorHAnsi"/>
          <w:b/>
          <w:color w:val="2F5496" w:themeColor="accent5" w:themeShade="BF"/>
          <w:sz w:val="36"/>
          <w:szCs w:val="36"/>
          <w:lang w:val="en-IE"/>
        </w:rPr>
        <w:t xml:space="preserve">Publication </w:t>
      </w:r>
      <w:r w:rsidR="00A76925" w:rsidRPr="004A0DE3">
        <w:rPr>
          <w:rFonts w:asciiTheme="minorHAnsi" w:hAnsiTheme="minorHAnsi" w:cstheme="minorHAnsi"/>
          <w:b/>
          <w:color w:val="2F5496" w:themeColor="accent5" w:themeShade="BF"/>
          <w:sz w:val="36"/>
          <w:szCs w:val="36"/>
          <w:lang w:val="en-IE"/>
        </w:rPr>
        <w:t>D</w:t>
      </w:r>
      <w:r w:rsidR="00A04743" w:rsidRPr="004A0DE3">
        <w:rPr>
          <w:rFonts w:asciiTheme="minorHAnsi" w:hAnsiTheme="minorHAnsi" w:cstheme="minorHAnsi"/>
          <w:b/>
          <w:color w:val="2F5496" w:themeColor="accent5" w:themeShade="BF"/>
          <w:sz w:val="36"/>
          <w:szCs w:val="36"/>
          <w:lang w:val="en-IE"/>
        </w:rPr>
        <w:t>ate:</w:t>
      </w:r>
      <w:r w:rsidRPr="004A0DE3">
        <w:rPr>
          <w:rFonts w:asciiTheme="minorHAnsi" w:hAnsiTheme="minorHAnsi" w:cstheme="minorHAnsi"/>
          <w:b/>
          <w:color w:val="2F5496" w:themeColor="accent5" w:themeShade="BF"/>
          <w:sz w:val="36"/>
          <w:szCs w:val="36"/>
          <w:lang w:val="en-IE"/>
        </w:rPr>
        <w:t xml:space="preserve"> </w:t>
      </w:r>
      <w:r w:rsidR="00F27611" w:rsidRPr="004A0DE3">
        <w:rPr>
          <w:rFonts w:asciiTheme="minorHAnsi" w:hAnsiTheme="minorHAnsi" w:cstheme="minorHAnsi"/>
          <w:b/>
          <w:color w:val="2F5496" w:themeColor="accent5" w:themeShade="BF"/>
          <w:sz w:val="36"/>
          <w:szCs w:val="36"/>
          <w:lang w:val="en-IE"/>
        </w:rPr>
        <w:t>1</w:t>
      </w:r>
      <w:r w:rsidR="005A7DFD" w:rsidRPr="004A0DE3">
        <w:rPr>
          <w:rFonts w:asciiTheme="minorHAnsi" w:hAnsiTheme="minorHAnsi" w:cstheme="minorHAnsi"/>
          <w:b/>
          <w:color w:val="2F5496" w:themeColor="accent5" w:themeShade="BF"/>
          <w:sz w:val="36"/>
          <w:szCs w:val="36"/>
          <w:lang w:val="en-IE"/>
        </w:rPr>
        <w:t>3</w:t>
      </w:r>
      <w:r w:rsidR="00F27611" w:rsidRPr="004A0DE3">
        <w:rPr>
          <w:rFonts w:asciiTheme="minorHAnsi" w:hAnsiTheme="minorHAnsi" w:cstheme="minorHAnsi"/>
          <w:b/>
          <w:color w:val="2F5496" w:themeColor="accent5" w:themeShade="BF"/>
          <w:sz w:val="36"/>
          <w:szCs w:val="36"/>
          <w:lang w:val="en-IE"/>
        </w:rPr>
        <w:t>/08/2025</w:t>
      </w:r>
    </w:p>
    <w:p w14:paraId="79BA3BEC" w14:textId="3A9F8DEF" w:rsidR="00773C71" w:rsidRPr="003866F9" w:rsidRDefault="00E853D7" w:rsidP="00311FCA">
      <w:pPr>
        <w:pStyle w:val="DocTitle"/>
        <w:pageBreakBefore w:val="0"/>
        <w:pBdr>
          <w:top w:val="single" w:sz="18" w:space="1" w:color="333399"/>
          <w:left w:val="single" w:sz="18" w:space="4" w:color="333399"/>
          <w:right w:val="single" w:sz="18" w:space="4" w:color="333399"/>
        </w:pBdr>
        <w:spacing w:before="0" w:after="100"/>
        <w:jc w:val="center"/>
        <w:outlineLvl w:val="9"/>
        <w:rPr>
          <w:rFonts w:asciiTheme="minorHAnsi" w:hAnsiTheme="minorHAnsi" w:cstheme="minorHAnsi"/>
          <w:b/>
          <w:color w:val="2F5496" w:themeColor="accent5" w:themeShade="BF"/>
          <w:sz w:val="36"/>
          <w:szCs w:val="36"/>
          <w:lang w:val="en-IE"/>
        </w:rPr>
      </w:pPr>
      <w:r w:rsidRPr="003866F9">
        <w:rPr>
          <w:rFonts w:asciiTheme="minorHAnsi" w:hAnsiTheme="minorHAnsi" w:cstheme="minorHAnsi"/>
          <w:b/>
          <w:color w:val="2F5496" w:themeColor="accent5" w:themeShade="BF"/>
          <w:sz w:val="36"/>
          <w:szCs w:val="36"/>
          <w:lang w:val="en-IE"/>
        </w:rPr>
        <w:t>Stage 2 Invites to Tender Commencement Date</w:t>
      </w:r>
      <w:r w:rsidR="00D80B5C" w:rsidRPr="003866F9">
        <w:rPr>
          <w:rFonts w:asciiTheme="minorHAnsi" w:hAnsiTheme="minorHAnsi" w:cstheme="minorHAnsi"/>
          <w:b/>
          <w:color w:val="2F5496" w:themeColor="accent5" w:themeShade="BF"/>
          <w:sz w:val="36"/>
          <w:szCs w:val="36"/>
          <w:lang w:val="en-IE"/>
        </w:rPr>
        <w:t xml:space="preserve">: </w:t>
      </w:r>
      <w:r w:rsidR="00EF1300" w:rsidRPr="004A0DE3">
        <w:rPr>
          <w:rFonts w:asciiTheme="minorHAnsi" w:hAnsiTheme="minorHAnsi" w:cstheme="minorHAnsi"/>
          <w:b/>
          <w:color w:val="2F5496" w:themeColor="accent5" w:themeShade="BF"/>
          <w:sz w:val="36"/>
          <w:szCs w:val="36"/>
          <w:lang w:val="en-IE"/>
        </w:rPr>
        <w:t>1</w:t>
      </w:r>
      <w:r w:rsidR="005C722B" w:rsidRPr="004A0DE3">
        <w:rPr>
          <w:rFonts w:asciiTheme="minorHAnsi" w:hAnsiTheme="minorHAnsi" w:cstheme="minorHAnsi"/>
          <w:b/>
          <w:color w:val="2F5496" w:themeColor="accent5" w:themeShade="BF"/>
          <w:sz w:val="36"/>
          <w:szCs w:val="36"/>
          <w:lang w:val="en-IE"/>
        </w:rPr>
        <w:t>5</w:t>
      </w:r>
      <w:r w:rsidR="00892114" w:rsidRPr="004A0DE3">
        <w:rPr>
          <w:rFonts w:asciiTheme="minorHAnsi" w:hAnsiTheme="minorHAnsi" w:cstheme="minorHAnsi"/>
          <w:b/>
          <w:color w:val="2F5496" w:themeColor="accent5" w:themeShade="BF"/>
          <w:sz w:val="36"/>
          <w:szCs w:val="36"/>
          <w:lang w:val="en-IE"/>
        </w:rPr>
        <w:t>/</w:t>
      </w:r>
      <w:r w:rsidR="00C86835" w:rsidRPr="004A0DE3">
        <w:rPr>
          <w:rFonts w:asciiTheme="minorHAnsi" w:hAnsiTheme="minorHAnsi" w:cstheme="minorHAnsi"/>
          <w:b/>
          <w:color w:val="2F5496" w:themeColor="accent5" w:themeShade="BF"/>
          <w:sz w:val="36"/>
          <w:szCs w:val="36"/>
          <w:lang w:val="en-IE"/>
        </w:rPr>
        <w:t>09/</w:t>
      </w:r>
      <w:r w:rsidR="00D80B5C" w:rsidRPr="004A0DE3">
        <w:rPr>
          <w:rFonts w:asciiTheme="minorHAnsi" w:hAnsiTheme="minorHAnsi" w:cstheme="minorHAnsi"/>
          <w:b/>
          <w:color w:val="2F5496" w:themeColor="accent5" w:themeShade="BF"/>
          <w:sz w:val="36"/>
          <w:szCs w:val="36"/>
          <w:lang w:val="en-IE"/>
        </w:rPr>
        <w:t>2025</w:t>
      </w:r>
    </w:p>
    <w:p w14:paraId="7C1188C4" w14:textId="77777777" w:rsidR="00EA315A" w:rsidRPr="003866F9" w:rsidRDefault="00EA315A">
      <w:pPr>
        <w:rPr>
          <w:rFonts w:eastAsiaTheme="majorEastAsia" w:cstheme="minorHAnsi"/>
          <w:b/>
          <w:color w:val="1F3864" w:themeColor="accent5" w:themeShade="80"/>
          <w:sz w:val="48"/>
          <w:szCs w:val="32"/>
        </w:rPr>
      </w:pPr>
    </w:p>
    <w:p w14:paraId="1F22E966" w14:textId="77777777" w:rsidR="00D04A97" w:rsidRPr="003866F9" w:rsidRDefault="00D04A97">
      <w:pPr>
        <w:rPr>
          <w:rFonts w:eastAsiaTheme="majorEastAsia" w:cstheme="minorHAnsi"/>
          <w:b/>
          <w:color w:val="1F3864" w:themeColor="accent5" w:themeShade="80"/>
          <w:sz w:val="48"/>
          <w:szCs w:val="32"/>
        </w:rPr>
      </w:pPr>
    </w:p>
    <w:p w14:paraId="2E54EB39" w14:textId="77777777" w:rsidR="00D04A97" w:rsidRPr="003866F9" w:rsidRDefault="00D04A97">
      <w:pPr>
        <w:rPr>
          <w:rFonts w:eastAsiaTheme="majorEastAsia" w:cstheme="minorHAnsi"/>
          <w:b/>
          <w:color w:val="1F3864" w:themeColor="accent5" w:themeShade="80"/>
          <w:sz w:val="48"/>
          <w:szCs w:val="32"/>
        </w:rPr>
      </w:pPr>
    </w:p>
    <w:p w14:paraId="7AAAD844" w14:textId="77777777" w:rsidR="003A3461" w:rsidRPr="003866F9" w:rsidRDefault="003A3461">
      <w:pPr>
        <w:rPr>
          <w:rFonts w:eastAsiaTheme="majorEastAsia" w:cstheme="minorHAnsi"/>
          <w:b/>
          <w:color w:val="1F3864" w:themeColor="accent5" w:themeShade="80"/>
          <w:sz w:val="48"/>
          <w:szCs w:val="32"/>
        </w:rPr>
      </w:pPr>
    </w:p>
    <w:bookmarkStart w:id="1" w:name="_Toc205902996" w:displacedByCustomXml="next"/>
    <w:sdt>
      <w:sdtPr>
        <w:rPr>
          <w:rFonts w:asciiTheme="minorHAnsi" w:eastAsiaTheme="minorHAnsi" w:hAnsiTheme="minorHAnsi" w:cstheme="minorHAnsi"/>
          <w:color w:val="auto"/>
          <w:sz w:val="22"/>
          <w:szCs w:val="22"/>
          <w:lang w:val="en-IE"/>
        </w:rPr>
        <w:id w:val="500709511"/>
        <w:docPartObj>
          <w:docPartGallery w:val="Table of Contents"/>
          <w:docPartUnique/>
        </w:docPartObj>
      </w:sdtPr>
      <w:sdtEndPr>
        <w:rPr>
          <w:b/>
          <w:bCs/>
        </w:rPr>
      </w:sdtEndPr>
      <w:sdtContent>
        <w:p w14:paraId="1D58A75B" w14:textId="77777777" w:rsidR="00AD556B" w:rsidRPr="003866F9" w:rsidRDefault="00AD556B" w:rsidP="00B4047A">
          <w:pPr>
            <w:pStyle w:val="TOCHeading"/>
            <w:outlineLvl w:val="0"/>
            <w:rPr>
              <w:rFonts w:asciiTheme="minorHAnsi" w:hAnsiTheme="minorHAnsi" w:cstheme="minorHAnsi"/>
              <w:b/>
              <w:color w:val="2F5496" w:themeColor="accent5" w:themeShade="BF"/>
              <w:lang w:val="en-IE"/>
            </w:rPr>
          </w:pPr>
          <w:r w:rsidRPr="003866F9">
            <w:rPr>
              <w:rFonts w:asciiTheme="minorHAnsi" w:hAnsiTheme="minorHAnsi" w:cstheme="minorHAnsi"/>
              <w:b/>
              <w:color w:val="2F5496" w:themeColor="accent5" w:themeShade="BF"/>
              <w:lang w:val="en-IE"/>
            </w:rPr>
            <w:t>Contents</w:t>
          </w:r>
          <w:bookmarkEnd w:id="1"/>
        </w:p>
        <w:p w14:paraId="6D1917C9" w14:textId="77777777" w:rsidR="00212676" w:rsidRPr="003866F9" w:rsidRDefault="00212676" w:rsidP="00212676">
          <w:pPr>
            <w:rPr>
              <w:rFonts w:cstheme="minorHAnsi"/>
            </w:rPr>
          </w:pPr>
        </w:p>
        <w:p w14:paraId="1A7EC9DB" w14:textId="7C852A56" w:rsidR="0037709F" w:rsidRDefault="00AD556B">
          <w:pPr>
            <w:pStyle w:val="TOC1"/>
            <w:tabs>
              <w:tab w:val="right" w:leader="dot" w:pos="9016"/>
            </w:tabs>
            <w:rPr>
              <w:rFonts w:eastAsiaTheme="minorEastAsia"/>
              <w:noProof/>
              <w:kern w:val="2"/>
              <w:sz w:val="24"/>
              <w:szCs w:val="24"/>
              <w:lang w:eastAsia="ja-JP"/>
              <w14:ligatures w14:val="standardContextual"/>
            </w:rPr>
          </w:pPr>
          <w:r w:rsidRPr="003866F9">
            <w:rPr>
              <w:rFonts w:cstheme="minorHAnsi"/>
            </w:rPr>
            <w:fldChar w:fldCharType="begin"/>
          </w:r>
          <w:r w:rsidRPr="003866F9">
            <w:rPr>
              <w:rFonts w:cstheme="minorHAnsi"/>
            </w:rPr>
            <w:instrText xml:space="preserve"> TOC \o "1-3" \h \z \u </w:instrText>
          </w:r>
          <w:r w:rsidRPr="003866F9">
            <w:rPr>
              <w:rFonts w:cstheme="minorHAnsi"/>
            </w:rPr>
            <w:fldChar w:fldCharType="separate"/>
          </w:r>
          <w:hyperlink w:anchor="_Toc205902996" w:history="1">
            <w:r w:rsidR="0037709F" w:rsidRPr="006975A1">
              <w:rPr>
                <w:rStyle w:val="Hyperlink"/>
                <w:rFonts w:cstheme="minorHAnsi"/>
                <w:b/>
                <w:noProof/>
              </w:rPr>
              <w:t>Contents</w:t>
            </w:r>
            <w:r w:rsidR="0037709F">
              <w:rPr>
                <w:noProof/>
                <w:webHidden/>
              </w:rPr>
              <w:tab/>
            </w:r>
            <w:r w:rsidR="0037709F">
              <w:rPr>
                <w:noProof/>
                <w:webHidden/>
              </w:rPr>
              <w:fldChar w:fldCharType="begin"/>
            </w:r>
            <w:r w:rsidR="0037709F">
              <w:rPr>
                <w:noProof/>
                <w:webHidden/>
              </w:rPr>
              <w:instrText xml:space="preserve"> PAGEREF _Toc205902996 \h </w:instrText>
            </w:r>
            <w:r w:rsidR="0037709F">
              <w:rPr>
                <w:noProof/>
                <w:webHidden/>
              </w:rPr>
            </w:r>
            <w:r w:rsidR="0037709F">
              <w:rPr>
                <w:noProof/>
                <w:webHidden/>
              </w:rPr>
              <w:fldChar w:fldCharType="separate"/>
            </w:r>
            <w:r w:rsidR="0037709F">
              <w:rPr>
                <w:noProof/>
                <w:webHidden/>
              </w:rPr>
              <w:t>2</w:t>
            </w:r>
            <w:r w:rsidR="0037709F">
              <w:rPr>
                <w:noProof/>
                <w:webHidden/>
              </w:rPr>
              <w:fldChar w:fldCharType="end"/>
            </w:r>
          </w:hyperlink>
        </w:p>
        <w:p w14:paraId="0D1297D3" w14:textId="37A482B2" w:rsidR="0037709F" w:rsidRDefault="0037709F">
          <w:pPr>
            <w:pStyle w:val="TOC1"/>
            <w:tabs>
              <w:tab w:val="left" w:pos="480"/>
              <w:tab w:val="right" w:leader="dot" w:pos="9016"/>
            </w:tabs>
            <w:rPr>
              <w:rFonts w:eastAsiaTheme="minorEastAsia"/>
              <w:noProof/>
              <w:kern w:val="2"/>
              <w:sz w:val="24"/>
              <w:szCs w:val="24"/>
              <w:lang w:eastAsia="ja-JP"/>
              <w14:ligatures w14:val="standardContextual"/>
            </w:rPr>
          </w:pPr>
          <w:hyperlink w:anchor="_Toc205902997" w:history="1">
            <w:r w:rsidRPr="006975A1">
              <w:rPr>
                <w:rStyle w:val="Hyperlink"/>
                <w:rFonts w:cstheme="minorHAnsi"/>
                <w:noProof/>
              </w:rPr>
              <w:t>1.</w:t>
            </w:r>
            <w:r>
              <w:rPr>
                <w:rFonts w:eastAsiaTheme="minorEastAsia"/>
                <w:noProof/>
                <w:kern w:val="2"/>
                <w:sz w:val="24"/>
                <w:szCs w:val="24"/>
                <w:lang w:eastAsia="ja-JP"/>
                <w14:ligatures w14:val="standardContextual"/>
              </w:rPr>
              <w:tab/>
            </w:r>
            <w:r w:rsidRPr="006975A1">
              <w:rPr>
                <w:rStyle w:val="Hyperlink"/>
                <w:rFonts w:cstheme="minorHAnsi"/>
                <w:noProof/>
              </w:rPr>
              <w:t>Instructions</w:t>
            </w:r>
            <w:r>
              <w:rPr>
                <w:noProof/>
                <w:webHidden/>
              </w:rPr>
              <w:tab/>
            </w:r>
            <w:r>
              <w:rPr>
                <w:noProof/>
                <w:webHidden/>
              </w:rPr>
              <w:fldChar w:fldCharType="begin"/>
            </w:r>
            <w:r>
              <w:rPr>
                <w:noProof/>
                <w:webHidden/>
              </w:rPr>
              <w:instrText xml:space="preserve"> PAGEREF _Toc205902997 \h </w:instrText>
            </w:r>
            <w:r>
              <w:rPr>
                <w:noProof/>
                <w:webHidden/>
              </w:rPr>
            </w:r>
            <w:r>
              <w:rPr>
                <w:noProof/>
                <w:webHidden/>
              </w:rPr>
              <w:fldChar w:fldCharType="separate"/>
            </w:r>
            <w:r>
              <w:rPr>
                <w:noProof/>
                <w:webHidden/>
              </w:rPr>
              <w:t>3</w:t>
            </w:r>
            <w:r>
              <w:rPr>
                <w:noProof/>
                <w:webHidden/>
              </w:rPr>
              <w:fldChar w:fldCharType="end"/>
            </w:r>
          </w:hyperlink>
        </w:p>
        <w:p w14:paraId="1D573526" w14:textId="74B57260" w:rsidR="0037709F" w:rsidRDefault="0037709F">
          <w:pPr>
            <w:pStyle w:val="TOC1"/>
            <w:tabs>
              <w:tab w:val="left" w:pos="480"/>
              <w:tab w:val="right" w:leader="dot" w:pos="9016"/>
            </w:tabs>
            <w:rPr>
              <w:rFonts w:eastAsiaTheme="minorEastAsia"/>
              <w:noProof/>
              <w:kern w:val="2"/>
              <w:sz w:val="24"/>
              <w:szCs w:val="24"/>
              <w:lang w:eastAsia="ja-JP"/>
              <w14:ligatures w14:val="standardContextual"/>
            </w:rPr>
          </w:pPr>
          <w:hyperlink w:anchor="_Toc205902998" w:history="1">
            <w:r w:rsidRPr="006975A1">
              <w:rPr>
                <w:rStyle w:val="Hyperlink"/>
                <w:rFonts w:cstheme="minorHAnsi"/>
                <w:bCs/>
                <w:noProof/>
              </w:rPr>
              <w:t>2.</w:t>
            </w:r>
            <w:r>
              <w:rPr>
                <w:rFonts w:eastAsiaTheme="minorEastAsia"/>
                <w:noProof/>
                <w:kern w:val="2"/>
                <w:sz w:val="24"/>
                <w:szCs w:val="24"/>
                <w:lang w:eastAsia="ja-JP"/>
                <w14:ligatures w14:val="standardContextual"/>
              </w:rPr>
              <w:tab/>
            </w:r>
            <w:r w:rsidRPr="006975A1">
              <w:rPr>
                <w:rStyle w:val="Hyperlink"/>
                <w:rFonts w:cstheme="minorHAnsi"/>
                <w:noProof/>
              </w:rPr>
              <w:t>Compliance and Selection Criteria</w:t>
            </w:r>
            <w:r>
              <w:rPr>
                <w:noProof/>
                <w:webHidden/>
              </w:rPr>
              <w:tab/>
            </w:r>
            <w:r>
              <w:rPr>
                <w:noProof/>
                <w:webHidden/>
              </w:rPr>
              <w:fldChar w:fldCharType="begin"/>
            </w:r>
            <w:r>
              <w:rPr>
                <w:noProof/>
                <w:webHidden/>
              </w:rPr>
              <w:instrText xml:space="preserve"> PAGEREF _Toc205902998 \h </w:instrText>
            </w:r>
            <w:r>
              <w:rPr>
                <w:noProof/>
                <w:webHidden/>
              </w:rPr>
            </w:r>
            <w:r>
              <w:rPr>
                <w:noProof/>
                <w:webHidden/>
              </w:rPr>
              <w:fldChar w:fldCharType="separate"/>
            </w:r>
            <w:r>
              <w:rPr>
                <w:noProof/>
                <w:webHidden/>
              </w:rPr>
              <w:t>6</w:t>
            </w:r>
            <w:r>
              <w:rPr>
                <w:noProof/>
                <w:webHidden/>
              </w:rPr>
              <w:fldChar w:fldCharType="end"/>
            </w:r>
          </w:hyperlink>
        </w:p>
        <w:p w14:paraId="359EAED3" w14:textId="26E89189" w:rsidR="0037709F" w:rsidRDefault="0037709F">
          <w:pPr>
            <w:pStyle w:val="TOC2"/>
            <w:tabs>
              <w:tab w:val="right" w:leader="dot" w:pos="9016"/>
            </w:tabs>
            <w:rPr>
              <w:rFonts w:eastAsiaTheme="minorEastAsia"/>
              <w:noProof/>
              <w:kern w:val="2"/>
              <w:sz w:val="24"/>
              <w:szCs w:val="24"/>
              <w:lang w:eastAsia="ja-JP"/>
              <w14:ligatures w14:val="standardContextual"/>
            </w:rPr>
          </w:pPr>
          <w:hyperlink w:anchor="_Toc205902999" w:history="1">
            <w:r w:rsidRPr="006975A1">
              <w:rPr>
                <w:rStyle w:val="Hyperlink"/>
                <w:rFonts w:eastAsia="Calibri" w:cstheme="minorHAnsi"/>
                <w:b/>
                <w:noProof/>
              </w:rPr>
              <w:t>INSURANCES</w:t>
            </w:r>
            <w:r>
              <w:rPr>
                <w:noProof/>
                <w:webHidden/>
              </w:rPr>
              <w:tab/>
            </w:r>
            <w:r>
              <w:rPr>
                <w:noProof/>
                <w:webHidden/>
              </w:rPr>
              <w:fldChar w:fldCharType="begin"/>
            </w:r>
            <w:r>
              <w:rPr>
                <w:noProof/>
                <w:webHidden/>
              </w:rPr>
              <w:instrText xml:space="preserve"> PAGEREF _Toc205902999 \h </w:instrText>
            </w:r>
            <w:r>
              <w:rPr>
                <w:noProof/>
                <w:webHidden/>
              </w:rPr>
            </w:r>
            <w:r>
              <w:rPr>
                <w:noProof/>
                <w:webHidden/>
              </w:rPr>
              <w:fldChar w:fldCharType="separate"/>
            </w:r>
            <w:r>
              <w:rPr>
                <w:noProof/>
                <w:webHidden/>
              </w:rPr>
              <w:t>6</w:t>
            </w:r>
            <w:r>
              <w:rPr>
                <w:noProof/>
                <w:webHidden/>
              </w:rPr>
              <w:fldChar w:fldCharType="end"/>
            </w:r>
          </w:hyperlink>
        </w:p>
        <w:p w14:paraId="23A59B16" w14:textId="543E02CC" w:rsidR="0037709F" w:rsidRDefault="0037709F">
          <w:pPr>
            <w:pStyle w:val="TOC2"/>
            <w:tabs>
              <w:tab w:val="right" w:leader="dot" w:pos="9016"/>
            </w:tabs>
            <w:rPr>
              <w:rFonts w:eastAsiaTheme="minorEastAsia"/>
              <w:noProof/>
              <w:kern w:val="2"/>
              <w:sz w:val="24"/>
              <w:szCs w:val="24"/>
              <w:lang w:eastAsia="ja-JP"/>
              <w14:ligatures w14:val="standardContextual"/>
            </w:rPr>
          </w:pPr>
          <w:hyperlink w:anchor="_Toc205903000" w:history="1">
            <w:r w:rsidRPr="006975A1">
              <w:rPr>
                <w:rStyle w:val="Hyperlink"/>
                <w:rFonts w:eastAsia="Calibri" w:cstheme="minorHAnsi"/>
                <w:b/>
                <w:noProof/>
              </w:rPr>
              <w:t>TAX CLEARANCE CERTIFICATE</w:t>
            </w:r>
            <w:r>
              <w:rPr>
                <w:noProof/>
                <w:webHidden/>
              </w:rPr>
              <w:tab/>
            </w:r>
            <w:r>
              <w:rPr>
                <w:noProof/>
                <w:webHidden/>
              </w:rPr>
              <w:fldChar w:fldCharType="begin"/>
            </w:r>
            <w:r>
              <w:rPr>
                <w:noProof/>
                <w:webHidden/>
              </w:rPr>
              <w:instrText xml:space="preserve"> PAGEREF _Toc205903000 \h </w:instrText>
            </w:r>
            <w:r>
              <w:rPr>
                <w:noProof/>
                <w:webHidden/>
              </w:rPr>
            </w:r>
            <w:r>
              <w:rPr>
                <w:noProof/>
                <w:webHidden/>
              </w:rPr>
              <w:fldChar w:fldCharType="separate"/>
            </w:r>
            <w:r>
              <w:rPr>
                <w:noProof/>
                <w:webHidden/>
              </w:rPr>
              <w:t>6</w:t>
            </w:r>
            <w:r>
              <w:rPr>
                <w:noProof/>
                <w:webHidden/>
              </w:rPr>
              <w:fldChar w:fldCharType="end"/>
            </w:r>
          </w:hyperlink>
        </w:p>
        <w:p w14:paraId="233B6AF1" w14:textId="5921C8FF" w:rsidR="0037709F" w:rsidRDefault="0037709F">
          <w:pPr>
            <w:pStyle w:val="TOC2"/>
            <w:tabs>
              <w:tab w:val="right" w:leader="dot" w:pos="9016"/>
            </w:tabs>
            <w:rPr>
              <w:rFonts w:eastAsiaTheme="minorEastAsia"/>
              <w:noProof/>
              <w:kern w:val="2"/>
              <w:sz w:val="24"/>
              <w:szCs w:val="24"/>
              <w:lang w:eastAsia="ja-JP"/>
              <w14:ligatures w14:val="standardContextual"/>
            </w:rPr>
          </w:pPr>
          <w:hyperlink w:anchor="_Toc205903001" w:history="1">
            <w:r w:rsidRPr="006975A1">
              <w:rPr>
                <w:rStyle w:val="Hyperlink"/>
                <w:rFonts w:eastAsia="Calibri" w:cstheme="minorHAnsi"/>
                <w:b/>
                <w:noProof/>
              </w:rPr>
              <w:t>FINANCIAL CAPACITY</w:t>
            </w:r>
            <w:r>
              <w:rPr>
                <w:noProof/>
                <w:webHidden/>
              </w:rPr>
              <w:tab/>
            </w:r>
            <w:r>
              <w:rPr>
                <w:noProof/>
                <w:webHidden/>
              </w:rPr>
              <w:fldChar w:fldCharType="begin"/>
            </w:r>
            <w:r>
              <w:rPr>
                <w:noProof/>
                <w:webHidden/>
              </w:rPr>
              <w:instrText xml:space="preserve"> PAGEREF _Toc205903001 \h </w:instrText>
            </w:r>
            <w:r>
              <w:rPr>
                <w:noProof/>
                <w:webHidden/>
              </w:rPr>
            </w:r>
            <w:r>
              <w:rPr>
                <w:noProof/>
                <w:webHidden/>
              </w:rPr>
              <w:fldChar w:fldCharType="separate"/>
            </w:r>
            <w:r>
              <w:rPr>
                <w:noProof/>
                <w:webHidden/>
              </w:rPr>
              <w:t>7</w:t>
            </w:r>
            <w:r>
              <w:rPr>
                <w:noProof/>
                <w:webHidden/>
              </w:rPr>
              <w:fldChar w:fldCharType="end"/>
            </w:r>
          </w:hyperlink>
        </w:p>
        <w:p w14:paraId="3982721F" w14:textId="35F1E9B7" w:rsidR="0037709F" w:rsidRDefault="0037709F">
          <w:pPr>
            <w:pStyle w:val="TOC2"/>
            <w:tabs>
              <w:tab w:val="right" w:leader="dot" w:pos="9016"/>
            </w:tabs>
            <w:rPr>
              <w:rFonts w:eastAsiaTheme="minorEastAsia"/>
              <w:noProof/>
              <w:kern w:val="2"/>
              <w:sz w:val="24"/>
              <w:szCs w:val="24"/>
              <w:lang w:eastAsia="ja-JP"/>
              <w14:ligatures w14:val="standardContextual"/>
            </w:rPr>
          </w:pPr>
          <w:hyperlink w:anchor="_Toc205903002" w:history="1">
            <w:r w:rsidRPr="006975A1">
              <w:rPr>
                <w:rStyle w:val="Hyperlink"/>
                <w:rFonts w:eastAsia="Calibri" w:cstheme="minorHAnsi"/>
                <w:b/>
                <w:noProof/>
              </w:rPr>
              <w:t>COMPANY INFORMATION &amp; CAPACITY</w:t>
            </w:r>
            <w:r>
              <w:rPr>
                <w:noProof/>
                <w:webHidden/>
              </w:rPr>
              <w:tab/>
            </w:r>
            <w:r>
              <w:rPr>
                <w:noProof/>
                <w:webHidden/>
              </w:rPr>
              <w:fldChar w:fldCharType="begin"/>
            </w:r>
            <w:r>
              <w:rPr>
                <w:noProof/>
                <w:webHidden/>
              </w:rPr>
              <w:instrText xml:space="preserve"> PAGEREF _Toc205903002 \h </w:instrText>
            </w:r>
            <w:r>
              <w:rPr>
                <w:noProof/>
                <w:webHidden/>
              </w:rPr>
            </w:r>
            <w:r>
              <w:rPr>
                <w:noProof/>
                <w:webHidden/>
              </w:rPr>
              <w:fldChar w:fldCharType="separate"/>
            </w:r>
            <w:r>
              <w:rPr>
                <w:noProof/>
                <w:webHidden/>
              </w:rPr>
              <w:t>8</w:t>
            </w:r>
            <w:r>
              <w:rPr>
                <w:noProof/>
                <w:webHidden/>
              </w:rPr>
              <w:fldChar w:fldCharType="end"/>
            </w:r>
          </w:hyperlink>
        </w:p>
        <w:p w14:paraId="5C60EF8B" w14:textId="3EBA4159" w:rsidR="0037709F" w:rsidRDefault="0037709F">
          <w:pPr>
            <w:pStyle w:val="TOC2"/>
            <w:tabs>
              <w:tab w:val="right" w:leader="dot" w:pos="9016"/>
            </w:tabs>
            <w:rPr>
              <w:rFonts w:eastAsiaTheme="minorEastAsia"/>
              <w:noProof/>
              <w:kern w:val="2"/>
              <w:sz w:val="24"/>
              <w:szCs w:val="24"/>
              <w:lang w:eastAsia="ja-JP"/>
              <w14:ligatures w14:val="standardContextual"/>
            </w:rPr>
          </w:pPr>
          <w:hyperlink w:anchor="_Toc205903003" w:history="1">
            <w:r w:rsidRPr="006975A1">
              <w:rPr>
                <w:rStyle w:val="Hyperlink"/>
                <w:rFonts w:eastAsia="Calibri" w:cstheme="minorHAnsi"/>
                <w:b/>
                <w:noProof/>
              </w:rPr>
              <w:t>QUALITY ASSURANCE MEASURES</w:t>
            </w:r>
            <w:r>
              <w:rPr>
                <w:noProof/>
                <w:webHidden/>
              </w:rPr>
              <w:tab/>
            </w:r>
            <w:r>
              <w:rPr>
                <w:noProof/>
                <w:webHidden/>
              </w:rPr>
              <w:fldChar w:fldCharType="begin"/>
            </w:r>
            <w:r>
              <w:rPr>
                <w:noProof/>
                <w:webHidden/>
              </w:rPr>
              <w:instrText xml:space="preserve"> PAGEREF _Toc205903003 \h </w:instrText>
            </w:r>
            <w:r>
              <w:rPr>
                <w:noProof/>
                <w:webHidden/>
              </w:rPr>
            </w:r>
            <w:r>
              <w:rPr>
                <w:noProof/>
                <w:webHidden/>
              </w:rPr>
              <w:fldChar w:fldCharType="separate"/>
            </w:r>
            <w:r>
              <w:rPr>
                <w:noProof/>
                <w:webHidden/>
              </w:rPr>
              <w:t>8</w:t>
            </w:r>
            <w:r>
              <w:rPr>
                <w:noProof/>
                <w:webHidden/>
              </w:rPr>
              <w:fldChar w:fldCharType="end"/>
            </w:r>
          </w:hyperlink>
        </w:p>
        <w:p w14:paraId="0DD29100" w14:textId="15D47AF9" w:rsidR="0037709F" w:rsidRDefault="0037709F">
          <w:pPr>
            <w:pStyle w:val="TOC2"/>
            <w:tabs>
              <w:tab w:val="right" w:leader="dot" w:pos="9016"/>
            </w:tabs>
            <w:rPr>
              <w:rFonts w:eastAsiaTheme="minorEastAsia"/>
              <w:noProof/>
              <w:kern w:val="2"/>
              <w:sz w:val="24"/>
              <w:szCs w:val="24"/>
              <w:lang w:eastAsia="ja-JP"/>
              <w14:ligatures w14:val="standardContextual"/>
            </w:rPr>
          </w:pPr>
          <w:hyperlink w:anchor="_Toc205903004" w:history="1">
            <w:r w:rsidRPr="006975A1">
              <w:rPr>
                <w:rStyle w:val="Hyperlink"/>
                <w:rFonts w:eastAsia="Calibri" w:cstheme="minorHAnsi"/>
                <w:b/>
                <w:noProof/>
              </w:rPr>
              <w:t>CONTRACT REFERENCES</w:t>
            </w:r>
            <w:r>
              <w:rPr>
                <w:noProof/>
                <w:webHidden/>
              </w:rPr>
              <w:tab/>
            </w:r>
            <w:r>
              <w:rPr>
                <w:noProof/>
                <w:webHidden/>
              </w:rPr>
              <w:fldChar w:fldCharType="begin"/>
            </w:r>
            <w:r>
              <w:rPr>
                <w:noProof/>
                <w:webHidden/>
              </w:rPr>
              <w:instrText xml:space="preserve"> PAGEREF _Toc205903004 \h </w:instrText>
            </w:r>
            <w:r>
              <w:rPr>
                <w:noProof/>
                <w:webHidden/>
              </w:rPr>
            </w:r>
            <w:r>
              <w:rPr>
                <w:noProof/>
                <w:webHidden/>
              </w:rPr>
              <w:fldChar w:fldCharType="separate"/>
            </w:r>
            <w:r>
              <w:rPr>
                <w:noProof/>
                <w:webHidden/>
              </w:rPr>
              <w:t>9</w:t>
            </w:r>
            <w:r>
              <w:rPr>
                <w:noProof/>
                <w:webHidden/>
              </w:rPr>
              <w:fldChar w:fldCharType="end"/>
            </w:r>
          </w:hyperlink>
        </w:p>
        <w:p w14:paraId="621156E2" w14:textId="71C1B756" w:rsidR="0037709F" w:rsidRDefault="0037709F">
          <w:pPr>
            <w:pStyle w:val="TOC2"/>
            <w:tabs>
              <w:tab w:val="right" w:leader="dot" w:pos="9016"/>
            </w:tabs>
            <w:rPr>
              <w:rFonts w:eastAsiaTheme="minorEastAsia"/>
              <w:noProof/>
              <w:kern w:val="2"/>
              <w:sz w:val="24"/>
              <w:szCs w:val="24"/>
              <w:lang w:eastAsia="ja-JP"/>
              <w14:ligatures w14:val="standardContextual"/>
            </w:rPr>
          </w:pPr>
          <w:hyperlink w:anchor="_Toc205903005" w:history="1">
            <w:r w:rsidRPr="006975A1">
              <w:rPr>
                <w:rStyle w:val="Hyperlink"/>
                <w:rFonts w:eastAsia="Calibri" w:cstheme="minorHAnsi"/>
                <w:b/>
                <w:noProof/>
              </w:rPr>
              <w:t>ENVIRONMENTAL CONSIDERATIONS</w:t>
            </w:r>
            <w:r>
              <w:rPr>
                <w:noProof/>
                <w:webHidden/>
              </w:rPr>
              <w:tab/>
            </w:r>
            <w:r>
              <w:rPr>
                <w:noProof/>
                <w:webHidden/>
              </w:rPr>
              <w:fldChar w:fldCharType="begin"/>
            </w:r>
            <w:r>
              <w:rPr>
                <w:noProof/>
                <w:webHidden/>
              </w:rPr>
              <w:instrText xml:space="preserve"> PAGEREF _Toc205903005 \h </w:instrText>
            </w:r>
            <w:r>
              <w:rPr>
                <w:noProof/>
                <w:webHidden/>
              </w:rPr>
            </w:r>
            <w:r>
              <w:rPr>
                <w:noProof/>
                <w:webHidden/>
              </w:rPr>
              <w:fldChar w:fldCharType="separate"/>
            </w:r>
            <w:r>
              <w:rPr>
                <w:noProof/>
                <w:webHidden/>
              </w:rPr>
              <w:t>11</w:t>
            </w:r>
            <w:r>
              <w:rPr>
                <w:noProof/>
                <w:webHidden/>
              </w:rPr>
              <w:fldChar w:fldCharType="end"/>
            </w:r>
          </w:hyperlink>
        </w:p>
        <w:p w14:paraId="4E3F0A8C" w14:textId="28CA1468" w:rsidR="0037709F" w:rsidRDefault="0037709F">
          <w:pPr>
            <w:pStyle w:val="TOC1"/>
            <w:tabs>
              <w:tab w:val="left" w:pos="480"/>
              <w:tab w:val="right" w:leader="dot" w:pos="9016"/>
            </w:tabs>
            <w:rPr>
              <w:rFonts w:eastAsiaTheme="minorEastAsia"/>
              <w:noProof/>
              <w:kern w:val="2"/>
              <w:sz w:val="24"/>
              <w:szCs w:val="24"/>
              <w:lang w:eastAsia="ja-JP"/>
              <w14:ligatures w14:val="standardContextual"/>
            </w:rPr>
          </w:pPr>
          <w:hyperlink w:anchor="_Toc205903006" w:history="1">
            <w:r w:rsidRPr="006975A1">
              <w:rPr>
                <w:rStyle w:val="Hyperlink"/>
                <w:rFonts w:cstheme="minorHAnsi"/>
                <w:noProof/>
              </w:rPr>
              <w:t>3.</w:t>
            </w:r>
            <w:r>
              <w:rPr>
                <w:rFonts w:eastAsiaTheme="minorEastAsia"/>
                <w:noProof/>
                <w:kern w:val="2"/>
                <w:sz w:val="24"/>
                <w:szCs w:val="24"/>
                <w:lang w:eastAsia="ja-JP"/>
                <w14:ligatures w14:val="standardContextual"/>
              </w:rPr>
              <w:tab/>
            </w:r>
            <w:r w:rsidRPr="006975A1">
              <w:rPr>
                <w:rStyle w:val="Hyperlink"/>
                <w:rFonts w:cstheme="minorHAnsi"/>
                <w:noProof/>
              </w:rPr>
              <w:t>Appendix 2: Applicant’s Statement</w:t>
            </w:r>
            <w:r>
              <w:rPr>
                <w:noProof/>
                <w:webHidden/>
              </w:rPr>
              <w:tab/>
            </w:r>
            <w:r>
              <w:rPr>
                <w:noProof/>
                <w:webHidden/>
              </w:rPr>
              <w:fldChar w:fldCharType="begin"/>
            </w:r>
            <w:r>
              <w:rPr>
                <w:noProof/>
                <w:webHidden/>
              </w:rPr>
              <w:instrText xml:space="preserve"> PAGEREF _Toc205903006 \h </w:instrText>
            </w:r>
            <w:r>
              <w:rPr>
                <w:noProof/>
                <w:webHidden/>
              </w:rPr>
            </w:r>
            <w:r>
              <w:rPr>
                <w:noProof/>
                <w:webHidden/>
              </w:rPr>
              <w:fldChar w:fldCharType="separate"/>
            </w:r>
            <w:r>
              <w:rPr>
                <w:noProof/>
                <w:webHidden/>
              </w:rPr>
              <w:t>12</w:t>
            </w:r>
            <w:r>
              <w:rPr>
                <w:noProof/>
                <w:webHidden/>
              </w:rPr>
              <w:fldChar w:fldCharType="end"/>
            </w:r>
          </w:hyperlink>
        </w:p>
        <w:p w14:paraId="63846CA8" w14:textId="4BB2025D" w:rsidR="0037709F" w:rsidRDefault="0037709F">
          <w:pPr>
            <w:pStyle w:val="TOC1"/>
            <w:tabs>
              <w:tab w:val="left" w:pos="480"/>
              <w:tab w:val="right" w:leader="dot" w:pos="9016"/>
            </w:tabs>
            <w:rPr>
              <w:rFonts w:eastAsiaTheme="minorEastAsia"/>
              <w:noProof/>
              <w:kern w:val="2"/>
              <w:sz w:val="24"/>
              <w:szCs w:val="24"/>
              <w:lang w:eastAsia="ja-JP"/>
              <w14:ligatures w14:val="standardContextual"/>
            </w:rPr>
          </w:pPr>
          <w:hyperlink w:anchor="_Toc205903007" w:history="1">
            <w:r w:rsidRPr="006975A1">
              <w:rPr>
                <w:rStyle w:val="Hyperlink"/>
                <w:rFonts w:cstheme="minorHAnsi"/>
                <w:bCs/>
                <w:noProof/>
              </w:rPr>
              <w:t>4.</w:t>
            </w:r>
            <w:r>
              <w:rPr>
                <w:rFonts w:eastAsiaTheme="minorEastAsia"/>
                <w:noProof/>
                <w:kern w:val="2"/>
                <w:sz w:val="24"/>
                <w:szCs w:val="24"/>
                <w:lang w:eastAsia="ja-JP"/>
                <w14:ligatures w14:val="standardContextual"/>
              </w:rPr>
              <w:tab/>
            </w:r>
            <w:r w:rsidRPr="006975A1">
              <w:rPr>
                <w:rStyle w:val="Hyperlink"/>
                <w:rFonts w:cstheme="minorHAnsi"/>
                <w:noProof/>
              </w:rPr>
              <w:t>Appendix</w:t>
            </w:r>
            <w:r w:rsidRPr="006975A1">
              <w:rPr>
                <w:rStyle w:val="Hyperlink"/>
                <w:rFonts w:cstheme="minorHAnsi"/>
                <w:noProof/>
                <w:spacing w:val="-6"/>
              </w:rPr>
              <w:t xml:space="preserve"> </w:t>
            </w:r>
            <w:r w:rsidRPr="006975A1">
              <w:rPr>
                <w:rStyle w:val="Hyperlink"/>
                <w:rFonts w:cstheme="minorHAnsi"/>
                <w:noProof/>
              </w:rPr>
              <w:t>3:</w:t>
            </w:r>
            <w:r w:rsidRPr="006975A1">
              <w:rPr>
                <w:rStyle w:val="Hyperlink"/>
                <w:rFonts w:cstheme="minorHAnsi"/>
                <w:noProof/>
                <w:spacing w:val="-4"/>
              </w:rPr>
              <w:t xml:space="preserve"> </w:t>
            </w:r>
            <w:r w:rsidRPr="006975A1">
              <w:rPr>
                <w:rStyle w:val="Hyperlink"/>
                <w:rFonts w:cstheme="minorHAnsi"/>
                <w:noProof/>
              </w:rPr>
              <w:t>Electronic</w:t>
            </w:r>
            <w:r w:rsidRPr="006975A1">
              <w:rPr>
                <w:rStyle w:val="Hyperlink"/>
                <w:rFonts w:cstheme="minorHAnsi"/>
                <w:noProof/>
                <w:spacing w:val="-3"/>
              </w:rPr>
              <w:t xml:space="preserve"> </w:t>
            </w:r>
            <w:r w:rsidRPr="006975A1">
              <w:rPr>
                <w:rStyle w:val="Hyperlink"/>
                <w:rFonts w:cstheme="minorHAnsi"/>
                <w:noProof/>
              </w:rPr>
              <w:t>European</w:t>
            </w:r>
            <w:r w:rsidRPr="006975A1">
              <w:rPr>
                <w:rStyle w:val="Hyperlink"/>
                <w:rFonts w:cstheme="minorHAnsi"/>
                <w:noProof/>
                <w:spacing w:val="-3"/>
              </w:rPr>
              <w:t xml:space="preserve"> </w:t>
            </w:r>
            <w:r w:rsidRPr="006975A1">
              <w:rPr>
                <w:rStyle w:val="Hyperlink"/>
                <w:rFonts w:cstheme="minorHAnsi"/>
                <w:noProof/>
              </w:rPr>
              <w:t>Single</w:t>
            </w:r>
            <w:r w:rsidRPr="006975A1">
              <w:rPr>
                <w:rStyle w:val="Hyperlink"/>
                <w:rFonts w:cstheme="minorHAnsi"/>
                <w:noProof/>
                <w:spacing w:val="-5"/>
              </w:rPr>
              <w:t xml:space="preserve"> </w:t>
            </w:r>
            <w:r w:rsidRPr="006975A1">
              <w:rPr>
                <w:rStyle w:val="Hyperlink"/>
                <w:rFonts w:cstheme="minorHAnsi"/>
                <w:noProof/>
              </w:rPr>
              <w:t>Procurement</w:t>
            </w:r>
            <w:r w:rsidRPr="006975A1">
              <w:rPr>
                <w:rStyle w:val="Hyperlink"/>
                <w:rFonts w:cstheme="minorHAnsi"/>
                <w:noProof/>
                <w:spacing w:val="-3"/>
              </w:rPr>
              <w:t xml:space="preserve"> </w:t>
            </w:r>
            <w:r w:rsidRPr="006975A1">
              <w:rPr>
                <w:rStyle w:val="Hyperlink"/>
                <w:rFonts w:cstheme="minorHAnsi"/>
                <w:noProof/>
              </w:rPr>
              <w:t>Document</w:t>
            </w:r>
            <w:r w:rsidRPr="006975A1">
              <w:rPr>
                <w:rStyle w:val="Hyperlink"/>
                <w:rFonts w:cstheme="minorHAnsi"/>
                <w:noProof/>
                <w:spacing w:val="-2"/>
              </w:rPr>
              <w:t xml:space="preserve"> (eESPD)</w:t>
            </w:r>
            <w:r>
              <w:rPr>
                <w:noProof/>
                <w:webHidden/>
              </w:rPr>
              <w:tab/>
            </w:r>
            <w:r>
              <w:rPr>
                <w:noProof/>
                <w:webHidden/>
              </w:rPr>
              <w:fldChar w:fldCharType="begin"/>
            </w:r>
            <w:r>
              <w:rPr>
                <w:noProof/>
                <w:webHidden/>
              </w:rPr>
              <w:instrText xml:space="preserve"> PAGEREF _Toc205903007 \h </w:instrText>
            </w:r>
            <w:r>
              <w:rPr>
                <w:noProof/>
                <w:webHidden/>
              </w:rPr>
            </w:r>
            <w:r>
              <w:rPr>
                <w:noProof/>
                <w:webHidden/>
              </w:rPr>
              <w:fldChar w:fldCharType="separate"/>
            </w:r>
            <w:r>
              <w:rPr>
                <w:noProof/>
                <w:webHidden/>
              </w:rPr>
              <w:t>14</w:t>
            </w:r>
            <w:r>
              <w:rPr>
                <w:noProof/>
                <w:webHidden/>
              </w:rPr>
              <w:fldChar w:fldCharType="end"/>
            </w:r>
          </w:hyperlink>
        </w:p>
        <w:p w14:paraId="6A495407" w14:textId="44B73106" w:rsidR="0037709F" w:rsidRDefault="0037709F">
          <w:pPr>
            <w:pStyle w:val="TOC1"/>
            <w:tabs>
              <w:tab w:val="left" w:pos="480"/>
              <w:tab w:val="right" w:leader="dot" w:pos="9016"/>
            </w:tabs>
            <w:rPr>
              <w:rFonts w:eastAsiaTheme="minorEastAsia"/>
              <w:noProof/>
              <w:kern w:val="2"/>
              <w:sz w:val="24"/>
              <w:szCs w:val="24"/>
              <w:lang w:eastAsia="ja-JP"/>
              <w14:ligatures w14:val="standardContextual"/>
            </w:rPr>
          </w:pPr>
          <w:hyperlink w:anchor="_Toc205903008" w:history="1">
            <w:r w:rsidRPr="006975A1">
              <w:rPr>
                <w:rStyle w:val="Hyperlink"/>
                <w:rFonts w:cstheme="minorHAnsi"/>
                <w:bCs/>
                <w:noProof/>
              </w:rPr>
              <w:t>5.</w:t>
            </w:r>
            <w:r>
              <w:rPr>
                <w:rFonts w:eastAsiaTheme="minorEastAsia"/>
                <w:noProof/>
                <w:kern w:val="2"/>
                <w:sz w:val="24"/>
                <w:szCs w:val="24"/>
                <w:lang w:eastAsia="ja-JP"/>
                <w14:ligatures w14:val="standardContextual"/>
              </w:rPr>
              <w:tab/>
            </w:r>
            <w:r w:rsidRPr="006975A1">
              <w:rPr>
                <w:rStyle w:val="Hyperlink"/>
                <w:rFonts w:cstheme="minorHAnsi"/>
                <w:noProof/>
              </w:rPr>
              <w:t>Appendix</w:t>
            </w:r>
            <w:r w:rsidRPr="006975A1">
              <w:rPr>
                <w:rStyle w:val="Hyperlink"/>
                <w:rFonts w:cstheme="minorHAnsi"/>
                <w:noProof/>
                <w:spacing w:val="-6"/>
              </w:rPr>
              <w:t xml:space="preserve"> </w:t>
            </w:r>
            <w:r w:rsidRPr="006975A1">
              <w:rPr>
                <w:rStyle w:val="Hyperlink"/>
                <w:rFonts w:cstheme="minorHAnsi"/>
                <w:noProof/>
              </w:rPr>
              <w:t>4:</w:t>
            </w:r>
            <w:r w:rsidRPr="006975A1">
              <w:rPr>
                <w:rStyle w:val="Hyperlink"/>
                <w:rFonts w:cstheme="minorHAnsi"/>
                <w:noProof/>
                <w:spacing w:val="-2"/>
              </w:rPr>
              <w:t xml:space="preserve"> </w:t>
            </w:r>
            <w:r w:rsidRPr="006975A1">
              <w:rPr>
                <w:rStyle w:val="Hyperlink"/>
                <w:rFonts w:cstheme="minorHAnsi"/>
                <w:noProof/>
              </w:rPr>
              <w:t>Declaration</w:t>
            </w:r>
            <w:r w:rsidRPr="006975A1">
              <w:rPr>
                <w:rStyle w:val="Hyperlink"/>
                <w:rFonts w:cstheme="minorHAnsi"/>
                <w:noProof/>
                <w:spacing w:val="-4"/>
              </w:rPr>
              <w:t xml:space="preserve"> </w:t>
            </w:r>
            <w:r w:rsidRPr="006975A1">
              <w:rPr>
                <w:rStyle w:val="Hyperlink"/>
                <w:rFonts w:cstheme="minorHAnsi"/>
                <w:noProof/>
              </w:rPr>
              <w:t>as</w:t>
            </w:r>
            <w:r w:rsidRPr="006975A1">
              <w:rPr>
                <w:rStyle w:val="Hyperlink"/>
                <w:rFonts w:cstheme="minorHAnsi"/>
                <w:noProof/>
                <w:spacing w:val="-2"/>
              </w:rPr>
              <w:t xml:space="preserve"> </w:t>
            </w:r>
            <w:r w:rsidRPr="006975A1">
              <w:rPr>
                <w:rStyle w:val="Hyperlink"/>
                <w:rFonts w:cstheme="minorHAnsi"/>
                <w:noProof/>
              </w:rPr>
              <w:t>to</w:t>
            </w:r>
            <w:r w:rsidRPr="006975A1">
              <w:rPr>
                <w:rStyle w:val="Hyperlink"/>
                <w:rFonts w:cstheme="minorHAnsi"/>
                <w:noProof/>
                <w:spacing w:val="-2"/>
              </w:rPr>
              <w:t xml:space="preserve"> </w:t>
            </w:r>
            <w:r w:rsidRPr="006975A1">
              <w:rPr>
                <w:rStyle w:val="Hyperlink"/>
                <w:rFonts w:cstheme="minorHAnsi"/>
                <w:noProof/>
              </w:rPr>
              <w:t>Personal</w:t>
            </w:r>
            <w:r w:rsidRPr="006975A1">
              <w:rPr>
                <w:rStyle w:val="Hyperlink"/>
                <w:rFonts w:cstheme="minorHAnsi"/>
                <w:noProof/>
                <w:spacing w:val="-2"/>
              </w:rPr>
              <w:t xml:space="preserve"> </w:t>
            </w:r>
            <w:r w:rsidRPr="006975A1">
              <w:rPr>
                <w:rStyle w:val="Hyperlink"/>
                <w:rFonts w:cstheme="minorHAnsi"/>
                <w:noProof/>
              </w:rPr>
              <w:t>Circumstances</w:t>
            </w:r>
            <w:r w:rsidRPr="006975A1">
              <w:rPr>
                <w:rStyle w:val="Hyperlink"/>
                <w:rFonts w:cstheme="minorHAnsi"/>
                <w:noProof/>
                <w:spacing w:val="-3"/>
              </w:rPr>
              <w:t xml:space="preserve"> </w:t>
            </w:r>
            <w:r w:rsidRPr="006975A1">
              <w:rPr>
                <w:rStyle w:val="Hyperlink"/>
                <w:rFonts w:cstheme="minorHAnsi"/>
                <w:noProof/>
              </w:rPr>
              <w:t>of</w:t>
            </w:r>
            <w:r w:rsidRPr="006975A1">
              <w:rPr>
                <w:rStyle w:val="Hyperlink"/>
                <w:rFonts w:cstheme="minorHAnsi"/>
                <w:noProof/>
                <w:spacing w:val="-2"/>
              </w:rPr>
              <w:t xml:space="preserve"> Applicant</w:t>
            </w:r>
            <w:r>
              <w:rPr>
                <w:noProof/>
                <w:webHidden/>
              </w:rPr>
              <w:tab/>
            </w:r>
            <w:r>
              <w:rPr>
                <w:noProof/>
                <w:webHidden/>
              </w:rPr>
              <w:fldChar w:fldCharType="begin"/>
            </w:r>
            <w:r>
              <w:rPr>
                <w:noProof/>
                <w:webHidden/>
              </w:rPr>
              <w:instrText xml:space="preserve"> PAGEREF _Toc205903008 \h </w:instrText>
            </w:r>
            <w:r>
              <w:rPr>
                <w:noProof/>
                <w:webHidden/>
              </w:rPr>
            </w:r>
            <w:r>
              <w:rPr>
                <w:noProof/>
                <w:webHidden/>
              </w:rPr>
              <w:fldChar w:fldCharType="separate"/>
            </w:r>
            <w:r>
              <w:rPr>
                <w:noProof/>
                <w:webHidden/>
              </w:rPr>
              <w:t>15</w:t>
            </w:r>
            <w:r>
              <w:rPr>
                <w:noProof/>
                <w:webHidden/>
              </w:rPr>
              <w:fldChar w:fldCharType="end"/>
            </w:r>
          </w:hyperlink>
        </w:p>
        <w:p w14:paraId="0F714A49" w14:textId="1A297912" w:rsidR="00EA315A" w:rsidRPr="003866F9" w:rsidRDefault="00AD556B">
          <w:pPr>
            <w:rPr>
              <w:rFonts w:cstheme="minorHAnsi"/>
              <w:b/>
              <w:bCs/>
            </w:rPr>
          </w:pPr>
          <w:r w:rsidRPr="003866F9">
            <w:rPr>
              <w:rFonts w:cstheme="minorHAnsi"/>
              <w:b/>
              <w:bCs/>
            </w:rPr>
            <w:fldChar w:fldCharType="end"/>
          </w:r>
        </w:p>
      </w:sdtContent>
    </w:sdt>
    <w:p w14:paraId="05AC5922" w14:textId="682FDE55" w:rsidR="00AB2B93" w:rsidRPr="003866F9" w:rsidRDefault="00AB2B93">
      <w:pPr>
        <w:rPr>
          <w:rFonts w:cstheme="minorHAnsi"/>
        </w:rPr>
      </w:pPr>
      <w:r w:rsidRPr="003866F9">
        <w:rPr>
          <w:rFonts w:cstheme="minorHAnsi"/>
          <w:bCs/>
          <w:color w:val="235D64"/>
        </w:rPr>
        <w:br w:type="page"/>
      </w:r>
    </w:p>
    <w:p w14:paraId="3FE4149D" w14:textId="48724228" w:rsidR="002700D7" w:rsidRPr="003866F9" w:rsidRDefault="00185923" w:rsidP="0037709F">
      <w:pPr>
        <w:pStyle w:val="Heading1"/>
        <w:numPr>
          <w:ilvl w:val="0"/>
          <w:numId w:val="2"/>
        </w:numPr>
        <w:spacing w:line="276" w:lineRule="auto"/>
        <w:rPr>
          <w:rFonts w:asciiTheme="minorHAnsi" w:hAnsiTheme="minorHAnsi" w:cstheme="minorHAnsi"/>
          <w:color w:val="2F5496" w:themeColor="accent5" w:themeShade="BF"/>
          <w:sz w:val="28"/>
          <w:szCs w:val="28"/>
        </w:rPr>
      </w:pPr>
      <w:bookmarkStart w:id="2" w:name="_Toc205902997"/>
      <w:r w:rsidRPr="003866F9">
        <w:rPr>
          <w:rFonts w:asciiTheme="minorHAnsi" w:hAnsiTheme="minorHAnsi" w:cstheme="minorHAnsi"/>
          <w:color w:val="2F5496" w:themeColor="accent5" w:themeShade="BF"/>
          <w:sz w:val="28"/>
          <w:szCs w:val="28"/>
        </w:rPr>
        <w:lastRenderedPageBreak/>
        <w:t>I</w:t>
      </w:r>
      <w:r w:rsidR="00A12236" w:rsidRPr="003866F9">
        <w:rPr>
          <w:rFonts w:asciiTheme="minorHAnsi" w:hAnsiTheme="minorHAnsi" w:cstheme="minorHAnsi"/>
          <w:color w:val="2F5496" w:themeColor="accent5" w:themeShade="BF"/>
          <w:sz w:val="28"/>
          <w:szCs w:val="28"/>
        </w:rPr>
        <w:t>nstructions</w:t>
      </w:r>
      <w:bookmarkEnd w:id="2"/>
    </w:p>
    <w:p w14:paraId="2BF7ABC5" w14:textId="77777777" w:rsidR="00212676" w:rsidRPr="003866F9" w:rsidRDefault="00212676" w:rsidP="00212676">
      <w:pPr>
        <w:rPr>
          <w:rFonts w:cstheme="minorHAnsi"/>
        </w:rPr>
      </w:pPr>
    </w:p>
    <w:p w14:paraId="57856B26" w14:textId="28364A4F" w:rsidR="009C1948" w:rsidRPr="003866F9" w:rsidRDefault="009C1948" w:rsidP="0037709F">
      <w:pPr>
        <w:pStyle w:val="ListParagraph"/>
        <w:numPr>
          <w:ilvl w:val="0"/>
          <w:numId w:val="3"/>
        </w:numPr>
        <w:spacing w:after="200" w:line="276" w:lineRule="auto"/>
        <w:jc w:val="both"/>
        <w:rPr>
          <w:rFonts w:asciiTheme="minorHAnsi" w:hAnsiTheme="minorHAnsi" w:cstheme="minorHAnsi"/>
          <w:bCs/>
          <w:lang w:val="en-IE"/>
        </w:rPr>
      </w:pPr>
      <w:r w:rsidRPr="003866F9">
        <w:rPr>
          <w:rFonts w:asciiTheme="minorHAnsi" w:hAnsiTheme="minorHAnsi" w:cstheme="minorHAnsi"/>
          <w:bCs/>
          <w:lang w:val="en-IE"/>
        </w:rPr>
        <w:t>In response to th</w:t>
      </w:r>
      <w:r w:rsidR="008B42DC" w:rsidRPr="003866F9">
        <w:rPr>
          <w:rFonts w:asciiTheme="minorHAnsi" w:hAnsiTheme="minorHAnsi" w:cstheme="minorHAnsi"/>
          <w:bCs/>
          <w:lang w:val="en-IE"/>
        </w:rPr>
        <w:t>e</w:t>
      </w:r>
      <w:r w:rsidRPr="003866F9">
        <w:rPr>
          <w:rFonts w:asciiTheme="minorHAnsi" w:hAnsiTheme="minorHAnsi" w:cstheme="minorHAnsi"/>
          <w:bCs/>
          <w:lang w:val="en-IE"/>
        </w:rPr>
        <w:t xml:space="preserve"> </w:t>
      </w:r>
      <w:r w:rsidR="00AB403C" w:rsidRPr="003866F9">
        <w:rPr>
          <w:rFonts w:asciiTheme="minorHAnsi" w:hAnsiTheme="minorHAnsi" w:cstheme="minorHAnsi"/>
          <w:bCs/>
          <w:lang w:val="en-IE"/>
        </w:rPr>
        <w:t>Request for Application t</w:t>
      </w:r>
      <w:r w:rsidRPr="003866F9">
        <w:rPr>
          <w:rFonts w:asciiTheme="minorHAnsi" w:hAnsiTheme="minorHAnsi" w:cstheme="minorHAnsi"/>
          <w:bCs/>
          <w:lang w:val="en-IE"/>
        </w:rPr>
        <w:t>o Participate</w:t>
      </w:r>
      <w:r w:rsidR="00AB403C" w:rsidRPr="003866F9">
        <w:rPr>
          <w:rFonts w:asciiTheme="minorHAnsi" w:hAnsiTheme="minorHAnsi" w:cstheme="minorHAnsi"/>
          <w:bCs/>
          <w:lang w:val="en-IE"/>
        </w:rPr>
        <w:t xml:space="preserve"> (RFATP)</w:t>
      </w:r>
      <w:r w:rsidR="00185923" w:rsidRPr="003866F9">
        <w:rPr>
          <w:rFonts w:asciiTheme="minorHAnsi" w:hAnsiTheme="minorHAnsi" w:cstheme="minorHAnsi"/>
          <w:bCs/>
          <w:lang w:val="en-IE"/>
        </w:rPr>
        <w:t xml:space="preserve"> for</w:t>
      </w:r>
      <w:r w:rsidR="00B158CF" w:rsidRPr="003866F9">
        <w:rPr>
          <w:lang w:val="en-IE"/>
        </w:rPr>
        <w:t xml:space="preserve"> </w:t>
      </w:r>
      <w:r w:rsidR="00AA3DA2" w:rsidRPr="003866F9">
        <w:rPr>
          <w:lang w:val="en-IE"/>
        </w:rPr>
        <w:t xml:space="preserve">the </w:t>
      </w:r>
      <w:r w:rsidR="00B158CF" w:rsidRPr="003866F9">
        <w:rPr>
          <w:rFonts w:asciiTheme="minorHAnsi" w:hAnsiTheme="minorHAnsi" w:cstheme="minorHAnsi"/>
          <w:bCs/>
          <w:lang w:val="en-IE"/>
        </w:rPr>
        <w:t xml:space="preserve">supply of </w:t>
      </w:r>
      <w:r w:rsidR="008D5D51" w:rsidRPr="008D5D51">
        <w:rPr>
          <w:rFonts w:asciiTheme="minorHAnsi" w:hAnsiTheme="minorHAnsi" w:cstheme="minorHAnsi"/>
          <w:bCs/>
          <w:lang w:val="en-IE"/>
        </w:rPr>
        <w:t xml:space="preserve">Schoolbooks </w:t>
      </w:r>
      <w:r w:rsidR="009A002A" w:rsidRPr="003866F9">
        <w:rPr>
          <w:rFonts w:asciiTheme="minorHAnsi" w:hAnsiTheme="minorHAnsi" w:cstheme="minorHAnsi"/>
          <w:bCs/>
          <w:lang w:val="en-IE"/>
        </w:rPr>
        <w:t>to the Education and Training Board</w:t>
      </w:r>
      <w:r w:rsidR="00B46D46">
        <w:rPr>
          <w:rFonts w:asciiTheme="minorHAnsi" w:hAnsiTheme="minorHAnsi" w:cstheme="minorHAnsi"/>
          <w:bCs/>
          <w:lang w:val="en-IE"/>
        </w:rPr>
        <w:t>s</w:t>
      </w:r>
      <w:r w:rsidR="009A002A" w:rsidRPr="003866F9">
        <w:rPr>
          <w:rFonts w:asciiTheme="minorHAnsi" w:hAnsiTheme="minorHAnsi" w:cstheme="minorHAnsi"/>
          <w:bCs/>
          <w:lang w:val="en-IE"/>
        </w:rPr>
        <w:t xml:space="preserve"> (ETBs)</w:t>
      </w:r>
      <w:r w:rsidRPr="003866F9">
        <w:rPr>
          <w:rFonts w:asciiTheme="minorHAnsi" w:hAnsiTheme="minorHAnsi" w:cstheme="minorHAnsi"/>
          <w:bCs/>
          <w:lang w:val="en-IE"/>
        </w:rPr>
        <w:t xml:space="preserve">, </w:t>
      </w:r>
      <w:r w:rsidR="003C7168" w:rsidRPr="003866F9">
        <w:rPr>
          <w:rFonts w:asciiTheme="minorHAnsi" w:hAnsiTheme="minorHAnsi" w:cstheme="minorHAnsi"/>
          <w:bCs/>
          <w:lang w:val="en-IE"/>
        </w:rPr>
        <w:t>Applicant</w:t>
      </w:r>
      <w:r w:rsidRPr="003866F9">
        <w:rPr>
          <w:rFonts w:asciiTheme="minorHAnsi" w:hAnsiTheme="minorHAnsi" w:cstheme="minorHAnsi"/>
          <w:bCs/>
          <w:lang w:val="en-IE"/>
        </w:rPr>
        <w:t xml:space="preserve">s are required to complete this </w:t>
      </w:r>
      <w:r w:rsidR="00AB403C" w:rsidRPr="003866F9">
        <w:rPr>
          <w:rFonts w:asciiTheme="minorHAnsi" w:hAnsiTheme="minorHAnsi" w:cstheme="minorHAnsi"/>
          <w:bCs/>
          <w:lang w:val="en-IE"/>
        </w:rPr>
        <w:t>Applicant</w:t>
      </w:r>
      <w:r w:rsidRPr="003866F9">
        <w:rPr>
          <w:rFonts w:asciiTheme="minorHAnsi" w:hAnsiTheme="minorHAnsi" w:cstheme="minorHAnsi"/>
          <w:bCs/>
          <w:lang w:val="en-IE"/>
        </w:rPr>
        <w:t xml:space="preserve"> Response Document (“ARD”).</w:t>
      </w:r>
    </w:p>
    <w:p w14:paraId="346C6EB1" w14:textId="77777777" w:rsidR="008B42DC" w:rsidRPr="003866F9" w:rsidRDefault="009C1948" w:rsidP="0037709F">
      <w:pPr>
        <w:pStyle w:val="ListParagraph"/>
        <w:numPr>
          <w:ilvl w:val="0"/>
          <w:numId w:val="3"/>
        </w:numPr>
        <w:jc w:val="both"/>
        <w:rPr>
          <w:rFonts w:asciiTheme="minorHAnsi" w:hAnsiTheme="minorHAnsi" w:cstheme="minorHAnsi"/>
          <w:lang w:val="en-IE"/>
        </w:rPr>
      </w:pPr>
      <w:r w:rsidRPr="003866F9">
        <w:rPr>
          <w:rFonts w:asciiTheme="minorHAnsi" w:hAnsiTheme="minorHAnsi" w:cstheme="minorHAnsi"/>
          <w:lang w:val="en-IE"/>
        </w:rPr>
        <w:t xml:space="preserve">The information provided by </w:t>
      </w:r>
      <w:r w:rsidR="003C7168" w:rsidRPr="003866F9">
        <w:rPr>
          <w:rFonts w:asciiTheme="minorHAnsi" w:hAnsiTheme="minorHAnsi" w:cstheme="minorHAnsi"/>
          <w:lang w:val="en-IE"/>
        </w:rPr>
        <w:t>Applicant</w:t>
      </w:r>
      <w:r w:rsidRPr="003866F9">
        <w:rPr>
          <w:rFonts w:asciiTheme="minorHAnsi" w:hAnsiTheme="minorHAnsi" w:cstheme="minorHAnsi"/>
          <w:lang w:val="en-IE"/>
        </w:rPr>
        <w:t xml:space="preserve">s in this ARD will be used in the assessment of </w:t>
      </w:r>
      <w:r w:rsidR="00A84853" w:rsidRPr="003866F9">
        <w:rPr>
          <w:rFonts w:asciiTheme="minorHAnsi" w:hAnsiTheme="minorHAnsi" w:cstheme="minorHAnsi"/>
          <w:lang w:val="en-IE"/>
        </w:rPr>
        <w:t>applications in response to the RFATP</w:t>
      </w:r>
      <w:r w:rsidRPr="003866F9">
        <w:rPr>
          <w:rFonts w:asciiTheme="minorHAnsi" w:hAnsiTheme="minorHAnsi" w:cstheme="minorHAnsi"/>
          <w:lang w:val="en-IE"/>
        </w:rPr>
        <w:t xml:space="preserve">.  </w:t>
      </w:r>
    </w:p>
    <w:p w14:paraId="3EDF46A1" w14:textId="77777777" w:rsidR="009C1948" w:rsidRPr="003866F9" w:rsidRDefault="009C1948" w:rsidP="00414544">
      <w:pPr>
        <w:pStyle w:val="ListParagraph"/>
        <w:jc w:val="both"/>
        <w:rPr>
          <w:rFonts w:asciiTheme="minorHAnsi" w:hAnsiTheme="minorHAnsi" w:cstheme="minorHAnsi"/>
          <w:lang w:val="en-IE"/>
        </w:rPr>
      </w:pPr>
      <w:r w:rsidRPr="003866F9">
        <w:rPr>
          <w:rFonts w:asciiTheme="minorHAnsi" w:hAnsiTheme="minorHAnsi" w:cstheme="minorHAnsi"/>
          <w:lang w:val="en-IE"/>
        </w:rPr>
        <w:tab/>
      </w:r>
    </w:p>
    <w:p w14:paraId="16A56F86" w14:textId="77777777" w:rsidR="00BF100E" w:rsidRPr="003866F9" w:rsidRDefault="009C1948" w:rsidP="0037709F">
      <w:pPr>
        <w:pStyle w:val="ListParagraph"/>
        <w:numPr>
          <w:ilvl w:val="0"/>
          <w:numId w:val="3"/>
        </w:numPr>
        <w:spacing w:after="200" w:line="276" w:lineRule="auto"/>
        <w:jc w:val="both"/>
        <w:rPr>
          <w:rFonts w:asciiTheme="minorHAnsi" w:hAnsiTheme="minorHAnsi" w:cstheme="minorHAnsi"/>
          <w:bCs/>
          <w:lang w:val="en-IE"/>
        </w:rPr>
      </w:pPr>
      <w:r w:rsidRPr="003866F9">
        <w:rPr>
          <w:rFonts w:asciiTheme="minorHAnsi" w:hAnsiTheme="minorHAnsi" w:cstheme="minorHAnsi"/>
          <w:bCs/>
          <w:lang w:val="en-IE"/>
        </w:rPr>
        <w:t xml:space="preserve">All Parts must be completed in full, where applicable.  </w:t>
      </w:r>
    </w:p>
    <w:p w14:paraId="63B423C5" w14:textId="77777777" w:rsidR="009C1948" w:rsidRPr="003866F9" w:rsidRDefault="00B72EFA" w:rsidP="0037709F">
      <w:pPr>
        <w:pStyle w:val="ListParagraph"/>
        <w:numPr>
          <w:ilvl w:val="0"/>
          <w:numId w:val="3"/>
        </w:numPr>
        <w:spacing w:after="200" w:line="276" w:lineRule="auto"/>
        <w:jc w:val="both"/>
        <w:rPr>
          <w:rFonts w:asciiTheme="minorHAnsi" w:hAnsiTheme="minorHAnsi" w:cstheme="minorHAnsi"/>
          <w:bCs/>
          <w:lang w:val="en-IE"/>
        </w:rPr>
      </w:pPr>
      <w:r w:rsidRPr="003866F9">
        <w:rPr>
          <w:rFonts w:asciiTheme="minorHAnsi" w:hAnsiTheme="minorHAnsi" w:cstheme="minorHAnsi"/>
          <w:bCs/>
          <w:lang w:val="en-IE"/>
        </w:rPr>
        <w:t xml:space="preserve">Any </w:t>
      </w:r>
      <w:r w:rsidR="009C1948" w:rsidRPr="003866F9">
        <w:rPr>
          <w:rFonts w:asciiTheme="minorHAnsi" w:hAnsiTheme="minorHAnsi" w:cstheme="minorHAnsi"/>
          <w:bCs/>
          <w:lang w:val="en-IE"/>
        </w:rPr>
        <w:t xml:space="preserve">Instructions </w:t>
      </w:r>
      <w:r w:rsidRPr="003866F9">
        <w:rPr>
          <w:rFonts w:asciiTheme="minorHAnsi" w:hAnsiTheme="minorHAnsi" w:cstheme="minorHAnsi"/>
          <w:bCs/>
          <w:lang w:val="en-IE"/>
        </w:rPr>
        <w:t>provided</w:t>
      </w:r>
      <w:r w:rsidR="009C1948" w:rsidRPr="003866F9">
        <w:rPr>
          <w:rFonts w:asciiTheme="minorHAnsi" w:hAnsiTheme="minorHAnsi" w:cstheme="minorHAnsi"/>
          <w:bCs/>
          <w:lang w:val="en-IE"/>
        </w:rPr>
        <w:t xml:space="preserve"> must be strictly adhered to. </w:t>
      </w:r>
    </w:p>
    <w:p w14:paraId="10CD3055" w14:textId="77777777" w:rsidR="002D49D4" w:rsidRPr="003866F9" w:rsidRDefault="003C7168" w:rsidP="0037709F">
      <w:pPr>
        <w:pStyle w:val="ListParagraph"/>
        <w:numPr>
          <w:ilvl w:val="0"/>
          <w:numId w:val="3"/>
        </w:numPr>
        <w:spacing w:after="200" w:line="276" w:lineRule="auto"/>
        <w:jc w:val="both"/>
        <w:rPr>
          <w:rFonts w:asciiTheme="minorHAnsi" w:hAnsiTheme="minorHAnsi" w:cstheme="minorHAnsi"/>
          <w:bCs/>
          <w:lang w:val="en-IE"/>
        </w:rPr>
      </w:pPr>
      <w:r w:rsidRPr="003866F9">
        <w:rPr>
          <w:rFonts w:asciiTheme="minorHAnsi" w:hAnsiTheme="minorHAnsi" w:cstheme="minorHAnsi"/>
          <w:bCs/>
          <w:lang w:val="en-IE"/>
        </w:rPr>
        <w:t>Applicant</w:t>
      </w:r>
      <w:r w:rsidR="009C1948" w:rsidRPr="003866F9">
        <w:rPr>
          <w:rFonts w:asciiTheme="minorHAnsi" w:hAnsiTheme="minorHAnsi" w:cstheme="minorHAnsi"/>
          <w:bCs/>
          <w:lang w:val="en-IE"/>
        </w:rPr>
        <w:t xml:space="preserve">s may not amend the ARD other than to provide the required information in the allocated response areas. </w:t>
      </w:r>
    </w:p>
    <w:p w14:paraId="2AC3F8B5" w14:textId="2862A0A8" w:rsidR="00185923" w:rsidRPr="003866F9" w:rsidRDefault="00185923" w:rsidP="00185923">
      <w:pPr>
        <w:spacing w:after="240" w:line="319" w:lineRule="auto"/>
        <w:jc w:val="both"/>
        <w:rPr>
          <w:rFonts w:cstheme="minorHAnsi"/>
          <w:sz w:val="20"/>
          <w:szCs w:val="20"/>
        </w:rPr>
      </w:pPr>
    </w:p>
    <w:tbl>
      <w:tblPr>
        <w:tblStyle w:val="TableGrid3"/>
        <w:tblW w:w="0" w:type="auto"/>
        <w:tblLook w:val="04A0" w:firstRow="1" w:lastRow="0" w:firstColumn="1" w:lastColumn="0" w:noHBand="0" w:noVBand="1"/>
      </w:tblPr>
      <w:tblGrid>
        <w:gridCol w:w="8194"/>
        <w:gridCol w:w="822"/>
      </w:tblGrid>
      <w:tr w:rsidR="00185923" w:rsidRPr="003866F9" w14:paraId="122A8748" w14:textId="77777777" w:rsidTr="002D1933">
        <w:trPr>
          <w:trHeight w:val="482"/>
        </w:trPr>
        <w:tc>
          <w:tcPr>
            <w:tcW w:w="9016" w:type="dxa"/>
            <w:gridSpan w:val="2"/>
            <w:shd w:val="clear" w:color="auto" w:fill="A8D08D" w:themeFill="accent6" w:themeFillTint="99"/>
          </w:tcPr>
          <w:p w14:paraId="3B290AB3" w14:textId="77777777" w:rsidR="00185923" w:rsidRPr="003866F9" w:rsidRDefault="00185923" w:rsidP="009823E4">
            <w:pPr>
              <w:spacing w:line="319" w:lineRule="auto"/>
              <w:ind w:right="-1"/>
              <w:jc w:val="center"/>
              <w:rPr>
                <w:rFonts w:asciiTheme="minorHAnsi" w:hAnsiTheme="minorHAnsi" w:cstheme="minorHAnsi"/>
                <w:b/>
              </w:rPr>
            </w:pPr>
            <w:r w:rsidRPr="003866F9">
              <w:rPr>
                <w:rFonts w:asciiTheme="minorHAnsi" w:hAnsiTheme="minorHAnsi" w:cstheme="minorHAnsi"/>
                <w:b/>
              </w:rPr>
              <w:t>Applicant(s) to Complete</w:t>
            </w:r>
          </w:p>
          <w:p w14:paraId="308C51CA" w14:textId="77777777" w:rsidR="00185923" w:rsidRPr="003866F9" w:rsidRDefault="00185923" w:rsidP="009823E4">
            <w:pPr>
              <w:spacing w:line="319" w:lineRule="auto"/>
              <w:ind w:right="-1"/>
              <w:jc w:val="center"/>
              <w:rPr>
                <w:rFonts w:asciiTheme="minorHAnsi" w:hAnsiTheme="minorHAnsi" w:cstheme="minorHAnsi"/>
                <w:sz w:val="36"/>
              </w:rPr>
            </w:pPr>
            <w:r w:rsidRPr="003866F9">
              <w:rPr>
                <w:rFonts w:asciiTheme="minorHAnsi" w:hAnsiTheme="minorHAnsi" w:cstheme="minorHAnsi"/>
              </w:rPr>
              <w:t>Please tick the box below to acknowledge you agree and understand</w:t>
            </w:r>
          </w:p>
        </w:tc>
      </w:tr>
      <w:tr w:rsidR="00185923" w:rsidRPr="003866F9" w14:paraId="53DCD354" w14:textId="77777777" w:rsidTr="00FF4F91">
        <w:trPr>
          <w:trHeight w:val="906"/>
        </w:trPr>
        <w:tc>
          <w:tcPr>
            <w:tcW w:w="8194" w:type="dxa"/>
            <w:shd w:val="clear" w:color="auto" w:fill="DEEAF6" w:themeFill="accent1" w:themeFillTint="33"/>
            <w:vAlign w:val="center"/>
          </w:tcPr>
          <w:p w14:paraId="049480EB" w14:textId="77777777" w:rsidR="00185923" w:rsidRPr="003866F9" w:rsidRDefault="00185923">
            <w:pPr>
              <w:spacing w:before="240" w:after="120" w:line="319" w:lineRule="auto"/>
              <w:ind w:right="-1"/>
              <w:jc w:val="both"/>
              <w:rPr>
                <w:rFonts w:asciiTheme="minorHAnsi" w:hAnsiTheme="minorHAnsi" w:cstheme="minorHAnsi"/>
              </w:rPr>
            </w:pPr>
            <w:r w:rsidRPr="003866F9">
              <w:rPr>
                <w:rFonts w:asciiTheme="minorHAnsi" w:hAnsiTheme="minorHAnsi" w:cstheme="minorHAnsi"/>
              </w:rPr>
              <w:t>Please tick this box to certify that you understand the instructions of this ARD.</w:t>
            </w:r>
          </w:p>
        </w:tc>
        <w:tc>
          <w:tcPr>
            <w:tcW w:w="822" w:type="dxa"/>
            <w:vAlign w:val="center"/>
          </w:tcPr>
          <w:p w14:paraId="50226DD8" w14:textId="77777777" w:rsidR="00185923" w:rsidRPr="003866F9" w:rsidRDefault="00000000" w:rsidP="009823E4">
            <w:pPr>
              <w:spacing w:before="240" w:line="319" w:lineRule="auto"/>
              <w:ind w:right="-1"/>
              <w:jc w:val="center"/>
              <w:rPr>
                <w:rFonts w:asciiTheme="minorHAnsi" w:hAnsiTheme="minorHAnsi" w:cstheme="minorHAnsi"/>
              </w:rPr>
            </w:pPr>
            <w:sdt>
              <w:sdtPr>
                <w:rPr>
                  <w:rFonts w:cstheme="minorHAnsi"/>
                  <w:sz w:val="36"/>
                </w:rPr>
                <w:id w:val="1257407300"/>
                <w14:checkbox>
                  <w14:checked w14:val="0"/>
                  <w14:checkedState w14:val="0052" w14:font="Wingdings 2"/>
                  <w14:uncheckedState w14:val="2610" w14:font="MS Gothic"/>
                </w14:checkbox>
              </w:sdtPr>
              <w:sdtContent>
                <w:r w:rsidR="00FC76FF" w:rsidRPr="003866F9">
                  <w:rPr>
                    <w:rFonts w:ascii="Segoe UI Symbol" w:eastAsia="MS Gothic" w:hAnsi="Segoe UI Symbol" w:cs="Segoe UI Symbol"/>
                    <w:sz w:val="36"/>
                  </w:rPr>
                  <w:t>☐</w:t>
                </w:r>
              </w:sdtContent>
            </w:sdt>
          </w:p>
        </w:tc>
      </w:tr>
      <w:tr w:rsidR="00FC76FF" w:rsidRPr="003866F9" w14:paraId="0E2C7F9F" w14:textId="77777777" w:rsidTr="00FF4F91">
        <w:trPr>
          <w:trHeight w:val="906"/>
        </w:trPr>
        <w:tc>
          <w:tcPr>
            <w:tcW w:w="8194" w:type="dxa"/>
            <w:shd w:val="clear" w:color="auto" w:fill="DEEAF6" w:themeFill="accent1" w:themeFillTint="33"/>
            <w:vAlign w:val="center"/>
          </w:tcPr>
          <w:p w14:paraId="59A431E1" w14:textId="77777777" w:rsidR="00FC76FF" w:rsidRPr="003866F9" w:rsidRDefault="00FC76FF" w:rsidP="00FC76FF">
            <w:pPr>
              <w:spacing w:before="240" w:after="120" w:line="319" w:lineRule="auto"/>
              <w:ind w:right="-1"/>
              <w:jc w:val="both"/>
              <w:rPr>
                <w:rFonts w:asciiTheme="minorHAnsi" w:hAnsiTheme="minorHAnsi" w:cstheme="minorHAnsi"/>
              </w:rPr>
            </w:pPr>
            <w:r w:rsidRPr="003866F9">
              <w:rPr>
                <w:rFonts w:asciiTheme="minorHAnsi" w:hAnsiTheme="minorHAnsi" w:cstheme="minorHAnsi"/>
              </w:rPr>
              <w:t>Please tick the box to confirm all supporting documentation is enclosed as outlined in the Selection Criteria of this document and section 3.2 of the Request for Applicants to Participate (RFATP) document.</w:t>
            </w:r>
          </w:p>
        </w:tc>
        <w:tc>
          <w:tcPr>
            <w:tcW w:w="822" w:type="dxa"/>
            <w:vAlign w:val="center"/>
          </w:tcPr>
          <w:p w14:paraId="0B1A61F4" w14:textId="47380526" w:rsidR="00FC76FF" w:rsidRPr="003866F9" w:rsidRDefault="00000000" w:rsidP="009823E4">
            <w:pPr>
              <w:spacing w:before="240" w:line="319" w:lineRule="auto"/>
              <w:ind w:right="-1"/>
              <w:jc w:val="center"/>
              <w:rPr>
                <w:rFonts w:asciiTheme="minorHAnsi" w:hAnsiTheme="minorHAnsi" w:cstheme="minorHAnsi"/>
                <w:sz w:val="36"/>
              </w:rPr>
            </w:pPr>
            <w:sdt>
              <w:sdtPr>
                <w:rPr>
                  <w:rFonts w:cstheme="minorHAnsi"/>
                  <w:sz w:val="36"/>
                </w:rPr>
                <w:id w:val="-117301832"/>
                <w14:checkbox>
                  <w14:checked w14:val="0"/>
                  <w14:checkedState w14:val="0052" w14:font="Wingdings 2"/>
                  <w14:uncheckedState w14:val="2610" w14:font="MS Gothic"/>
                </w14:checkbox>
              </w:sdtPr>
              <w:sdtContent>
                <w:r w:rsidR="002D1933" w:rsidRPr="003866F9">
                  <w:rPr>
                    <w:rFonts w:ascii="MS Gothic" w:eastAsia="MS Gothic" w:hAnsi="MS Gothic" w:cstheme="minorHAnsi" w:hint="eastAsia"/>
                    <w:sz w:val="36"/>
                  </w:rPr>
                  <w:t>☐</w:t>
                </w:r>
              </w:sdtContent>
            </w:sdt>
          </w:p>
        </w:tc>
      </w:tr>
    </w:tbl>
    <w:p w14:paraId="5C28B028" w14:textId="77777777" w:rsidR="00185923" w:rsidRPr="003866F9" w:rsidRDefault="00185923" w:rsidP="00185923">
      <w:pPr>
        <w:spacing w:line="319" w:lineRule="auto"/>
        <w:ind w:right="-1"/>
        <w:rPr>
          <w:rFonts w:cstheme="minorHAnsi"/>
        </w:rPr>
      </w:pPr>
    </w:p>
    <w:p w14:paraId="1EEEF58A" w14:textId="77777777" w:rsidR="00316366" w:rsidRPr="003866F9" w:rsidRDefault="00316366" w:rsidP="00185923">
      <w:pPr>
        <w:spacing w:line="319" w:lineRule="auto"/>
        <w:ind w:right="-1"/>
        <w:rPr>
          <w:rFonts w:cstheme="minorHAnsi"/>
        </w:rPr>
      </w:pPr>
    </w:p>
    <w:p w14:paraId="152172DB" w14:textId="77777777" w:rsidR="00763A92" w:rsidRDefault="00763A92" w:rsidP="00185923">
      <w:pPr>
        <w:spacing w:line="319" w:lineRule="auto"/>
        <w:ind w:right="-1"/>
        <w:rPr>
          <w:rFonts w:cstheme="minorHAnsi"/>
        </w:rPr>
      </w:pPr>
    </w:p>
    <w:p w14:paraId="24FE2A4F" w14:textId="77777777" w:rsidR="00981B57" w:rsidRDefault="00981B57" w:rsidP="00185923">
      <w:pPr>
        <w:spacing w:line="319" w:lineRule="auto"/>
        <w:ind w:right="-1"/>
        <w:rPr>
          <w:rFonts w:cstheme="minorHAnsi"/>
        </w:rPr>
      </w:pPr>
    </w:p>
    <w:p w14:paraId="2199E306" w14:textId="77777777" w:rsidR="00981B57" w:rsidRDefault="00981B57" w:rsidP="00185923">
      <w:pPr>
        <w:spacing w:line="319" w:lineRule="auto"/>
        <w:ind w:right="-1"/>
        <w:rPr>
          <w:rFonts w:cstheme="minorHAnsi"/>
        </w:rPr>
      </w:pPr>
    </w:p>
    <w:p w14:paraId="5497B0C1" w14:textId="77777777" w:rsidR="00981B57" w:rsidRDefault="00981B57" w:rsidP="00185923">
      <w:pPr>
        <w:spacing w:line="319" w:lineRule="auto"/>
        <w:ind w:right="-1"/>
        <w:rPr>
          <w:rFonts w:cstheme="minorHAnsi"/>
        </w:rPr>
      </w:pPr>
    </w:p>
    <w:p w14:paraId="67B5E001" w14:textId="77777777" w:rsidR="00981B57" w:rsidRDefault="00981B57" w:rsidP="00185923">
      <w:pPr>
        <w:spacing w:line="319" w:lineRule="auto"/>
        <w:ind w:right="-1"/>
        <w:rPr>
          <w:rFonts w:cstheme="minorHAnsi"/>
        </w:rPr>
      </w:pPr>
    </w:p>
    <w:p w14:paraId="34C8F0B9" w14:textId="77777777" w:rsidR="00981B57" w:rsidRPr="003866F9" w:rsidRDefault="00981B57" w:rsidP="00185923">
      <w:pPr>
        <w:spacing w:line="319" w:lineRule="auto"/>
        <w:ind w:right="-1"/>
        <w:rPr>
          <w:rFonts w:cstheme="minorHAnsi"/>
        </w:rPr>
      </w:pPr>
    </w:p>
    <w:p w14:paraId="35CF9F78" w14:textId="77777777" w:rsidR="00316366" w:rsidRPr="003866F9" w:rsidRDefault="00316366" w:rsidP="00185923">
      <w:pPr>
        <w:spacing w:line="319" w:lineRule="auto"/>
        <w:ind w:right="-1"/>
        <w:rPr>
          <w:rFonts w:cstheme="minorHAnsi"/>
        </w:rPr>
      </w:pPr>
    </w:p>
    <w:p w14:paraId="59062724" w14:textId="77777777" w:rsidR="002A4968" w:rsidRPr="003866F9" w:rsidRDefault="002A4968" w:rsidP="008046E9">
      <w:pPr>
        <w:spacing w:line="240" w:lineRule="auto"/>
        <w:rPr>
          <w:b/>
          <w:bCs/>
          <w:color w:val="FF0000"/>
          <w:sz w:val="28"/>
          <w:szCs w:val="28"/>
        </w:rPr>
      </w:pPr>
    </w:p>
    <w:p w14:paraId="7D2BC3D6" w14:textId="3FFA7F80" w:rsidR="005E751B" w:rsidRPr="003866F9" w:rsidRDefault="005E751B" w:rsidP="005E751B">
      <w:pPr>
        <w:spacing w:line="240" w:lineRule="auto"/>
        <w:jc w:val="center"/>
        <w:rPr>
          <w:b/>
          <w:bCs/>
          <w:color w:val="FF0000"/>
          <w:sz w:val="28"/>
          <w:szCs w:val="28"/>
        </w:rPr>
      </w:pPr>
      <w:r w:rsidRPr="003866F9">
        <w:rPr>
          <w:b/>
          <w:bCs/>
          <w:color w:val="FF0000"/>
          <w:sz w:val="28"/>
          <w:szCs w:val="28"/>
        </w:rPr>
        <w:lastRenderedPageBreak/>
        <w:t xml:space="preserve">PLEASE IDENTIFY </w:t>
      </w:r>
      <w:r w:rsidR="00D96AA9" w:rsidRPr="003866F9">
        <w:rPr>
          <w:b/>
          <w:bCs/>
          <w:color w:val="FF0000"/>
          <w:sz w:val="28"/>
          <w:szCs w:val="28"/>
        </w:rPr>
        <w:t xml:space="preserve">AND COMPLETE </w:t>
      </w:r>
      <w:r w:rsidRPr="003866F9">
        <w:rPr>
          <w:b/>
          <w:bCs/>
          <w:color w:val="FF0000"/>
          <w:sz w:val="28"/>
          <w:szCs w:val="28"/>
        </w:rPr>
        <w:t xml:space="preserve">THE LOT OR LOTS </w:t>
      </w:r>
      <w:r w:rsidR="009C129A" w:rsidRPr="003866F9">
        <w:rPr>
          <w:b/>
          <w:bCs/>
          <w:color w:val="FF0000"/>
          <w:sz w:val="28"/>
          <w:szCs w:val="28"/>
        </w:rPr>
        <w:t xml:space="preserve">BEING </w:t>
      </w:r>
      <w:r w:rsidRPr="003866F9">
        <w:rPr>
          <w:b/>
          <w:bCs/>
          <w:color w:val="FF0000"/>
          <w:sz w:val="28"/>
          <w:szCs w:val="28"/>
        </w:rPr>
        <w:t>APPLIED FOR</w:t>
      </w:r>
    </w:p>
    <w:p w14:paraId="0264A9B1" w14:textId="77777777" w:rsidR="005E751B" w:rsidRPr="003866F9" w:rsidRDefault="005E751B" w:rsidP="005E751B">
      <w:pPr>
        <w:jc w:val="center"/>
        <w:rPr>
          <w:b/>
          <w:bCs/>
          <w:color w:val="FF0000"/>
          <w:sz w:val="28"/>
          <w:szCs w:val="28"/>
        </w:rPr>
      </w:pPr>
      <w:r w:rsidRPr="003866F9">
        <w:rPr>
          <w:b/>
          <w:bCs/>
          <w:color w:val="FF0000"/>
          <w:sz w:val="28"/>
          <w:szCs w:val="28"/>
        </w:rPr>
        <w:t xml:space="preserve">ADMITTANCE TO THE DPS PANEL </w:t>
      </w:r>
    </w:p>
    <w:p w14:paraId="3F5C47CA" w14:textId="77777777" w:rsidR="006743C9" w:rsidRPr="00541C41" w:rsidRDefault="006743C9" w:rsidP="00541C41">
      <w:pPr>
        <w:spacing w:after="0"/>
        <w:jc w:val="center"/>
        <w:rPr>
          <w:b/>
          <w:bCs/>
          <w:color w:val="FF0000"/>
          <w:sz w:val="24"/>
          <w:szCs w:val="24"/>
        </w:rPr>
      </w:pPr>
    </w:p>
    <w:tbl>
      <w:tblPr>
        <w:tblStyle w:val="TableGrid4"/>
        <w:tblW w:w="5000" w:type="pct"/>
        <w:jc w:val="center"/>
        <w:tblLook w:val="04A0" w:firstRow="1" w:lastRow="0" w:firstColumn="1" w:lastColumn="0" w:noHBand="0" w:noVBand="1"/>
      </w:tblPr>
      <w:tblGrid>
        <w:gridCol w:w="1696"/>
        <w:gridCol w:w="5529"/>
        <w:gridCol w:w="1791"/>
      </w:tblGrid>
      <w:tr w:rsidR="00406151" w:rsidRPr="003866F9" w14:paraId="36DC5631" w14:textId="77777777" w:rsidTr="00BE6E10">
        <w:trPr>
          <w:trHeight w:val="445"/>
          <w:jc w:val="center"/>
        </w:trPr>
        <w:tc>
          <w:tcPr>
            <w:tcW w:w="941" w:type="pct"/>
            <w:shd w:val="clear" w:color="auto" w:fill="004D44"/>
            <w:noWrap/>
            <w:vAlign w:val="center"/>
            <w:hideMark/>
          </w:tcPr>
          <w:p w14:paraId="710FC064" w14:textId="77777777" w:rsidR="00406151" w:rsidRPr="00585D55" w:rsidRDefault="00406151" w:rsidP="00842063">
            <w:pPr>
              <w:spacing w:before="120" w:after="120"/>
              <w:ind w:left="22" w:hanging="22"/>
              <w:jc w:val="center"/>
              <w:rPr>
                <w:rFonts w:asciiTheme="minorHAnsi" w:hAnsiTheme="minorHAnsi" w:cstheme="minorHAnsi"/>
                <w:b/>
                <w:color w:val="FFFFFF" w:themeColor="background1"/>
                <w:sz w:val="24"/>
                <w:szCs w:val="24"/>
              </w:rPr>
            </w:pPr>
            <w:bookmarkStart w:id="3" w:name="_Hlk177727972"/>
            <w:r w:rsidRPr="00585D55">
              <w:rPr>
                <w:rFonts w:asciiTheme="minorHAnsi" w:hAnsiTheme="minorHAnsi" w:cstheme="minorHAnsi"/>
                <w:b/>
                <w:color w:val="FFFFFF" w:themeColor="background1"/>
                <w:sz w:val="24"/>
                <w:szCs w:val="24"/>
              </w:rPr>
              <w:t>Ref</w:t>
            </w:r>
          </w:p>
        </w:tc>
        <w:tc>
          <w:tcPr>
            <w:tcW w:w="3066" w:type="pct"/>
            <w:shd w:val="clear" w:color="auto" w:fill="004D44"/>
            <w:vAlign w:val="center"/>
          </w:tcPr>
          <w:p w14:paraId="0454B3C5" w14:textId="77777777" w:rsidR="00406151" w:rsidRPr="00585D55" w:rsidRDefault="00406151" w:rsidP="008A22F0">
            <w:pPr>
              <w:spacing w:before="120" w:after="120"/>
              <w:jc w:val="center"/>
              <w:rPr>
                <w:rFonts w:asciiTheme="minorHAnsi" w:hAnsiTheme="minorHAnsi" w:cstheme="minorHAnsi"/>
                <w:b/>
                <w:color w:val="FFFFFF" w:themeColor="background1"/>
                <w:sz w:val="24"/>
                <w:szCs w:val="24"/>
              </w:rPr>
            </w:pPr>
            <w:r w:rsidRPr="00585D55">
              <w:rPr>
                <w:rFonts w:asciiTheme="minorHAnsi" w:hAnsiTheme="minorHAnsi" w:cstheme="minorHAnsi"/>
                <w:b/>
                <w:color w:val="FFFFFF" w:themeColor="background1"/>
                <w:sz w:val="24"/>
                <w:szCs w:val="24"/>
              </w:rPr>
              <w:t>Product Description</w:t>
            </w:r>
          </w:p>
        </w:tc>
        <w:tc>
          <w:tcPr>
            <w:tcW w:w="993" w:type="pct"/>
            <w:vMerge w:val="restart"/>
            <w:shd w:val="clear" w:color="auto" w:fill="70AD47" w:themeFill="accent6"/>
            <w:vAlign w:val="center"/>
          </w:tcPr>
          <w:p w14:paraId="76DF08D6" w14:textId="77777777" w:rsidR="000665A8" w:rsidRPr="00585D55" w:rsidRDefault="00406151" w:rsidP="00696E9C">
            <w:pPr>
              <w:spacing w:before="120" w:after="120"/>
              <w:jc w:val="center"/>
              <w:rPr>
                <w:rFonts w:asciiTheme="minorHAnsi" w:hAnsiTheme="minorHAnsi" w:cstheme="minorHAnsi"/>
                <w:b/>
                <w:color w:val="FFFFFF" w:themeColor="background1"/>
                <w:sz w:val="24"/>
                <w:szCs w:val="24"/>
              </w:rPr>
            </w:pPr>
            <w:r w:rsidRPr="00585D55">
              <w:rPr>
                <w:rFonts w:asciiTheme="minorHAnsi" w:hAnsiTheme="minorHAnsi" w:cstheme="minorHAnsi"/>
                <w:b/>
                <w:color w:val="FFFFFF" w:themeColor="background1"/>
                <w:sz w:val="24"/>
                <w:szCs w:val="24"/>
              </w:rPr>
              <w:t xml:space="preserve">Application </w:t>
            </w:r>
          </w:p>
          <w:p w14:paraId="40812E5C" w14:textId="0CC18384" w:rsidR="00406151" w:rsidRPr="00585D55" w:rsidRDefault="00406151" w:rsidP="00696E9C">
            <w:pPr>
              <w:spacing w:before="120" w:after="120"/>
              <w:jc w:val="center"/>
              <w:rPr>
                <w:rFonts w:asciiTheme="minorHAnsi" w:hAnsiTheme="minorHAnsi" w:cstheme="minorHAnsi"/>
                <w:b/>
                <w:color w:val="FFFFFF" w:themeColor="background1"/>
                <w:sz w:val="24"/>
                <w:szCs w:val="24"/>
              </w:rPr>
            </w:pPr>
            <w:r w:rsidRPr="00585D55">
              <w:rPr>
                <w:rFonts w:asciiTheme="minorHAnsi" w:hAnsiTheme="minorHAnsi" w:cstheme="minorHAnsi"/>
                <w:b/>
                <w:color w:val="FFFFFF" w:themeColor="background1"/>
                <w:sz w:val="24"/>
                <w:szCs w:val="24"/>
              </w:rPr>
              <w:t>Y</w:t>
            </w:r>
            <w:r w:rsidR="009C129A" w:rsidRPr="00585D55">
              <w:rPr>
                <w:rFonts w:asciiTheme="minorHAnsi" w:hAnsiTheme="minorHAnsi" w:cstheme="minorHAnsi"/>
                <w:b/>
                <w:color w:val="FFFFFF" w:themeColor="background1"/>
                <w:sz w:val="24"/>
                <w:szCs w:val="24"/>
              </w:rPr>
              <w:t>ES</w:t>
            </w:r>
            <w:r w:rsidRPr="00585D55">
              <w:rPr>
                <w:rFonts w:asciiTheme="minorHAnsi" w:hAnsiTheme="minorHAnsi" w:cstheme="minorHAnsi"/>
                <w:b/>
                <w:color w:val="FFFFFF" w:themeColor="background1"/>
                <w:sz w:val="24"/>
                <w:szCs w:val="24"/>
              </w:rPr>
              <w:t xml:space="preserve"> /</w:t>
            </w:r>
            <w:r w:rsidR="00696E9C" w:rsidRPr="00585D55">
              <w:rPr>
                <w:rFonts w:asciiTheme="minorHAnsi" w:hAnsiTheme="minorHAnsi" w:cstheme="minorHAnsi"/>
                <w:b/>
                <w:color w:val="FFFFFF" w:themeColor="background1"/>
                <w:sz w:val="24"/>
                <w:szCs w:val="24"/>
              </w:rPr>
              <w:t xml:space="preserve"> N</w:t>
            </w:r>
            <w:r w:rsidR="009C129A" w:rsidRPr="00585D55">
              <w:rPr>
                <w:rFonts w:asciiTheme="minorHAnsi" w:hAnsiTheme="minorHAnsi" w:cstheme="minorHAnsi"/>
                <w:b/>
                <w:color w:val="FFFFFF" w:themeColor="background1"/>
                <w:sz w:val="24"/>
                <w:szCs w:val="24"/>
              </w:rPr>
              <w:t>O</w:t>
            </w:r>
          </w:p>
        </w:tc>
      </w:tr>
      <w:tr w:rsidR="00406151" w:rsidRPr="003866F9" w14:paraId="1440A545" w14:textId="77777777" w:rsidTr="00BE6E10">
        <w:trPr>
          <w:trHeight w:val="280"/>
          <w:jc w:val="center"/>
        </w:trPr>
        <w:tc>
          <w:tcPr>
            <w:tcW w:w="941" w:type="pct"/>
            <w:shd w:val="clear" w:color="auto" w:fill="AEAAAA" w:themeFill="background2" w:themeFillShade="BF"/>
            <w:noWrap/>
            <w:vAlign w:val="center"/>
          </w:tcPr>
          <w:p w14:paraId="3DE35651" w14:textId="358D21CD" w:rsidR="00406151" w:rsidRPr="00585D55" w:rsidRDefault="00B1713C" w:rsidP="00BE6E10">
            <w:pPr>
              <w:pStyle w:val="TableParagraph"/>
              <w:tabs>
                <w:tab w:val="left" w:pos="5158"/>
              </w:tabs>
              <w:spacing w:before="120" w:after="120" w:line="276" w:lineRule="auto"/>
              <w:ind w:left="113"/>
              <w:jc w:val="center"/>
              <w:rPr>
                <w:b/>
                <w:sz w:val="24"/>
                <w:szCs w:val="24"/>
              </w:rPr>
            </w:pPr>
            <w:bookmarkStart w:id="4" w:name="_Hlk178588554"/>
            <w:r w:rsidRPr="00585D55">
              <w:rPr>
                <w:b/>
                <w:sz w:val="24"/>
                <w:szCs w:val="24"/>
              </w:rPr>
              <w:t>Lot Number</w:t>
            </w:r>
          </w:p>
        </w:tc>
        <w:tc>
          <w:tcPr>
            <w:tcW w:w="3066" w:type="pct"/>
            <w:shd w:val="clear" w:color="auto" w:fill="AEAAAA" w:themeFill="background2" w:themeFillShade="BF"/>
          </w:tcPr>
          <w:p w14:paraId="557323F6" w14:textId="77777777" w:rsidR="00406151" w:rsidRPr="00585D55" w:rsidRDefault="00406151" w:rsidP="00BE6E10">
            <w:pPr>
              <w:pStyle w:val="TableParagraph"/>
              <w:tabs>
                <w:tab w:val="left" w:pos="5158"/>
              </w:tabs>
              <w:spacing w:before="120" w:after="120" w:line="276" w:lineRule="auto"/>
              <w:ind w:left="113"/>
              <w:jc w:val="center"/>
              <w:rPr>
                <w:b/>
                <w:sz w:val="24"/>
                <w:szCs w:val="24"/>
              </w:rPr>
            </w:pPr>
            <w:r w:rsidRPr="00585D55">
              <w:rPr>
                <w:b/>
                <w:sz w:val="24"/>
                <w:szCs w:val="24"/>
              </w:rPr>
              <w:t>Printed Schoolbooks</w:t>
            </w:r>
          </w:p>
        </w:tc>
        <w:tc>
          <w:tcPr>
            <w:tcW w:w="993" w:type="pct"/>
            <w:vMerge/>
            <w:shd w:val="clear" w:color="auto" w:fill="70AD47" w:themeFill="accent6"/>
          </w:tcPr>
          <w:p w14:paraId="3D377999" w14:textId="6F2F0514" w:rsidR="00406151" w:rsidRPr="00585D55" w:rsidRDefault="00406151" w:rsidP="008A22F0">
            <w:pPr>
              <w:pStyle w:val="TableParagraph"/>
              <w:tabs>
                <w:tab w:val="left" w:pos="5158"/>
              </w:tabs>
              <w:spacing w:before="120" w:after="120" w:line="276" w:lineRule="auto"/>
              <w:ind w:left="113"/>
              <w:rPr>
                <w:b/>
                <w:sz w:val="24"/>
                <w:szCs w:val="24"/>
              </w:rPr>
            </w:pPr>
          </w:p>
        </w:tc>
      </w:tr>
      <w:bookmarkEnd w:id="4"/>
      <w:tr w:rsidR="00B00577" w:rsidRPr="003866F9" w14:paraId="308C7B0E" w14:textId="77777777" w:rsidTr="00BE6E10">
        <w:trPr>
          <w:trHeight w:val="280"/>
          <w:jc w:val="center"/>
        </w:trPr>
        <w:tc>
          <w:tcPr>
            <w:tcW w:w="941" w:type="pct"/>
            <w:noWrap/>
            <w:vAlign w:val="center"/>
          </w:tcPr>
          <w:p w14:paraId="0F1114DF" w14:textId="77777777" w:rsidR="00B00577" w:rsidRPr="00585D55" w:rsidRDefault="00B00577"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Lot 1</w:t>
            </w:r>
          </w:p>
        </w:tc>
        <w:tc>
          <w:tcPr>
            <w:tcW w:w="3066" w:type="pct"/>
          </w:tcPr>
          <w:p w14:paraId="05490E71" w14:textId="78827DB7" w:rsidR="00B00577" w:rsidRPr="00585D55" w:rsidRDefault="00906704"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Donegal ETB</w:t>
            </w:r>
            <w:r w:rsidR="00C53A9B" w:rsidRPr="00585D55">
              <w:rPr>
                <w:bCs/>
                <w:sz w:val="24"/>
                <w:szCs w:val="24"/>
                <w:bdr w:val="none" w:sz="0" w:space="0" w:color="auto"/>
              </w:rPr>
              <w:t xml:space="preserve"> </w:t>
            </w:r>
          </w:p>
        </w:tc>
        <w:tc>
          <w:tcPr>
            <w:tcW w:w="993" w:type="pct"/>
            <w:vAlign w:val="center"/>
          </w:tcPr>
          <w:p w14:paraId="1D5A6975" w14:textId="3B213DB5" w:rsidR="00B00577" w:rsidRPr="00585D55" w:rsidRDefault="00B00577" w:rsidP="00FD5C5E">
            <w:pPr>
              <w:pStyle w:val="TableParagraph"/>
              <w:tabs>
                <w:tab w:val="left" w:pos="5158"/>
              </w:tabs>
              <w:spacing w:before="120" w:after="120"/>
              <w:ind w:left="113"/>
              <w:jc w:val="center"/>
              <w:rPr>
                <w:bCs/>
                <w:sz w:val="24"/>
                <w:szCs w:val="24"/>
              </w:rPr>
            </w:pPr>
          </w:p>
        </w:tc>
      </w:tr>
      <w:tr w:rsidR="0081388C" w:rsidRPr="003866F9" w14:paraId="234D3F11" w14:textId="77777777" w:rsidTr="00BE6E10">
        <w:trPr>
          <w:trHeight w:val="115"/>
          <w:jc w:val="center"/>
        </w:trPr>
        <w:tc>
          <w:tcPr>
            <w:tcW w:w="941" w:type="pct"/>
            <w:shd w:val="clear" w:color="auto" w:fill="DEEAF6" w:themeFill="accent1" w:themeFillTint="33"/>
            <w:noWrap/>
            <w:vAlign w:val="center"/>
          </w:tcPr>
          <w:p w14:paraId="1859A1DA" w14:textId="77777777" w:rsidR="0081388C" w:rsidRPr="00585D55" w:rsidRDefault="0081388C"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Lot 2</w:t>
            </w:r>
          </w:p>
        </w:tc>
        <w:tc>
          <w:tcPr>
            <w:tcW w:w="3066" w:type="pct"/>
            <w:shd w:val="clear" w:color="auto" w:fill="DEEAF6" w:themeFill="accent1" w:themeFillTint="33"/>
          </w:tcPr>
          <w:p w14:paraId="69ADD5B9" w14:textId="7E9D6A4F" w:rsidR="0081388C" w:rsidRPr="00585D55" w:rsidRDefault="0081388C" w:rsidP="00FD5C5E">
            <w:pPr>
              <w:pStyle w:val="TableParagraph"/>
              <w:tabs>
                <w:tab w:val="left" w:pos="5158"/>
              </w:tabs>
              <w:spacing w:before="120" w:after="120"/>
              <w:ind w:left="113"/>
              <w:rPr>
                <w:rFonts w:eastAsia="Times New Roman"/>
                <w:spacing w:val="-1"/>
                <w:sz w:val="24"/>
                <w:szCs w:val="24"/>
                <w:bdr w:val="none" w:sz="0" w:space="0" w:color="auto" w:frame="1"/>
              </w:rPr>
            </w:pPr>
            <w:r w:rsidRPr="00585D55">
              <w:rPr>
                <w:bCs/>
                <w:sz w:val="24"/>
                <w:szCs w:val="24"/>
                <w:bdr w:val="none" w:sz="0" w:space="0" w:color="auto"/>
              </w:rPr>
              <w:t>Cork ETB</w:t>
            </w:r>
            <w:r w:rsidRPr="00585D55">
              <w:rPr>
                <w:rFonts w:eastAsia="Times New Roman"/>
                <w:spacing w:val="-1"/>
                <w:sz w:val="24"/>
                <w:szCs w:val="24"/>
                <w:bdr w:val="none" w:sz="0" w:space="0" w:color="auto" w:frame="1"/>
              </w:rPr>
              <w:t xml:space="preserve"> </w:t>
            </w:r>
          </w:p>
        </w:tc>
        <w:tc>
          <w:tcPr>
            <w:tcW w:w="993" w:type="pct"/>
            <w:shd w:val="clear" w:color="auto" w:fill="DEEAF6" w:themeFill="accent1" w:themeFillTint="33"/>
            <w:vAlign w:val="center"/>
          </w:tcPr>
          <w:p w14:paraId="41A2F2E6" w14:textId="2714118A" w:rsidR="0081388C" w:rsidRPr="00585D55" w:rsidRDefault="0081388C" w:rsidP="00FD5C5E">
            <w:pPr>
              <w:pStyle w:val="TableParagraph"/>
              <w:tabs>
                <w:tab w:val="left" w:pos="5158"/>
              </w:tabs>
              <w:spacing w:before="120" w:after="120"/>
              <w:ind w:left="113"/>
              <w:jc w:val="center"/>
              <w:rPr>
                <w:bCs/>
                <w:sz w:val="24"/>
                <w:szCs w:val="24"/>
              </w:rPr>
            </w:pPr>
          </w:p>
        </w:tc>
      </w:tr>
      <w:tr w:rsidR="0081388C" w:rsidRPr="003866F9" w14:paraId="2EF0A682" w14:textId="77777777" w:rsidTr="00BE6E10">
        <w:trPr>
          <w:trHeight w:val="280"/>
          <w:jc w:val="center"/>
        </w:trPr>
        <w:tc>
          <w:tcPr>
            <w:tcW w:w="941" w:type="pct"/>
            <w:noWrap/>
            <w:vAlign w:val="center"/>
          </w:tcPr>
          <w:p w14:paraId="65793D06" w14:textId="77777777" w:rsidR="0081388C" w:rsidRPr="00585D55" w:rsidRDefault="0081388C"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Lot 3</w:t>
            </w:r>
          </w:p>
        </w:tc>
        <w:tc>
          <w:tcPr>
            <w:tcW w:w="3066" w:type="pct"/>
          </w:tcPr>
          <w:p w14:paraId="45FB2A6D" w14:textId="37719464" w:rsidR="00F03D3A" w:rsidRPr="00585D55" w:rsidRDefault="0081388C"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 xml:space="preserve">Tipperary ETB </w:t>
            </w:r>
          </w:p>
        </w:tc>
        <w:tc>
          <w:tcPr>
            <w:tcW w:w="993" w:type="pct"/>
            <w:vAlign w:val="center"/>
          </w:tcPr>
          <w:p w14:paraId="772704D0" w14:textId="17C043F1" w:rsidR="0081388C" w:rsidRPr="00585D55" w:rsidRDefault="0081388C" w:rsidP="00FD5C5E">
            <w:pPr>
              <w:pStyle w:val="TableParagraph"/>
              <w:tabs>
                <w:tab w:val="left" w:pos="5158"/>
              </w:tabs>
              <w:spacing w:before="120" w:after="120"/>
              <w:ind w:left="113"/>
              <w:jc w:val="center"/>
              <w:rPr>
                <w:bCs/>
                <w:sz w:val="24"/>
                <w:szCs w:val="24"/>
              </w:rPr>
            </w:pPr>
          </w:p>
        </w:tc>
      </w:tr>
      <w:tr w:rsidR="000D51FE" w:rsidRPr="003866F9" w14:paraId="33581692" w14:textId="77777777" w:rsidTr="00BE6E10">
        <w:trPr>
          <w:trHeight w:val="280"/>
          <w:jc w:val="center"/>
        </w:trPr>
        <w:tc>
          <w:tcPr>
            <w:tcW w:w="941" w:type="pct"/>
            <w:shd w:val="clear" w:color="auto" w:fill="DEEAF6" w:themeFill="accent1" w:themeFillTint="33"/>
            <w:noWrap/>
            <w:vAlign w:val="center"/>
          </w:tcPr>
          <w:p w14:paraId="6130A84F" w14:textId="77777777" w:rsidR="000D51FE"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Lot 4</w:t>
            </w:r>
          </w:p>
        </w:tc>
        <w:tc>
          <w:tcPr>
            <w:tcW w:w="3066" w:type="pct"/>
            <w:shd w:val="clear" w:color="auto" w:fill="DEEAF6" w:themeFill="accent1" w:themeFillTint="33"/>
          </w:tcPr>
          <w:p w14:paraId="418B974F" w14:textId="530C4E76" w:rsidR="00116149"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Kerry ETB</w:t>
            </w:r>
          </w:p>
        </w:tc>
        <w:tc>
          <w:tcPr>
            <w:tcW w:w="993" w:type="pct"/>
            <w:shd w:val="clear" w:color="auto" w:fill="DEEAF6" w:themeFill="accent1" w:themeFillTint="33"/>
            <w:vAlign w:val="center"/>
          </w:tcPr>
          <w:p w14:paraId="22B5CBCC" w14:textId="29D0925C" w:rsidR="000D51FE" w:rsidRPr="00585D55" w:rsidRDefault="000D51FE" w:rsidP="00FD5C5E">
            <w:pPr>
              <w:pStyle w:val="TableParagraph"/>
              <w:tabs>
                <w:tab w:val="left" w:pos="5158"/>
              </w:tabs>
              <w:spacing w:before="120" w:after="120"/>
              <w:ind w:left="113"/>
              <w:jc w:val="center"/>
              <w:rPr>
                <w:bCs/>
                <w:sz w:val="24"/>
                <w:szCs w:val="24"/>
              </w:rPr>
            </w:pPr>
          </w:p>
        </w:tc>
      </w:tr>
      <w:tr w:rsidR="000D51FE" w:rsidRPr="003866F9" w14:paraId="01A7B333" w14:textId="77777777" w:rsidTr="00BE6E10">
        <w:trPr>
          <w:trHeight w:val="280"/>
          <w:jc w:val="center"/>
        </w:trPr>
        <w:tc>
          <w:tcPr>
            <w:tcW w:w="941" w:type="pct"/>
            <w:noWrap/>
            <w:vAlign w:val="center"/>
          </w:tcPr>
          <w:p w14:paraId="5566A120" w14:textId="77777777" w:rsidR="000D51FE"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Lot 5</w:t>
            </w:r>
          </w:p>
        </w:tc>
        <w:tc>
          <w:tcPr>
            <w:tcW w:w="3066" w:type="pct"/>
          </w:tcPr>
          <w:p w14:paraId="41A17A1B" w14:textId="47A1D005" w:rsidR="00B36E59"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City of Dublin ETB</w:t>
            </w:r>
          </w:p>
        </w:tc>
        <w:tc>
          <w:tcPr>
            <w:tcW w:w="993" w:type="pct"/>
            <w:vAlign w:val="center"/>
          </w:tcPr>
          <w:p w14:paraId="5D402A68" w14:textId="07B18E01" w:rsidR="000D51FE" w:rsidRPr="00585D55" w:rsidRDefault="000D51FE" w:rsidP="00FD5C5E">
            <w:pPr>
              <w:pStyle w:val="TableParagraph"/>
              <w:tabs>
                <w:tab w:val="left" w:pos="5158"/>
              </w:tabs>
              <w:spacing w:before="120" w:after="120"/>
              <w:ind w:left="113"/>
              <w:jc w:val="center"/>
              <w:rPr>
                <w:bCs/>
                <w:sz w:val="24"/>
                <w:szCs w:val="24"/>
              </w:rPr>
            </w:pPr>
          </w:p>
        </w:tc>
      </w:tr>
      <w:tr w:rsidR="000D51FE" w:rsidRPr="003866F9" w14:paraId="00878B78" w14:textId="77777777" w:rsidTr="00BE6E10">
        <w:trPr>
          <w:trHeight w:val="280"/>
          <w:jc w:val="center"/>
        </w:trPr>
        <w:tc>
          <w:tcPr>
            <w:tcW w:w="941" w:type="pct"/>
            <w:shd w:val="clear" w:color="auto" w:fill="DEEAF6" w:themeFill="accent1" w:themeFillTint="33"/>
            <w:noWrap/>
          </w:tcPr>
          <w:p w14:paraId="19924FB8" w14:textId="77777777" w:rsidR="000D51FE"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Lot 6</w:t>
            </w:r>
          </w:p>
        </w:tc>
        <w:tc>
          <w:tcPr>
            <w:tcW w:w="3066" w:type="pct"/>
            <w:shd w:val="clear" w:color="auto" w:fill="DEEAF6" w:themeFill="accent1" w:themeFillTint="33"/>
          </w:tcPr>
          <w:p w14:paraId="49A08619" w14:textId="2A21055C" w:rsidR="00277882"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Co Dublin/ Dun Laoghaire ETB</w:t>
            </w:r>
          </w:p>
        </w:tc>
        <w:tc>
          <w:tcPr>
            <w:tcW w:w="993" w:type="pct"/>
            <w:shd w:val="clear" w:color="auto" w:fill="DEEAF6" w:themeFill="accent1" w:themeFillTint="33"/>
            <w:vAlign w:val="center"/>
          </w:tcPr>
          <w:p w14:paraId="1D09156C" w14:textId="703202C0" w:rsidR="000D51FE" w:rsidRPr="00585D55" w:rsidRDefault="000D51FE" w:rsidP="00FD5C5E">
            <w:pPr>
              <w:pStyle w:val="TableParagraph"/>
              <w:tabs>
                <w:tab w:val="left" w:pos="5158"/>
              </w:tabs>
              <w:spacing w:before="120" w:after="120"/>
              <w:ind w:left="113"/>
              <w:jc w:val="center"/>
              <w:rPr>
                <w:bCs/>
                <w:sz w:val="24"/>
                <w:szCs w:val="24"/>
              </w:rPr>
            </w:pPr>
          </w:p>
        </w:tc>
      </w:tr>
      <w:tr w:rsidR="000D51FE" w:rsidRPr="003866F9" w14:paraId="641576A4" w14:textId="77777777" w:rsidTr="00BE6E10">
        <w:trPr>
          <w:trHeight w:val="280"/>
          <w:jc w:val="center"/>
        </w:trPr>
        <w:tc>
          <w:tcPr>
            <w:tcW w:w="941" w:type="pct"/>
            <w:noWrap/>
          </w:tcPr>
          <w:p w14:paraId="6AFE3167" w14:textId="77777777" w:rsidR="000D51FE"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Lot 7</w:t>
            </w:r>
          </w:p>
        </w:tc>
        <w:tc>
          <w:tcPr>
            <w:tcW w:w="3066" w:type="pct"/>
          </w:tcPr>
          <w:p w14:paraId="7C131786" w14:textId="6593F064" w:rsidR="00F47673"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Louth/</w:t>
            </w:r>
            <w:r w:rsidR="003C2546" w:rsidRPr="00585D55">
              <w:rPr>
                <w:bCs/>
                <w:sz w:val="24"/>
                <w:szCs w:val="24"/>
                <w:bdr w:val="none" w:sz="0" w:space="0" w:color="auto"/>
              </w:rPr>
              <w:t xml:space="preserve"> </w:t>
            </w:r>
            <w:r w:rsidRPr="00585D55">
              <w:rPr>
                <w:bCs/>
                <w:sz w:val="24"/>
                <w:szCs w:val="24"/>
                <w:bdr w:val="none" w:sz="0" w:space="0" w:color="auto"/>
              </w:rPr>
              <w:t>Meath ETB</w:t>
            </w:r>
          </w:p>
        </w:tc>
        <w:tc>
          <w:tcPr>
            <w:tcW w:w="993" w:type="pct"/>
            <w:vAlign w:val="center"/>
          </w:tcPr>
          <w:p w14:paraId="34BA2475" w14:textId="19CD8279" w:rsidR="000D51FE" w:rsidRPr="00585D55" w:rsidRDefault="000D51FE" w:rsidP="00FD5C5E">
            <w:pPr>
              <w:pStyle w:val="TableParagraph"/>
              <w:tabs>
                <w:tab w:val="left" w:pos="5158"/>
              </w:tabs>
              <w:spacing w:before="120" w:after="120"/>
              <w:ind w:left="113"/>
              <w:jc w:val="center"/>
              <w:rPr>
                <w:bCs/>
                <w:sz w:val="24"/>
                <w:szCs w:val="24"/>
              </w:rPr>
            </w:pPr>
          </w:p>
        </w:tc>
      </w:tr>
      <w:tr w:rsidR="000D51FE" w:rsidRPr="003866F9" w14:paraId="46C68C21" w14:textId="77777777" w:rsidTr="00BE6E10">
        <w:trPr>
          <w:trHeight w:val="280"/>
          <w:jc w:val="center"/>
        </w:trPr>
        <w:tc>
          <w:tcPr>
            <w:tcW w:w="941" w:type="pct"/>
            <w:shd w:val="clear" w:color="auto" w:fill="DEEAF6" w:themeFill="accent1" w:themeFillTint="33"/>
            <w:noWrap/>
          </w:tcPr>
          <w:p w14:paraId="26755F20" w14:textId="77777777" w:rsidR="000D51FE"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 xml:space="preserve">Lot 8 </w:t>
            </w:r>
          </w:p>
        </w:tc>
        <w:tc>
          <w:tcPr>
            <w:tcW w:w="3066" w:type="pct"/>
            <w:shd w:val="clear" w:color="auto" w:fill="DEEAF6" w:themeFill="accent1" w:themeFillTint="33"/>
          </w:tcPr>
          <w:p w14:paraId="0BA888F2" w14:textId="2F43A727" w:rsidR="000111E8"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Longford/ Westmeath ETB</w:t>
            </w:r>
          </w:p>
        </w:tc>
        <w:tc>
          <w:tcPr>
            <w:tcW w:w="993" w:type="pct"/>
            <w:shd w:val="clear" w:color="auto" w:fill="DEEAF6" w:themeFill="accent1" w:themeFillTint="33"/>
            <w:vAlign w:val="center"/>
          </w:tcPr>
          <w:p w14:paraId="7FCF1787" w14:textId="4F47AC44" w:rsidR="000D51FE" w:rsidRPr="00585D55" w:rsidRDefault="000D51FE" w:rsidP="00FD5C5E">
            <w:pPr>
              <w:pStyle w:val="TableParagraph"/>
              <w:tabs>
                <w:tab w:val="left" w:pos="5158"/>
              </w:tabs>
              <w:spacing w:before="120" w:after="120"/>
              <w:ind w:left="113"/>
              <w:jc w:val="center"/>
              <w:rPr>
                <w:bCs/>
                <w:sz w:val="24"/>
                <w:szCs w:val="24"/>
              </w:rPr>
            </w:pPr>
          </w:p>
        </w:tc>
      </w:tr>
      <w:tr w:rsidR="000D51FE" w:rsidRPr="003866F9" w14:paraId="6A1E1774" w14:textId="77777777" w:rsidTr="00BE6E10">
        <w:trPr>
          <w:trHeight w:val="280"/>
          <w:jc w:val="center"/>
        </w:trPr>
        <w:tc>
          <w:tcPr>
            <w:tcW w:w="941" w:type="pct"/>
            <w:noWrap/>
          </w:tcPr>
          <w:p w14:paraId="49FAB204" w14:textId="77777777" w:rsidR="000D51FE"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Lot 9</w:t>
            </w:r>
          </w:p>
        </w:tc>
        <w:tc>
          <w:tcPr>
            <w:tcW w:w="3066" w:type="pct"/>
          </w:tcPr>
          <w:p w14:paraId="0DFD1DC3" w14:textId="7C3DD2B2" w:rsidR="00452DE4"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Limerick/ Clare ETB</w:t>
            </w:r>
          </w:p>
        </w:tc>
        <w:tc>
          <w:tcPr>
            <w:tcW w:w="993" w:type="pct"/>
            <w:vAlign w:val="center"/>
          </w:tcPr>
          <w:p w14:paraId="318C301A" w14:textId="1B7C6360" w:rsidR="000D51FE" w:rsidRPr="00585D55" w:rsidRDefault="000D51FE" w:rsidP="00FD5C5E">
            <w:pPr>
              <w:pStyle w:val="TableParagraph"/>
              <w:tabs>
                <w:tab w:val="left" w:pos="5158"/>
              </w:tabs>
              <w:spacing w:before="120" w:after="120"/>
              <w:ind w:left="113"/>
              <w:jc w:val="center"/>
              <w:rPr>
                <w:bCs/>
                <w:sz w:val="24"/>
                <w:szCs w:val="24"/>
              </w:rPr>
            </w:pPr>
          </w:p>
        </w:tc>
      </w:tr>
      <w:tr w:rsidR="000D51FE" w:rsidRPr="003866F9" w14:paraId="4A148F8C" w14:textId="77777777" w:rsidTr="00BE6E10">
        <w:trPr>
          <w:trHeight w:val="280"/>
          <w:jc w:val="center"/>
        </w:trPr>
        <w:tc>
          <w:tcPr>
            <w:tcW w:w="941" w:type="pct"/>
            <w:shd w:val="clear" w:color="auto" w:fill="DEEAF6" w:themeFill="accent1" w:themeFillTint="33"/>
            <w:noWrap/>
          </w:tcPr>
          <w:p w14:paraId="1F76BE52" w14:textId="77777777" w:rsidR="000D51FE"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Lot 10</w:t>
            </w:r>
          </w:p>
        </w:tc>
        <w:tc>
          <w:tcPr>
            <w:tcW w:w="3066" w:type="pct"/>
            <w:shd w:val="clear" w:color="auto" w:fill="DEEAF6" w:themeFill="accent1" w:themeFillTint="33"/>
          </w:tcPr>
          <w:p w14:paraId="3EFAD1BA" w14:textId="66DF27FF" w:rsidR="00D94D7A"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Galway/ Roscommon ETB</w:t>
            </w:r>
          </w:p>
        </w:tc>
        <w:tc>
          <w:tcPr>
            <w:tcW w:w="993" w:type="pct"/>
            <w:shd w:val="clear" w:color="auto" w:fill="DEEAF6" w:themeFill="accent1" w:themeFillTint="33"/>
            <w:vAlign w:val="center"/>
          </w:tcPr>
          <w:p w14:paraId="297008F6" w14:textId="5190E700" w:rsidR="000D51FE" w:rsidRPr="00585D55" w:rsidRDefault="000D51FE" w:rsidP="00FD5C5E">
            <w:pPr>
              <w:pStyle w:val="TableParagraph"/>
              <w:tabs>
                <w:tab w:val="left" w:pos="5158"/>
              </w:tabs>
              <w:spacing w:before="120" w:after="120"/>
              <w:ind w:left="113"/>
              <w:jc w:val="center"/>
              <w:rPr>
                <w:bCs/>
                <w:sz w:val="24"/>
                <w:szCs w:val="24"/>
              </w:rPr>
            </w:pPr>
          </w:p>
        </w:tc>
      </w:tr>
      <w:tr w:rsidR="000D51FE" w:rsidRPr="001522EA" w14:paraId="68574541" w14:textId="77777777" w:rsidTr="00BE6E10">
        <w:trPr>
          <w:trHeight w:val="280"/>
          <w:jc w:val="center"/>
        </w:trPr>
        <w:tc>
          <w:tcPr>
            <w:tcW w:w="941" w:type="pct"/>
            <w:noWrap/>
          </w:tcPr>
          <w:p w14:paraId="11D3C0F5" w14:textId="77777777" w:rsidR="000D51FE"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Lot 11</w:t>
            </w:r>
          </w:p>
        </w:tc>
        <w:tc>
          <w:tcPr>
            <w:tcW w:w="3066" w:type="pct"/>
          </w:tcPr>
          <w:p w14:paraId="76692DBC" w14:textId="153A2671" w:rsidR="005E10A6" w:rsidRPr="00585D55" w:rsidRDefault="000D51FE" w:rsidP="00FD5C5E">
            <w:pPr>
              <w:pStyle w:val="TableParagraph"/>
              <w:tabs>
                <w:tab w:val="left" w:pos="5158"/>
              </w:tabs>
              <w:spacing w:before="120" w:after="120"/>
              <w:ind w:left="113"/>
              <w:rPr>
                <w:bCs/>
                <w:sz w:val="24"/>
                <w:szCs w:val="24"/>
                <w:bdr w:val="none" w:sz="0" w:space="0" w:color="auto"/>
                <w:lang w:val="es-ES"/>
              </w:rPr>
            </w:pPr>
            <w:r w:rsidRPr="00585D55">
              <w:rPr>
                <w:bCs/>
                <w:sz w:val="24"/>
                <w:szCs w:val="24"/>
                <w:bdr w:val="none" w:sz="0" w:space="0" w:color="auto"/>
                <w:lang w:val="es-ES"/>
              </w:rPr>
              <w:t>Mayo/ Sligo/ Leitrim ETB</w:t>
            </w:r>
          </w:p>
        </w:tc>
        <w:tc>
          <w:tcPr>
            <w:tcW w:w="993" w:type="pct"/>
            <w:vAlign w:val="center"/>
          </w:tcPr>
          <w:p w14:paraId="039E3B58" w14:textId="217DE93B" w:rsidR="000D51FE" w:rsidRPr="00585D55" w:rsidRDefault="000D51FE" w:rsidP="00FD5C5E">
            <w:pPr>
              <w:pStyle w:val="TableParagraph"/>
              <w:tabs>
                <w:tab w:val="left" w:pos="5158"/>
              </w:tabs>
              <w:spacing w:before="120" w:after="120"/>
              <w:ind w:left="113"/>
              <w:jc w:val="center"/>
              <w:rPr>
                <w:bCs/>
                <w:sz w:val="24"/>
                <w:szCs w:val="24"/>
                <w:lang w:val="es-ES"/>
              </w:rPr>
            </w:pPr>
          </w:p>
        </w:tc>
      </w:tr>
      <w:tr w:rsidR="000D51FE" w:rsidRPr="001522EA" w14:paraId="1FC9C438" w14:textId="77777777" w:rsidTr="00BE6E10">
        <w:trPr>
          <w:trHeight w:val="280"/>
          <w:jc w:val="center"/>
        </w:trPr>
        <w:tc>
          <w:tcPr>
            <w:tcW w:w="941" w:type="pct"/>
            <w:shd w:val="clear" w:color="auto" w:fill="DEEAF6" w:themeFill="accent1" w:themeFillTint="33"/>
            <w:noWrap/>
          </w:tcPr>
          <w:p w14:paraId="7708C7D8" w14:textId="77777777" w:rsidR="000D51FE"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Lot 12</w:t>
            </w:r>
          </w:p>
        </w:tc>
        <w:tc>
          <w:tcPr>
            <w:tcW w:w="3066" w:type="pct"/>
            <w:shd w:val="clear" w:color="auto" w:fill="DEEAF6" w:themeFill="accent1" w:themeFillTint="33"/>
          </w:tcPr>
          <w:p w14:paraId="0DD99496" w14:textId="1F102D4F" w:rsidR="00D54699" w:rsidRPr="00585D55" w:rsidRDefault="000D51FE" w:rsidP="00FD5C5E">
            <w:pPr>
              <w:pStyle w:val="TableParagraph"/>
              <w:tabs>
                <w:tab w:val="left" w:pos="5158"/>
              </w:tabs>
              <w:spacing w:before="120" w:after="120"/>
              <w:ind w:left="113"/>
              <w:rPr>
                <w:bCs/>
                <w:sz w:val="24"/>
                <w:szCs w:val="24"/>
                <w:bdr w:val="none" w:sz="0" w:space="0" w:color="auto"/>
                <w:lang w:val="es-ES"/>
              </w:rPr>
            </w:pPr>
            <w:r w:rsidRPr="00585D55">
              <w:rPr>
                <w:bCs/>
                <w:sz w:val="24"/>
                <w:szCs w:val="24"/>
                <w:bdr w:val="none" w:sz="0" w:space="0" w:color="auto"/>
                <w:lang w:val="es-ES"/>
              </w:rPr>
              <w:t>Cavan/ Monaghan ETB</w:t>
            </w:r>
          </w:p>
        </w:tc>
        <w:tc>
          <w:tcPr>
            <w:tcW w:w="993" w:type="pct"/>
            <w:shd w:val="clear" w:color="auto" w:fill="DEEAF6" w:themeFill="accent1" w:themeFillTint="33"/>
            <w:vAlign w:val="center"/>
          </w:tcPr>
          <w:p w14:paraId="26E7A5A0" w14:textId="3E2E35FA" w:rsidR="000D51FE" w:rsidRPr="00585D55" w:rsidRDefault="000D51FE" w:rsidP="00FD5C5E">
            <w:pPr>
              <w:pStyle w:val="TableParagraph"/>
              <w:tabs>
                <w:tab w:val="left" w:pos="5158"/>
              </w:tabs>
              <w:spacing w:before="120" w:after="120"/>
              <w:ind w:left="113"/>
              <w:jc w:val="center"/>
              <w:rPr>
                <w:bCs/>
                <w:sz w:val="24"/>
                <w:szCs w:val="24"/>
                <w:lang w:val="es-ES"/>
              </w:rPr>
            </w:pPr>
          </w:p>
        </w:tc>
      </w:tr>
      <w:tr w:rsidR="000D51FE" w:rsidRPr="00774DB1" w14:paraId="6198EA65" w14:textId="77777777" w:rsidTr="00BE6E10">
        <w:trPr>
          <w:trHeight w:val="280"/>
          <w:jc w:val="center"/>
        </w:trPr>
        <w:tc>
          <w:tcPr>
            <w:tcW w:w="941" w:type="pct"/>
            <w:shd w:val="clear" w:color="auto" w:fill="FFFFFF" w:themeFill="background1"/>
            <w:noWrap/>
          </w:tcPr>
          <w:p w14:paraId="1A794AB3" w14:textId="77777777" w:rsidR="000D51FE" w:rsidRPr="00585D55" w:rsidRDefault="000D51FE" w:rsidP="00FD5C5E">
            <w:pPr>
              <w:pStyle w:val="TableParagraph"/>
              <w:tabs>
                <w:tab w:val="left" w:pos="5158"/>
              </w:tabs>
              <w:spacing w:before="120" w:after="120"/>
              <w:ind w:left="113"/>
              <w:rPr>
                <w:bCs/>
                <w:sz w:val="24"/>
                <w:szCs w:val="24"/>
              </w:rPr>
            </w:pPr>
            <w:r w:rsidRPr="00585D55">
              <w:rPr>
                <w:bCs/>
                <w:sz w:val="24"/>
                <w:szCs w:val="24"/>
              </w:rPr>
              <w:t>Lot 13</w:t>
            </w:r>
          </w:p>
        </w:tc>
        <w:tc>
          <w:tcPr>
            <w:tcW w:w="3066" w:type="pct"/>
            <w:shd w:val="clear" w:color="auto" w:fill="FFFFFF" w:themeFill="background1"/>
          </w:tcPr>
          <w:p w14:paraId="29C82D93" w14:textId="6E88A44C" w:rsidR="00945403" w:rsidRPr="00585D55" w:rsidRDefault="000D51FE" w:rsidP="00FD5C5E">
            <w:pPr>
              <w:pStyle w:val="TableParagraph"/>
              <w:tabs>
                <w:tab w:val="left" w:pos="5158"/>
              </w:tabs>
              <w:spacing w:before="120" w:after="120"/>
              <w:ind w:left="113"/>
              <w:rPr>
                <w:bCs/>
                <w:sz w:val="24"/>
                <w:szCs w:val="24"/>
                <w:bdr w:val="none" w:sz="0" w:space="0" w:color="auto"/>
                <w:lang w:val="de-DE"/>
              </w:rPr>
            </w:pPr>
            <w:r w:rsidRPr="00585D55">
              <w:rPr>
                <w:bCs/>
                <w:sz w:val="24"/>
                <w:szCs w:val="24"/>
                <w:bdr w:val="none" w:sz="0" w:space="0" w:color="auto"/>
                <w:lang w:val="de-DE"/>
              </w:rPr>
              <w:t>Kildare/ Wicklow ETB</w:t>
            </w:r>
          </w:p>
        </w:tc>
        <w:tc>
          <w:tcPr>
            <w:tcW w:w="993" w:type="pct"/>
            <w:shd w:val="clear" w:color="auto" w:fill="FFFFFF" w:themeFill="background1"/>
            <w:vAlign w:val="center"/>
          </w:tcPr>
          <w:p w14:paraId="3A336AE7" w14:textId="1123E9AC" w:rsidR="000D51FE" w:rsidRPr="00585D55" w:rsidRDefault="000D51FE" w:rsidP="00FD5C5E">
            <w:pPr>
              <w:pStyle w:val="TableParagraph"/>
              <w:tabs>
                <w:tab w:val="left" w:pos="5158"/>
              </w:tabs>
              <w:spacing w:before="120" w:after="120"/>
              <w:ind w:left="113"/>
              <w:jc w:val="center"/>
              <w:rPr>
                <w:bCs/>
                <w:sz w:val="24"/>
                <w:szCs w:val="24"/>
                <w:lang w:val="de-DE"/>
              </w:rPr>
            </w:pPr>
          </w:p>
        </w:tc>
      </w:tr>
      <w:tr w:rsidR="000D51FE" w:rsidRPr="003866F9" w14:paraId="101372D3" w14:textId="77777777" w:rsidTr="00BE6E10">
        <w:trPr>
          <w:trHeight w:val="280"/>
          <w:jc w:val="center"/>
        </w:trPr>
        <w:tc>
          <w:tcPr>
            <w:tcW w:w="941" w:type="pct"/>
            <w:shd w:val="clear" w:color="auto" w:fill="DEEAF6" w:themeFill="accent1" w:themeFillTint="33"/>
            <w:noWrap/>
          </w:tcPr>
          <w:p w14:paraId="426513A9" w14:textId="77777777" w:rsidR="000D51FE" w:rsidRPr="00585D55" w:rsidRDefault="000D51FE" w:rsidP="00FD5C5E">
            <w:pPr>
              <w:pStyle w:val="TableParagraph"/>
              <w:tabs>
                <w:tab w:val="left" w:pos="5158"/>
              </w:tabs>
              <w:spacing w:before="120" w:after="120"/>
              <w:ind w:left="113"/>
              <w:rPr>
                <w:bCs/>
                <w:sz w:val="24"/>
                <w:szCs w:val="24"/>
              </w:rPr>
            </w:pPr>
            <w:r w:rsidRPr="00585D55">
              <w:rPr>
                <w:bCs/>
                <w:sz w:val="24"/>
                <w:szCs w:val="24"/>
              </w:rPr>
              <w:t>Lot 14</w:t>
            </w:r>
          </w:p>
        </w:tc>
        <w:tc>
          <w:tcPr>
            <w:tcW w:w="3066" w:type="pct"/>
            <w:shd w:val="clear" w:color="auto" w:fill="DEEAF6" w:themeFill="accent1" w:themeFillTint="33"/>
          </w:tcPr>
          <w:p w14:paraId="0AB64380" w14:textId="03405215" w:rsidR="000D1E1F"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Kilkenny/ Carlow ETB</w:t>
            </w:r>
          </w:p>
        </w:tc>
        <w:tc>
          <w:tcPr>
            <w:tcW w:w="993" w:type="pct"/>
            <w:shd w:val="clear" w:color="auto" w:fill="DEEAF6" w:themeFill="accent1" w:themeFillTint="33"/>
            <w:vAlign w:val="center"/>
          </w:tcPr>
          <w:p w14:paraId="3AB0149C" w14:textId="2B4ED7B7" w:rsidR="000D51FE" w:rsidRPr="00585D55" w:rsidRDefault="000D51FE" w:rsidP="00FD5C5E">
            <w:pPr>
              <w:pStyle w:val="TableParagraph"/>
              <w:tabs>
                <w:tab w:val="left" w:pos="5158"/>
              </w:tabs>
              <w:spacing w:before="120" w:after="120"/>
              <w:ind w:left="113"/>
              <w:jc w:val="center"/>
              <w:rPr>
                <w:bCs/>
                <w:sz w:val="24"/>
                <w:szCs w:val="24"/>
              </w:rPr>
            </w:pPr>
          </w:p>
        </w:tc>
      </w:tr>
      <w:tr w:rsidR="000D51FE" w:rsidRPr="003866F9" w14:paraId="48DD2C87" w14:textId="77777777" w:rsidTr="00BE6E10">
        <w:trPr>
          <w:trHeight w:val="280"/>
          <w:jc w:val="center"/>
        </w:trPr>
        <w:tc>
          <w:tcPr>
            <w:tcW w:w="941" w:type="pct"/>
            <w:shd w:val="clear" w:color="auto" w:fill="FFFFFF" w:themeFill="background1"/>
            <w:noWrap/>
          </w:tcPr>
          <w:p w14:paraId="5528CD70" w14:textId="77777777" w:rsidR="000D51FE" w:rsidRPr="00585D55" w:rsidRDefault="000D51FE" w:rsidP="00FD5C5E">
            <w:pPr>
              <w:pStyle w:val="TableParagraph"/>
              <w:tabs>
                <w:tab w:val="left" w:pos="5158"/>
              </w:tabs>
              <w:spacing w:before="120" w:after="120"/>
              <w:ind w:left="113"/>
              <w:rPr>
                <w:bCs/>
                <w:sz w:val="24"/>
                <w:szCs w:val="24"/>
              </w:rPr>
            </w:pPr>
            <w:r w:rsidRPr="00585D55">
              <w:rPr>
                <w:bCs/>
                <w:sz w:val="24"/>
                <w:szCs w:val="24"/>
              </w:rPr>
              <w:t>Lot 15</w:t>
            </w:r>
          </w:p>
        </w:tc>
        <w:tc>
          <w:tcPr>
            <w:tcW w:w="3066" w:type="pct"/>
            <w:shd w:val="clear" w:color="auto" w:fill="FFFFFF" w:themeFill="background1"/>
          </w:tcPr>
          <w:p w14:paraId="6B2FCC12" w14:textId="4579F514" w:rsidR="00A86947"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Waterford/ Wexford ETB</w:t>
            </w:r>
          </w:p>
        </w:tc>
        <w:tc>
          <w:tcPr>
            <w:tcW w:w="993" w:type="pct"/>
            <w:shd w:val="clear" w:color="auto" w:fill="FFFFFF" w:themeFill="background1"/>
            <w:vAlign w:val="center"/>
          </w:tcPr>
          <w:p w14:paraId="195E11CA" w14:textId="61829F8D" w:rsidR="000D51FE" w:rsidRPr="00585D55" w:rsidRDefault="000D51FE" w:rsidP="00FD5C5E">
            <w:pPr>
              <w:pStyle w:val="TableParagraph"/>
              <w:tabs>
                <w:tab w:val="left" w:pos="5158"/>
              </w:tabs>
              <w:spacing w:before="120" w:after="120"/>
              <w:ind w:left="113"/>
              <w:jc w:val="center"/>
              <w:rPr>
                <w:bCs/>
                <w:sz w:val="24"/>
                <w:szCs w:val="24"/>
              </w:rPr>
            </w:pPr>
          </w:p>
        </w:tc>
      </w:tr>
      <w:tr w:rsidR="000D51FE" w:rsidRPr="003866F9" w14:paraId="31EEBAF2" w14:textId="77777777" w:rsidTr="00BE6E10">
        <w:trPr>
          <w:trHeight w:val="280"/>
          <w:jc w:val="center"/>
        </w:trPr>
        <w:tc>
          <w:tcPr>
            <w:tcW w:w="941" w:type="pct"/>
            <w:shd w:val="clear" w:color="auto" w:fill="DEEAF6" w:themeFill="accent1" w:themeFillTint="33"/>
            <w:noWrap/>
          </w:tcPr>
          <w:p w14:paraId="68020F15" w14:textId="77777777" w:rsidR="000D51FE" w:rsidRPr="00585D55" w:rsidRDefault="000D51FE" w:rsidP="00FD5C5E">
            <w:pPr>
              <w:pStyle w:val="TableParagraph"/>
              <w:tabs>
                <w:tab w:val="left" w:pos="5158"/>
              </w:tabs>
              <w:spacing w:before="120" w:after="120"/>
              <w:ind w:left="113"/>
              <w:rPr>
                <w:bCs/>
                <w:sz w:val="24"/>
                <w:szCs w:val="24"/>
              </w:rPr>
            </w:pPr>
            <w:r w:rsidRPr="00585D55">
              <w:rPr>
                <w:bCs/>
                <w:sz w:val="24"/>
                <w:szCs w:val="24"/>
              </w:rPr>
              <w:t>Lot 16</w:t>
            </w:r>
          </w:p>
        </w:tc>
        <w:tc>
          <w:tcPr>
            <w:tcW w:w="3066" w:type="pct"/>
            <w:shd w:val="clear" w:color="auto" w:fill="DEEAF6" w:themeFill="accent1" w:themeFillTint="33"/>
          </w:tcPr>
          <w:p w14:paraId="2095AC51" w14:textId="40BA91BF" w:rsidR="005738F7" w:rsidRPr="00585D55" w:rsidRDefault="000D51FE" w:rsidP="00FD5C5E">
            <w:pPr>
              <w:pStyle w:val="TableParagraph"/>
              <w:tabs>
                <w:tab w:val="left" w:pos="5158"/>
              </w:tabs>
              <w:spacing w:before="120" w:after="120"/>
              <w:ind w:left="113"/>
              <w:rPr>
                <w:bCs/>
                <w:sz w:val="24"/>
                <w:szCs w:val="24"/>
                <w:bdr w:val="none" w:sz="0" w:space="0" w:color="auto"/>
              </w:rPr>
            </w:pPr>
            <w:r w:rsidRPr="00585D55">
              <w:rPr>
                <w:bCs/>
                <w:sz w:val="24"/>
                <w:szCs w:val="24"/>
                <w:bdr w:val="none" w:sz="0" w:space="0" w:color="auto"/>
              </w:rPr>
              <w:t>Laois/ Offaly ETB</w:t>
            </w:r>
          </w:p>
        </w:tc>
        <w:tc>
          <w:tcPr>
            <w:tcW w:w="993" w:type="pct"/>
            <w:shd w:val="clear" w:color="auto" w:fill="DEEAF6" w:themeFill="accent1" w:themeFillTint="33"/>
            <w:vAlign w:val="center"/>
          </w:tcPr>
          <w:p w14:paraId="320982E1" w14:textId="69EF68D5" w:rsidR="000D51FE" w:rsidRPr="00585D55" w:rsidRDefault="000D51FE" w:rsidP="00FD5C5E">
            <w:pPr>
              <w:pStyle w:val="TableParagraph"/>
              <w:tabs>
                <w:tab w:val="left" w:pos="5158"/>
              </w:tabs>
              <w:spacing w:before="120" w:after="120"/>
              <w:ind w:left="113"/>
              <w:jc w:val="center"/>
              <w:rPr>
                <w:bCs/>
                <w:sz w:val="24"/>
                <w:szCs w:val="24"/>
              </w:rPr>
            </w:pPr>
          </w:p>
        </w:tc>
      </w:tr>
      <w:bookmarkEnd w:id="3"/>
    </w:tbl>
    <w:p w14:paraId="63511243" w14:textId="77777777" w:rsidR="00B83C55" w:rsidRPr="003866F9" w:rsidRDefault="00B83C55" w:rsidP="005E751B">
      <w:pPr>
        <w:jc w:val="center"/>
        <w:rPr>
          <w:b/>
          <w:bCs/>
          <w:color w:val="FF0000"/>
          <w:sz w:val="28"/>
          <w:szCs w:val="28"/>
        </w:rPr>
      </w:pPr>
    </w:p>
    <w:p w14:paraId="705F318C" w14:textId="2A342B7C" w:rsidR="006D097E" w:rsidRPr="00BE6E10" w:rsidRDefault="00906DF4" w:rsidP="00906DF4">
      <w:pPr>
        <w:rPr>
          <w:b/>
          <w:bCs/>
          <w:sz w:val="24"/>
          <w:szCs w:val="24"/>
        </w:rPr>
      </w:pPr>
      <w:r w:rsidRPr="00BE6E10">
        <w:rPr>
          <w:b/>
          <w:bCs/>
          <w:sz w:val="24"/>
          <w:szCs w:val="24"/>
        </w:rPr>
        <w:t xml:space="preserve">Note: </w:t>
      </w:r>
      <w:r w:rsidRPr="00B36309">
        <w:rPr>
          <w:sz w:val="24"/>
          <w:szCs w:val="24"/>
        </w:rPr>
        <w:t xml:space="preserve">Please refer </w:t>
      </w:r>
      <w:r w:rsidR="001C08BE" w:rsidRPr="00B36309">
        <w:rPr>
          <w:sz w:val="24"/>
          <w:szCs w:val="24"/>
        </w:rPr>
        <w:t>to the table on page 4</w:t>
      </w:r>
      <w:r w:rsidR="00147D1E" w:rsidRPr="00B36309">
        <w:rPr>
          <w:sz w:val="24"/>
          <w:szCs w:val="24"/>
        </w:rPr>
        <w:t xml:space="preserve"> of the RFATP document for details of all schools </w:t>
      </w:r>
      <w:r w:rsidR="00CA6255" w:rsidRPr="00B36309">
        <w:rPr>
          <w:sz w:val="24"/>
          <w:szCs w:val="24"/>
        </w:rPr>
        <w:t>covered by each ETB</w:t>
      </w:r>
      <w:r w:rsidR="00B36309" w:rsidRPr="00B36309">
        <w:rPr>
          <w:sz w:val="24"/>
          <w:szCs w:val="24"/>
        </w:rPr>
        <w:t>.</w:t>
      </w:r>
    </w:p>
    <w:p w14:paraId="1304E6C6" w14:textId="77777777" w:rsidR="00B83C55" w:rsidRPr="003866F9" w:rsidRDefault="00B83C55" w:rsidP="005E751B">
      <w:pPr>
        <w:jc w:val="center"/>
        <w:rPr>
          <w:b/>
          <w:bCs/>
          <w:color w:val="FF0000"/>
          <w:sz w:val="28"/>
          <w:szCs w:val="28"/>
        </w:rPr>
        <w:sectPr w:rsidR="00B83C55" w:rsidRPr="003866F9" w:rsidSect="000726AD">
          <w:headerReference w:type="default" r:id="rId15"/>
          <w:footerReference w:type="default" r:id="rId16"/>
          <w:headerReference w:type="first" r:id="rId17"/>
          <w:footerReference w:type="first" r:id="rId18"/>
          <w:pgSz w:w="11906" w:h="16838"/>
          <w:pgMar w:top="1440" w:right="1440" w:bottom="1440" w:left="1440" w:header="708" w:footer="708" w:gutter="0"/>
          <w:pgNumType w:start="1"/>
          <w:cols w:space="708"/>
          <w:titlePg/>
          <w:docGrid w:linePitch="360"/>
        </w:sectPr>
      </w:pPr>
    </w:p>
    <w:p w14:paraId="2D7BEE4C" w14:textId="48B2F219" w:rsidR="002700D7" w:rsidRPr="003866F9" w:rsidRDefault="00A12236" w:rsidP="0037709F">
      <w:pPr>
        <w:pStyle w:val="Heading1"/>
        <w:numPr>
          <w:ilvl w:val="0"/>
          <w:numId w:val="2"/>
        </w:numPr>
        <w:spacing w:before="120" w:after="120" w:line="276" w:lineRule="auto"/>
        <w:ind w:left="426" w:hanging="357"/>
        <w:rPr>
          <w:rFonts w:asciiTheme="minorHAnsi" w:hAnsiTheme="minorHAnsi" w:cstheme="minorHAnsi"/>
          <w:bCs/>
          <w:color w:val="2F5496"/>
          <w:sz w:val="28"/>
          <w:szCs w:val="28"/>
        </w:rPr>
      </w:pPr>
      <w:bookmarkStart w:id="5" w:name="_Toc205902998"/>
      <w:r w:rsidRPr="003866F9">
        <w:rPr>
          <w:rFonts w:asciiTheme="minorHAnsi" w:hAnsiTheme="minorHAnsi" w:cstheme="minorHAnsi"/>
          <w:color w:val="2F5496"/>
          <w:sz w:val="28"/>
          <w:szCs w:val="28"/>
        </w:rPr>
        <w:lastRenderedPageBreak/>
        <w:t>Compliance and Selection Criteria</w:t>
      </w:r>
      <w:bookmarkEnd w:id="5"/>
    </w:p>
    <w:p w14:paraId="49950B95" w14:textId="77777777" w:rsidR="0056082D" w:rsidRPr="003866F9" w:rsidRDefault="0056082D" w:rsidP="0056082D">
      <w:pPr>
        <w:spacing w:after="0"/>
        <w:rPr>
          <w:rFonts w:eastAsiaTheme="majorEastAsia" w:cstheme="minorHAnsi"/>
          <w:b/>
          <w:color w:val="2F5496"/>
          <w:sz w:val="24"/>
          <w:szCs w:val="18"/>
        </w:rPr>
      </w:pPr>
    </w:p>
    <w:p w14:paraId="172C8243" w14:textId="132CD9C2" w:rsidR="0081076A" w:rsidRPr="003866F9" w:rsidRDefault="009C6F36" w:rsidP="00073E74">
      <w:pPr>
        <w:rPr>
          <w:rFonts w:eastAsiaTheme="majorEastAsia" w:cstheme="minorHAnsi"/>
          <w:b/>
          <w:color w:val="2F5496"/>
          <w:sz w:val="24"/>
          <w:szCs w:val="18"/>
        </w:rPr>
      </w:pPr>
      <w:r w:rsidRPr="003866F9">
        <w:rPr>
          <w:rFonts w:eastAsiaTheme="majorEastAsia" w:cstheme="minorHAnsi"/>
          <w:b/>
          <w:color w:val="2F5496"/>
          <w:sz w:val="24"/>
          <w:szCs w:val="18"/>
        </w:rPr>
        <w:t xml:space="preserve">3.2.1 </w:t>
      </w:r>
      <w:r w:rsidR="003F7A02" w:rsidRPr="003866F9">
        <w:rPr>
          <w:rFonts w:eastAsiaTheme="majorEastAsia" w:cstheme="minorHAnsi"/>
          <w:b/>
          <w:color w:val="2F5496"/>
          <w:sz w:val="24"/>
          <w:szCs w:val="18"/>
        </w:rPr>
        <w:t>F</w:t>
      </w:r>
      <w:r w:rsidR="00730CA4" w:rsidRPr="003866F9">
        <w:rPr>
          <w:rFonts w:eastAsiaTheme="majorEastAsia" w:cstheme="minorHAnsi"/>
          <w:b/>
          <w:color w:val="2F5496"/>
          <w:sz w:val="24"/>
          <w:szCs w:val="18"/>
        </w:rPr>
        <w:t>INANCIAL &amp; ECONOMIC STANDING REQUIREMENTS</w:t>
      </w:r>
    </w:p>
    <w:p w14:paraId="0BEFF500" w14:textId="77777777" w:rsidR="00013388" w:rsidRPr="003866F9" w:rsidRDefault="00013388" w:rsidP="0006398E">
      <w:pPr>
        <w:spacing w:after="0"/>
        <w:rPr>
          <w:rFonts w:eastAsiaTheme="majorEastAsia" w:cstheme="minorHAnsi"/>
          <w:b/>
          <w:color w:val="1F3864" w:themeColor="accent5" w:themeShade="80"/>
          <w:sz w:val="24"/>
          <w:szCs w:val="18"/>
        </w:rPr>
      </w:pPr>
    </w:p>
    <w:tbl>
      <w:tblPr>
        <w:tblW w:w="0" w:type="auto"/>
        <w:tblInd w:w="-1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4354"/>
        <w:gridCol w:w="1984"/>
        <w:gridCol w:w="2678"/>
      </w:tblGrid>
      <w:tr w:rsidR="00A5012D" w:rsidRPr="003866F9" w14:paraId="1BD98E72" w14:textId="77777777" w:rsidTr="00960161">
        <w:tc>
          <w:tcPr>
            <w:tcW w:w="9016" w:type="dxa"/>
            <w:gridSpan w:val="3"/>
            <w:tcBorders>
              <w:bottom w:val="single" w:sz="4" w:space="0" w:color="auto"/>
            </w:tcBorders>
            <w:shd w:val="clear" w:color="auto" w:fill="218FC8"/>
          </w:tcPr>
          <w:p w14:paraId="5930798B" w14:textId="2169E740" w:rsidR="002F5C5C" w:rsidRPr="003866F9" w:rsidRDefault="00DF323A" w:rsidP="005C38B8">
            <w:pPr>
              <w:pStyle w:val="Heading2"/>
              <w:ind w:left="284"/>
              <w:rPr>
                <w:rFonts w:asciiTheme="minorHAnsi" w:eastAsia="Calibri" w:hAnsiTheme="minorHAnsi" w:cstheme="minorHAnsi"/>
                <w:b/>
                <w:color w:val="FFFFFF" w:themeColor="background1"/>
                <w:sz w:val="24"/>
                <w:szCs w:val="24"/>
              </w:rPr>
            </w:pPr>
            <w:bookmarkStart w:id="6" w:name="_Toc205902999"/>
            <w:r w:rsidRPr="003866F9">
              <w:rPr>
                <w:rFonts w:asciiTheme="minorHAnsi" w:eastAsia="Calibri" w:hAnsiTheme="minorHAnsi" w:cstheme="minorHAnsi"/>
                <w:b/>
                <w:color w:val="FFFFFF" w:themeColor="background1"/>
                <w:sz w:val="24"/>
                <w:szCs w:val="24"/>
              </w:rPr>
              <w:t>INSURANCES</w:t>
            </w:r>
            <w:bookmarkEnd w:id="6"/>
          </w:p>
          <w:p w14:paraId="0471C685" w14:textId="0FF4ACD6" w:rsidR="00E15BB1" w:rsidRPr="003866F9" w:rsidRDefault="00E15BB1" w:rsidP="00E15BB1">
            <w:pPr>
              <w:spacing w:after="0"/>
            </w:pPr>
          </w:p>
        </w:tc>
      </w:tr>
      <w:tr w:rsidR="00A5012D" w:rsidRPr="003866F9" w14:paraId="5F3C52E1" w14:textId="77777777" w:rsidTr="00960161">
        <w:tc>
          <w:tcPr>
            <w:tcW w:w="9016" w:type="dxa"/>
            <w:gridSpan w:val="3"/>
            <w:tcBorders>
              <w:bottom w:val="single" w:sz="4" w:space="0" w:color="auto"/>
            </w:tcBorders>
            <w:shd w:val="clear" w:color="auto" w:fill="DEEAF6" w:themeFill="accent1" w:themeFillTint="33"/>
          </w:tcPr>
          <w:p w14:paraId="027B1A6C" w14:textId="77777777" w:rsidR="00095BA7" w:rsidRPr="003866F9" w:rsidRDefault="0042407B" w:rsidP="00617326">
            <w:pPr>
              <w:shd w:val="clear" w:color="auto" w:fill="DEEAF6" w:themeFill="accent1" w:themeFillTint="33"/>
              <w:tabs>
                <w:tab w:val="left" w:pos="7675"/>
              </w:tabs>
              <w:spacing w:after="120" w:line="276" w:lineRule="auto"/>
              <w:jc w:val="both"/>
              <w:rPr>
                <w:rFonts w:eastAsia="Calibri" w:cstheme="minorHAnsi"/>
                <w:sz w:val="24"/>
                <w:szCs w:val="24"/>
              </w:rPr>
            </w:pPr>
            <w:r w:rsidRPr="003866F9">
              <w:rPr>
                <w:rFonts w:eastAsia="Calibri" w:cstheme="minorHAnsi"/>
                <w:sz w:val="24"/>
                <w:szCs w:val="24"/>
              </w:rPr>
              <w:t xml:space="preserve">Applicants must provide details of the level of Insurances in place in accordance with that stipulated in Section 2. </w:t>
            </w:r>
          </w:p>
          <w:p w14:paraId="678E7571" w14:textId="1298AE00" w:rsidR="002F5C5C" w:rsidRPr="003866F9" w:rsidRDefault="00095BA7" w:rsidP="00617326">
            <w:pPr>
              <w:shd w:val="clear" w:color="auto" w:fill="DEEAF6" w:themeFill="accent1" w:themeFillTint="33"/>
              <w:tabs>
                <w:tab w:val="left" w:pos="7675"/>
              </w:tabs>
              <w:spacing w:after="120" w:line="276" w:lineRule="auto"/>
              <w:jc w:val="both"/>
              <w:rPr>
                <w:rFonts w:eastAsia="Calibri" w:cstheme="minorHAnsi"/>
                <w:color w:val="1F3864" w:themeColor="accent5" w:themeShade="80"/>
                <w:sz w:val="24"/>
                <w:szCs w:val="24"/>
              </w:rPr>
            </w:pPr>
            <w:r w:rsidRPr="003866F9">
              <w:rPr>
                <w:rFonts w:eastAsia="Calibri" w:cstheme="minorHAnsi"/>
                <w:sz w:val="24"/>
                <w:szCs w:val="24"/>
              </w:rPr>
              <w:t xml:space="preserve">The Applicant confirms </w:t>
            </w:r>
            <w:r w:rsidR="00AA02F5" w:rsidRPr="003866F9">
              <w:rPr>
                <w:rFonts w:eastAsia="Calibri" w:cstheme="minorHAnsi"/>
                <w:sz w:val="24"/>
                <w:szCs w:val="24"/>
              </w:rPr>
              <w:t>that they hold the following insurance</w:t>
            </w:r>
            <w:r w:rsidR="00EA42FA" w:rsidRPr="003866F9">
              <w:rPr>
                <w:rFonts w:eastAsia="Calibri" w:cstheme="minorHAnsi"/>
                <w:sz w:val="24"/>
                <w:szCs w:val="24"/>
              </w:rPr>
              <w:t xml:space="preserve">s. Proof </w:t>
            </w:r>
            <w:r w:rsidR="006D6064" w:rsidRPr="003866F9">
              <w:rPr>
                <w:rFonts w:eastAsia="Calibri" w:cstheme="minorHAnsi"/>
                <w:sz w:val="24"/>
                <w:szCs w:val="24"/>
              </w:rPr>
              <w:t xml:space="preserve">that these are in place should be included in the </w:t>
            </w:r>
            <w:r w:rsidR="00D4527C" w:rsidRPr="003866F9">
              <w:rPr>
                <w:rFonts w:eastAsia="Calibri" w:cstheme="minorHAnsi"/>
                <w:sz w:val="24"/>
                <w:szCs w:val="24"/>
              </w:rPr>
              <w:t>Application submission</w:t>
            </w:r>
            <w:r w:rsidR="002F5C5C" w:rsidRPr="003866F9">
              <w:rPr>
                <w:rFonts w:eastAsia="Calibri" w:cstheme="minorHAnsi"/>
                <w:color w:val="1F3864" w:themeColor="accent5" w:themeShade="80"/>
                <w:sz w:val="24"/>
                <w:szCs w:val="24"/>
              </w:rPr>
              <w:tab/>
            </w:r>
            <w:r w:rsidR="002F5C5C" w:rsidRPr="003866F9">
              <w:rPr>
                <w:rFonts w:eastAsia="Calibri" w:cstheme="minorHAnsi"/>
                <w:color w:val="1F3864" w:themeColor="accent5" w:themeShade="80"/>
                <w:sz w:val="24"/>
                <w:szCs w:val="24"/>
              </w:rPr>
              <w:tab/>
            </w:r>
            <w:r w:rsidR="002F5C5C" w:rsidRPr="003866F9">
              <w:rPr>
                <w:rFonts w:eastAsia="Calibri" w:cstheme="minorHAnsi"/>
                <w:color w:val="1F3864" w:themeColor="accent5" w:themeShade="80"/>
                <w:sz w:val="24"/>
                <w:szCs w:val="24"/>
              </w:rPr>
              <w:tab/>
            </w:r>
          </w:p>
        </w:tc>
      </w:tr>
      <w:tr w:rsidR="00976A9C" w:rsidRPr="003866F9" w14:paraId="475C9804" w14:textId="77777777" w:rsidTr="005D6B0E">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425"/>
        </w:trPr>
        <w:tc>
          <w:tcPr>
            <w:tcW w:w="4354" w:type="dxa"/>
            <w:shd w:val="clear" w:color="auto" w:fill="218FC8"/>
            <w:vAlign w:val="center"/>
          </w:tcPr>
          <w:p w14:paraId="4B86C3BD" w14:textId="16F00982" w:rsidR="00976A9C" w:rsidRPr="003866F9" w:rsidRDefault="004964BA" w:rsidP="005D6B0E">
            <w:pPr>
              <w:tabs>
                <w:tab w:val="left" w:pos="2255"/>
              </w:tabs>
              <w:spacing w:after="0" w:line="240" w:lineRule="auto"/>
              <w:jc w:val="center"/>
              <w:rPr>
                <w:rFonts w:eastAsia="Calibri" w:cstheme="minorHAnsi"/>
                <w:b/>
                <w:bCs/>
                <w:color w:val="FFFFFF" w:themeColor="background1"/>
              </w:rPr>
            </w:pPr>
            <w:r w:rsidRPr="003866F9">
              <w:rPr>
                <w:rFonts w:eastAsia="Calibri" w:cstheme="minorHAnsi"/>
                <w:b/>
                <w:bCs/>
                <w:color w:val="FFFFFF" w:themeColor="background1"/>
              </w:rPr>
              <w:t>Insurance</w:t>
            </w:r>
            <w:r w:rsidR="0027071B" w:rsidRPr="003866F9">
              <w:rPr>
                <w:rFonts w:eastAsia="Calibri" w:cstheme="minorHAnsi"/>
                <w:b/>
                <w:bCs/>
                <w:color w:val="FFFFFF" w:themeColor="background1"/>
              </w:rPr>
              <w:t xml:space="preserve"> Type</w:t>
            </w:r>
          </w:p>
        </w:tc>
        <w:tc>
          <w:tcPr>
            <w:tcW w:w="1984" w:type="dxa"/>
            <w:shd w:val="clear" w:color="auto" w:fill="218FC8"/>
            <w:vAlign w:val="center"/>
          </w:tcPr>
          <w:p w14:paraId="0C100261" w14:textId="658ED24E" w:rsidR="00976A9C" w:rsidRPr="003866F9" w:rsidRDefault="004964BA" w:rsidP="005D6B0E">
            <w:pPr>
              <w:spacing w:after="0" w:line="240" w:lineRule="auto"/>
              <w:jc w:val="center"/>
              <w:rPr>
                <w:rFonts w:eastAsia="Calibri" w:cstheme="minorHAnsi"/>
                <w:b/>
                <w:bCs/>
                <w:color w:val="FFFFFF" w:themeColor="background1"/>
              </w:rPr>
            </w:pPr>
            <w:r w:rsidRPr="003866F9">
              <w:rPr>
                <w:rFonts w:eastAsia="Calibri" w:cstheme="minorHAnsi"/>
                <w:b/>
                <w:bCs/>
                <w:color w:val="FFFFFF" w:themeColor="background1"/>
              </w:rPr>
              <w:t>Indemnity Limit</w:t>
            </w:r>
          </w:p>
        </w:tc>
        <w:tc>
          <w:tcPr>
            <w:tcW w:w="2678" w:type="dxa"/>
            <w:shd w:val="clear" w:color="auto" w:fill="218FC8"/>
            <w:vAlign w:val="center"/>
          </w:tcPr>
          <w:p w14:paraId="5D37F91C" w14:textId="3D97BF75" w:rsidR="00976A9C" w:rsidRPr="003866F9" w:rsidRDefault="005D6B0E" w:rsidP="00150936">
            <w:pPr>
              <w:spacing w:after="0" w:line="240" w:lineRule="auto"/>
              <w:jc w:val="both"/>
              <w:rPr>
                <w:rFonts w:eastAsia="Calibri" w:cstheme="minorHAnsi"/>
                <w:b/>
                <w:bCs/>
                <w:i/>
                <w:iCs/>
                <w:color w:val="FFFFFF" w:themeColor="background1"/>
              </w:rPr>
            </w:pPr>
            <w:r w:rsidRPr="003866F9">
              <w:rPr>
                <w:rFonts w:eastAsia="Calibri" w:cstheme="minorHAnsi"/>
                <w:b/>
                <w:bCs/>
                <w:i/>
                <w:iCs/>
                <w:color w:val="FFFFFF" w:themeColor="background1"/>
              </w:rPr>
              <w:t>Please Confirm YES or NO</w:t>
            </w:r>
          </w:p>
        </w:tc>
      </w:tr>
      <w:tr w:rsidR="00976A9C" w:rsidRPr="003866F9" w14:paraId="5B5729EE" w14:textId="77777777" w:rsidTr="004964B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425"/>
        </w:trPr>
        <w:tc>
          <w:tcPr>
            <w:tcW w:w="4354" w:type="dxa"/>
            <w:shd w:val="clear" w:color="auto" w:fill="DEEAF6" w:themeFill="accent1" w:themeFillTint="33"/>
            <w:vAlign w:val="center"/>
          </w:tcPr>
          <w:p w14:paraId="4E1CACBD" w14:textId="77777777" w:rsidR="00976A9C" w:rsidRPr="003866F9" w:rsidRDefault="00976A9C">
            <w:pPr>
              <w:spacing w:after="80" w:line="276" w:lineRule="auto"/>
              <w:jc w:val="both"/>
              <w:rPr>
                <w:rFonts w:eastAsia="Calibri" w:cstheme="minorHAnsi"/>
                <w:sz w:val="24"/>
                <w:szCs w:val="24"/>
              </w:rPr>
            </w:pPr>
            <w:r w:rsidRPr="003866F9">
              <w:rPr>
                <w:rFonts w:eastAsia="Calibri" w:cstheme="minorHAnsi"/>
                <w:sz w:val="24"/>
                <w:szCs w:val="24"/>
              </w:rPr>
              <w:t>Employer’s Liability</w:t>
            </w:r>
            <w:r w:rsidRPr="003866F9">
              <w:rPr>
                <w:rFonts w:eastAsia="Calibri" w:cstheme="minorHAnsi"/>
                <w:sz w:val="24"/>
                <w:szCs w:val="24"/>
              </w:rPr>
              <w:tab/>
            </w:r>
            <w:r w:rsidRPr="003866F9">
              <w:rPr>
                <w:rFonts w:eastAsia="Calibri" w:cstheme="minorHAnsi"/>
                <w:sz w:val="24"/>
                <w:szCs w:val="24"/>
              </w:rPr>
              <w:tab/>
              <w:t xml:space="preserve"> </w:t>
            </w:r>
          </w:p>
        </w:tc>
        <w:tc>
          <w:tcPr>
            <w:tcW w:w="1984" w:type="dxa"/>
            <w:shd w:val="clear" w:color="auto" w:fill="DEEAF6" w:themeFill="accent1" w:themeFillTint="33"/>
            <w:vAlign w:val="center"/>
          </w:tcPr>
          <w:p w14:paraId="6EC66562" w14:textId="48058ABC" w:rsidR="00976A9C" w:rsidRPr="003866F9" w:rsidRDefault="001F47F7" w:rsidP="001F47F7">
            <w:pPr>
              <w:spacing w:after="80" w:line="276" w:lineRule="auto"/>
              <w:jc w:val="center"/>
              <w:rPr>
                <w:rFonts w:eastAsia="Calibri" w:cstheme="minorHAnsi"/>
                <w:sz w:val="24"/>
                <w:szCs w:val="24"/>
              </w:rPr>
            </w:pPr>
            <w:r w:rsidRPr="003866F9">
              <w:rPr>
                <w:rFonts w:eastAsia="Calibri" w:cstheme="minorHAnsi"/>
                <w:sz w:val="24"/>
                <w:szCs w:val="24"/>
              </w:rPr>
              <w:t>€13 million</w:t>
            </w:r>
          </w:p>
        </w:tc>
        <w:tc>
          <w:tcPr>
            <w:tcW w:w="2678" w:type="dxa"/>
            <w:shd w:val="clear" w:color="auto" w:fill="A8D08D" w:themeFill="accent6" w:themeFillTint="99"/>
            <w:vAlign w:val="center"/>
          </w:tcPr>
          <w:p w14:paraId="4C2C521E" w14:textId="550DF9C6" w:rsidR="00976A9C" w:rsidRPr="003866F9" w:rsidRDefault="00976A9C" w:rsidP="00350045">
            <w:pPr>
              <w:spacing w:after="80" w:line="240" w:lineRule="auto"/>
              <w:jc w:val="both"/>
              <w:rPr>
                <w:rFonts w:eastAsia="Calibri" w:cstheme="minorHAnsi"/>
              </w:rPr>
            </w:pPr>
            <w:r w:rsidRPr="003866F9">
              <w:rPr>
                <w:rFonts w:eastAsia="Calibri" w:cstheme="minorHAnsi"/>
                <w:i/>
                <w:iCs/>
                <w:sz w:val="24"/>
                <w:szCs w:val="24"/>
                <w:highlight w:val="lightGray"/>
              </w:rPr>
              <w:t>Click here to enter data</w:t>
            </w:r>
          </w:p>
        </w:tc>
      </w:tr>
      <w:tr w:rsidR="005D6B0E" w:rsidRPr="003866F9" w14:paraId="7A389D71" w14:textId="77777777" w:rsidTr="004964B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425"/>
        </w:trPr>
        <w:tc>
          <w:tcPr>
            <w:tcW w:w="4354" w:type="dxa"/>
            <w:shd w:val="clear" w:color="auto" w:fill="DEEAF6" w:themeFill="accent1" w:themeFillTint="33"/>
            <w:vAlign w:val="center"/>
          </w:tcPr>
          <w:p w14:paraId="63215DFE" w14:textId="76A0979C" w:rsidR="005D6B0E" w:rsidRPr="003866F9" w:rsidRDefault="00E83B4A">
            <w:pPr>
              <w:spacing w:after="80" w:line="276" w:lineRule="auto"/>
              <w:jc w:val="both"/>
              <w:rPr>
                <w:rFonts w:eastAsia="Calibri" w:cstheme="minorHAnsi"/>
                <w:sz w:val="24"/>
                <w:szCs w:val="24"/>
              </w:rPr>
            </w:pPr>
            <w:r w:rsidRPr="003866F9">
              <w:rPr>
                <w:rFonts w:eastAsia="Calibri" w:cstheme="minorHAnsi"/>
                <w:sz w:val="24"/>
                <w:szCs w:val="24"/>
              </w:rPr>
              <w:t>Public Liability</w:t>
            </w:r>
          </w:p>
        </w:tc>
        <w:tc>
          <w:tcPr>
            <w:tcW w:w="1984" w:type="dxa"/>
            <w:shd w:val="clear" w:color="auto" w:fill="DEEAF6" w:themeFill="accent1" w:themeFillTint="33"/>
            <w:vAlign w:val="center"/>
          </w:tcPr>
          <w:p w14:paraId="121FB8BC" w14:textId="47B5BF98" w:rsidR="005D6B0E" w:rsidRPr="003866F9" w:rsidRDefault="00C465D3" w:rsidP="001F47F7">
            <w:pPr>
              <w:spacing w:after="80" w:line="276" w:lineRule="auto"/>
              <w:jc w:val="center"/>
              <w:rPr>
                <w:rFonts w:eastAsia="Calibri" w:cstheme="minorHAnsi"/>
                <w:sz w:val="24"/>
                <w:szCs w:val="24"/>
              </w:rPr>
            </w:pPr>
            <w:r w:rsidRPr="003866F9">
              <w:rPr>
                <w:rFonts w:eastAsia="Calibri" w:cstheme="minorHAnsi"/>
                <w:sz w:val="24"/>
                <w:szCs w:val="24"/>
              </w:rPr>
              <w:t>€6.5 million</w:t>
            </w:r>
          </w:p>
        </w:tc>
        <w:tc>
          <w:tcPr>
            <w:tcW w:w="2678" w:type="dxa"/>
            <w:shd w:val="clear" w:color="auto" w:fill="A8D08D" w:themeFill="accent6" w:themeFillTint="99"/>
            <w:vAlign w:val="center"/>
          </w:tcPr>
          <w:p w14:paraId="65FEC781" w14:textId="685B7FCA" w:rsidR="005D6B0E" w:rsidRPr="003866F9" w:rsidRDefault="00A3346F" w:rsidP="00350045">
            <w:pPr>
              <w:spacing w:after="80" w:line="240" w:lineRule="auto"/>
              <w:jc w:val="both"/>
              <w:rPr>
                <w:rFonts w:eastAsia="Calibri" w:cstheme="minorHAnsi"/>
                <w:i/>
                <w:iCs/>
              </w:rPr>
            </w:pPr>
            <w:r w:rsidRPr="003866F9">
              <w:rPr>
                <w:rFonts w:eastAsia="Calibri" w:cstheme="minorHAnsi"/>
                <w:i/>
                <w:iCs/>
                <w:sz w:val="24"/>
                <w:szCs w:val="24"/>
                <w:highlight w:val="lightGray"/>
              </w:rPr>
              <w:t>Click here to enter data</w:t>
            </w:r>
          </w:p>
        </w:tc>
      </w:tr>
      <w:tr w:rsidR="005D6B0E" w:rsidRPr="003866F9" w14:paraId="20BC2C67" w14:textId="77777777" w:rsidTr="004964BA">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425"/>
        </w:trPr>
        <w:tc>
          <w:tcPr>
            <w:tcW w:w="4354" w:type="dxa"/>
            <w:shd w:val="clear" w:color="auto" w:fill="DEEAF6" w:themeFill="accent1" w:themeFillTint="33"/>
            <w:vAlign w:val="center"/>
          </w:tcPr>
          <w:p w14:paraId="59DECB8D" w14:textId="3006154E" w:rsidR="005D6B0E" w:rsidRPr="003866F9" w:rsidRDefault="00E83B4A">
            <w:pPr>
              <w:spacing w:after="80" w:line="276" w:lineRule="auto"/>
              <w:jc w:val="both"/>
              <w:rPr>
                <w:rFonts w:eastAsia="Calibri" w:cstheme="minorHAnsi"/>
                <w:sz w:val="24"/>
                <w:szCs w:val="24"/>
              </w:rPr>
            </w:pPr>
            <w:r w:rsidRPr="003866F9">
              <w:rPr>
                <w:rFonts w:eastAsia="Calibri" w:cstheme="minorHAnsi"/>
                <w:sz w:val="24"/>
                <w:szCs w:val="24"/>
              </w:rPr>
              <w:t>Product Liability</w:t>
            </w:r>
          </w:p>
        </w:tc>
        <w:tc>
          <w:tcPr>
            <w:tcW w:w="1984" w:type="dxa"/>
            <w:shd w:val="clear" w:color="auto" w:fill="DEEAF6" w:themeFill="accent1" w:themeFillTint="33"/>
            <w:vAlign w:val="center"/>
          </w:tcPr>
          <w:p w14:paraId="5333CB38" w14:textId="71034274" w:rsidR="005D6B0E" w:rsidRPr="003866F9" w:rsidRDefault="00C465D3" w:rsidP="001F47F7">
            <w:pPr>
              <w:spacing w:after="80" w:line="276" w:lineRule="auto"/>
              <w:jc w:val="center"/>
              <w:rPr>
                <w:rFonts w:eastAsia="Calibri" w:cstheme="minorHAnsi"/>
                <w:sz w:val="24"/>
                <w:szCs w:val="24"/>
              </w:rPr>
            </w:pPr>
            <w:r w:rsidRPr="003866F9">
              <w:rPr>
                <w:rFonts w:eastAsia="Calibri" w:cstheme="minorHAnsi"/>
                <w:sz w:val="24"/>
                <w:szCs w:val="24"/>
              </w:rPr>
              <w:t>€6.5 million</w:t>
            </w:r>
          </w:p>
        </w:tc>
        <w:tc>
          <w:tcPr>
            <w:tcW w:w="2678" w:type="dxa"/>
            <w:shd w:val="clear" w:color="auto" w:fill="A8D08D" w:themeFill="accent6" w:themeFillTint="99"/>
            <w:vAlign w:val="center"/>
          </w:tcPr>
          <w:p w14:paraId="05080BDF" w14:textId="48F0DE8F" w:rsidR="005D6B0E" w:rsidRPr="003866F9" w:rsidRDefault="00A3346F" w:rsidP="00350045">
            <w:pPr>
              <w:spacing w:after="80" w:line="240" w:lineRule="auto"/>
              <w:jc w:val="both"/>
              <w:rPr>
                <w:rFonts w:eastAsia="Calibri" w:cstheme="minorHAnsi"/>
                <w:i/>
                <w:iCs/>
              </w:rPr>
            </w:pPr>
            <w:r w:rsidRPr="003866F9">
              <w:rPr>
                <w:rFonts w:eastAsia="Calibri" w:cstheme="minorHAnsi"/>
                <w:i/>
                <w:iCs/>
                <w:sz w:val="24"/>
                <w:szCs w:val="24"/>
                <w:highlight w:val="lightGray"/>
              </w:rPr>
              <w:t>Click here to enter data</w:t>
            </w:r>
          </w:p>
        </w:tc>
      </w:tr>
      <w:tr w:rsidR="00A5012D" w:rsidRPr="003866F9" w14:paraId="584F11C5" w14:textId="77777777" w:rsidTr="00960161">
        <w:tc>
          <w:tcPr>
            <w:tcW w:w="9016" w:type="dxa"/>
            <w:gridSpan w:val="3"/>
            <w:tcBorders>
              <w:bottom w:val="single" w:sz="4" w:space="0" w:color="auto"/>
            </w:tcBorders>
            <w:shd w:val="clear" w:color="auto" w:fill="218FC8"/>
          </w:tcPr>
          <w:p w14:paraId="39F071EB" w14:textId="77777777" w:rsidR="000D190F" w:rsidRPr="003866F9" w:rsidRDefault="000D190F" w:rsidP="003D05AD">
            <w:pPr>
              <w:spacing w:after="0" w:line="276" w:lineRule="auto"/>
              <w:rPr>
                <w:rFonts w:eastAsia="Calibri" w:cstheme="minorHAnsi"/>
                <w:b/>
                <w:bCs/>
                <w:color w:val="1F3864" w:themeColor="accent5" w:themeShade="80"/>
                <w:sz w:val="24"/>
                <w:szCs w:val="24"/>
              </w:rPr>
            </w:pPr>
          </w:p>
        </w:tc>
      </w:tr>
    </w:tbl>
    <w:p w14:paraId="57D9884F" w14:textId="77777777" w:rsidR="00443188" w:rsidRPr="003866F9" w:rsidRDefault="00443188" w:rsidP="00443188">
      <w:pPr>
        <w:rPr>
          <w:rFonts w:eastAsiaTheme="majorEastAsia" w:cstheme="minorHAnsi"/>
          <w:color w:val="1F3864" w:themeColor="accent5" w:themeShade="80"/>
          <w:sz w:val="24"/>
          <w:szCs w:val="18"/>
        </w:rPr>
      </w:pPr>
    </w:p>
    <w:tbl>
      <w:tblPr>
        <w:tblW w:w="0" w:type="auto"/>
        <w:tblInd w:w="-10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6055"/>
        <w:gridCol w:w="2961"/>
      </w:tblGrid>
      <w:tr w:rsidR="00582A0A" w:rsidRPr="003866F9" w14:paraId="36D27E2A" w14:textId="77777777" w:rsidTr="00726B7B">
        <w:tc>
          <w:tcPr>
            <w:tcW w:w="9016" w:type="dxa"/>
            <w:gridSpan w:val="2"/>
            <w:tcBorders>
              <w:bottom w:val="single" w:sz="4" w:space="0" w:color="auto"/>
            </w:tcBorders>
            <w:shd w:val="clear" w:color="auto" w:fill="218FC8"/>
          </w:tcPr>
          <w:p w14:paraId="3D977FC5" w14:textId="77777777" w:rsidR="00582A0A" w:rsidRPr="003866F9" w:rsidRDefault="00582A0A" w:rsidP="00726B7B">
            <w:pPr>
              <w:pStyle w:val="Heading2"/>
              <w:ind w:left="284"/>
              <w:rPr>
                <w:rFonts w:asciiTheme="minorHAnsi" w:eastAsia="Calibri" w:hAnsiTheme="minorHAnsi" w:cstheme="minorHAnsi"/>
                <w:b/>
                <w:color w:val="FFFFFF" w:themeColor="background1"/>
                <w:sz w:val="24"/>
                <w:szCs w:val="24"/>
              </w:rPr>
            </w:pPr>
            <w:bookmarkStart w:id="7" w:name="_Toc205903000"/>
            <w:r w:rsidRPr="003866F9">
              <w:rPr>
                <w:rFonts w:asciiTheme="minorHAnsi" w:eastAsia="Calibri" w:hAnsiTheme="minorHAnsi" w:cstheme="minorHAnsi"/>
                <w:b/>
                <w:color w:val="FFFFFF" w:themeColor="background1"/>
                <w:sz w:val="24"/>
                <w:szCs w:val="24"/>
              </w:rPr>
              <w:t>TAX CLEARANCE CERTIFICATE</w:t>
            </w:r>
            <w:bookmarkEnd w:id="7"/>
          </w:p>
          <w:p w14:paraId="780D71C5" w14:textId="77777777" w:rsidR="00582A0A" w:rsidRPr="003866F9" w:rsidRDefault="00582A0A" w:rsidP="00726B7B">
            <w:pPr>
              <w:spacing w:after="0"/>
            </w:pPr>
          </w:p>
        </w:tc>
      </w:tr>
      <w:tr w:rsidR="00582A0A" w:rsidRPr="003866F9" w14:paraId="1458D9B1" w14:textId="77777777" w:rsidTr="00726B7B">
        <w:tc>
          <w:tcPr>
            <w:tcW w:w="9016" w:type="dxa"/>
            <w:gridSpan w:val="2"/>
            <w:tcBorders>
              <w:bottom w:val="single" w:sz="4" w:space="0" w:color="auto"/>
            </w:tcBorders>
            <w:shd w:val="clear" w:color="auto" w:fill="DEEAF6" w:themeFill="accent1" w:themeFillTint="33"/>
          </w:tcPr>
          <w:p w14:paraId="443EE4CE" w14:textId="77777777" w:rsidR="00582A0A" w:rsidRPr="003866F9" w:rsidRDefault="00582A0A" w:rsidP="00726B7B">
            <w:pPr>
              <w:shd w:val="clear" w:color="auto" w:fill="DEEAF6" w:themeFill="accent1" w:themeFillTint="33"/>
              <w:tabs>
                <w:tab w:val="left" w:pos="7675"/>
              </w:tabs>
              <w:spacing w:before="120" w:after="80" w:line="276" w:lineRule="auto"/>
              <w:jc w:val="both"/>
              <w:rPr>
                <w:rFonts w:eastAsia="Calibri" w:cstheme="minorHAnsi"/>
                <w:sz w:val="24"/>
                <w:szCs w:val="24"/>
              </w:rPr>
            </w:pPr>
            <w:r w:rsidRPr="003866F9">
              <w:rPr>
                <w:rFonts w:eastAsia="Calibri" w:cstheme="minorHAnsi"/>
                <w:sz w:val="24"/>
                <w:szCs w:val="24"/>
              </w:rPr>
              <w:t xml:space="preserve">As per Part 3.2.1, Financial &amp; Economic Standing, of the RFATP, all Applicants </w:t>
            </w:r>
            <w:r w:rsidRPr="003866F9">
              <w:rPr>
                <w:rFonts w:eastAsia="Calibri" w:cstheme="minorHAnsi"/>
                <w:b/>
                <w:sz w:val="24"/>
                <w:szCs w:val="24"/>
                <w:u w:val="single"/>
              </w:rPr>
              <w:t>must supply</w:t>
            </w:r>
            <w:r w:rsidRPr="003866F9">
              <w:rPr>
                <w:rFonts w:eastAsia="Calibri" w:cstheme="minorHAnsi"/>
                <w:sz w:val="24"/>
                <w:szCs w:val="24"/>
              </w:rPr>
              <w:t xml:space="preserve">, with their response, a </w:t>
            </w:r>
            <w:r w:rsidRPr="003866F9">
              <w:rPr>
                <w:rFonts w:eastAsia="Calibri" w:cstheme="minorHAnsi"/>
                <w:b/>
                <w:bCs/>
                <w:sz w:val="24"/>
                <w:szCs w:val="24"/>
              </w:rPr>
              <w:t>Tax Clearance Certificate</w:t>
            </w:r>
            <w:r w:rsidRPr="003866F9">
              <w:rPr>
                <w:rFonts w:eastAsia="Calibri" w:cstheme="minorHAnsi"/>
                <w:sz w:val="24"/>
                <w:szCs w:val="24"/>
              </w:rPr>
              <w:t xml:space="preserve"> or </w:t>
            </w:r>
            <w:r w:rsidRPr="003866F9">
              <w:rPr>
                <w:rFonts w:eastAsia="Calibri" w:cstheme="minorHAnsi"/>
                <w:b/>
                <w:bCs/>
                <w:sz w:val="24"/>
                <w:szCs w:val="24"/>
              </w:rPr>
              <w:t>Tax Clearance Access Number</w:t>
            </w:r>
            <w:r w:rsidRPr="003866F9">
              <w:rPr>
                <w:rFonts w:eastAsia="Calibri" w:cstheme="minorHAnsi"/>
                <w:sz w:val="24"/>
                <w:szCs w:val="24"/>
              </w:rPr>
              <w:t xml:space="preserve"> and </w:t>
            </w:r>
            <w:r w:rsidRPr="003866F9">
              <w:rPr>
                <w:rFonts w:eastAsia="Calibri" w:cstheme="minorHAnsi"/>
                <w:b/>
                <w:bCs/>
                <w:sz w:val="24"/>
                <w:szCs w:val="24"/>
              </w:rPr>
              <w:t>Tax Reference Number</w:t>
            </w:r>
            <w:r w:rsidRPr="003866F9">
              <w:rPr>
                <w:rFonts w:eastAsia="Calibri" w:cstheme="minorHAnsi"/>
                <w:sz w:val="24"/>
                <w:szCs w:val="24"/>
              </w:rPr>
              <w:t xml:space="preserve"> issued by the Irish Revenue Commissioner to facilitate online verification of their tax status by the Contracting Authority as detailed in section 2.17 of the RFATP.</w:t>
            </w:r>
          </w:p>
          <w:p w14:paraId="3BDC7A9E" w14:textId="77777777" w:rsidR="00582A0A" w:rsidRPr="003866F9" w:rsidRDefault="00582A0A" w:rsidP="00726B7B">
            <w:pPr>
              <w:shd w:val="clear" w:color="auto" w:fill="DEEAF6" w:themeFill="accent1" w:themeFillTint="33"/>
              <w:tabs>
                <w:tab w:val="left" w:pos="7675"/>
              </w:tabs>
              <w:spacing w:after="120" w:line="276" w:lineRule="auto"/>
              <w:jc w:val="both"/>
              <w:rPr>
                <w:rFonts w:eastAsia="Calibri" w:cstheme="minorHAnsi"/>
                <w:sz w:val="24"/>
                <w:szCs w:val="24"/>
              </w:rPr>
            </w:pPr>
            <w:r w:rsidRPr="003866F9">
              <w:rPr>
                <w:rFonts w:eastAsia="Calibri" w:cstheme="minorHAnsi"/>
                <w:sz w:val="24"/>
                <w:szCs w:val="24"/>
              </w:rPr>
              <w:t>Applicants must complete the self-declaration in this Applicant Response Document (“ARD”), providing information regarding their tax compliance.</w:t>
            </w:r>
            <w:r w:rsidRPr="003866F9">
              <w:rPr>
                <w:rFonts w:eastAsia="Calibri" w:cstheme="minorHAnsi"/>
                <w:sz w:val="24"/>
                <w:szCs w:val="24"/>
              </w:rPr>
              <w:tab/>
            </w:r>
            <w:r w:rsidRPr="003866F9">
              <w:rPr>
                <w:rFonts w:eastAsia="Calibri" w:cstheme="minorHAnsi"/>
                <w:sz w:val="24"/>
                <w:szCs w:val="24"/>
              </w:rPr>
              <w:tab/>
            </w:r>
            <w:r w:rsidRPr="003866F9">
              <w:rPr>
                <w:rFonts w:eastAsia="Calibri" w:cstheme="minorHAnsi"/>
                <w:sz w:val="24"/>
                <w:szCs w:val="24"/>
              </w:rPr>
              <w:tab/>
            </w:r>
          </w:p>
        </w:tc>
      </w:tr>
      <w:tr w:rsidR="00582A0A" w:rsidRPr="003866F9" w14:paraId="4322A21D" w14:textId="77777777" w:rsidTr="00726B7B">
        <w:tc>
          <w:tcPr>
            <w:tcW w:w="9016" w:type="dxa"/>
            <w:gridSpan w:val="2"/>
            <w:tcBorders>
              <w:top w:val="single" w:sz="4" w:space="0" w:color="auto"/>
              <w:left w:val="single" w:sz="4" w:space="0" w:color="auto"/>
              <w:bottom w:val="single" w:sz="4" w:space="0" w:color="auto"/>
              <w:right w:val="single" w:sz="4" w:space="0" w:color="auto"/>
            </w:tcBorders>
            <w:shd w:val="clear" w:color="auto" w:fill="218FC8"/>
          </w:tcPr>
          <w:p w14:paraId="2FA40A0F" w14:textId="77777777" w:rsidR="00582A0A" w:rsidRPr="003866F9" w:rsidRDefault="00582A0A" w:rsidP="00726B7B">
            <w:pPr>
              <w:tabs>
                <w:tab w:val="left" w:pos="2255"/>
              </w:tabs>
              <w:spacing w:after="0" w:line="240" w:lineRule="auto"/>
              <w:jc w:val="center"/>
              <w:rPr>
                <w:rFonts w:eastAsia="Calibri" w:cstheme="minorHAnsi"/>
                <w:b/>
                <w:sz w:val="28"/>
                <w:szCs w:val="28"/>
              </w:rPr>
            </w:pPr>
          </w:p>
        </w:tc>
      </w:tr>
      <w:tr w:rsidR="00582A0A" w:rsidRPr="003866F9" w14:paraId="342F5021" w14:textId="77777777" w:rsidTr="00726B7B">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trHeight w:val="425"/>
        </w:trPr>
        <w:tc>
          <w:tcPr>
            <w:tcW w:w="6055" w:type="dxa"/>
            <w:shd w:val="clear" w:color="auto" w:fill="DEEAF6" w:themeFill="accent1" w:themeFillTint="33"/>
            <w:vAlign w:val="center"/>
          </w:tcPr>
          <w:p w14:paraId="22B20303" w14:textId="77777777" w:rsidR="00582A0A" w:rsidRPr="003866F9" w:rsidRDefault="00582A0A" w:rsidP="00726B7B">
            <w:pPr>
              <w:spacing w:after="80" w:line="276" w:lineRule="auto"/>
              <w:jc w:val="both"/>
              <w:rPr>
                <w:rFonts w:eastAsia="Calibri" w:cstheme="minorHAnsi"/>
                <w:sz w:val="24"/>
                <w:szCs w:val="24"/>
              </w:rPr>
            </w:pPr>
            <w:r w:rsidRPr="003866F9">
              <w:rPr>
                <w:rFonts w:eastAsia="Calibri" w:cstheme="minorHAnsi"/>
                <w:sz w:val="24"/>
                <w:szCs w:val="24"/>
              </w:rPr>
              <w:t xml:space="preserve">Please confirm a </w:t>
            </w:r>
            <w:r w:rsidRPr="003866F9">
              <w:rPr>
                <w:rFonts w:eastAsia="Calibri" w:cstheme="minorHAnsi"/>
                <w:b/>
                <w:bCs/>
                <w:sz w:val="24"/>
                <w:szCs w:val="24"/>
              </w:rPr>
              <w:t>Tax Clearance Certificate</w:t>
            </w:r>
            <w:r w:rsidRPr="003866F9">
              <w:rPr>
                <w:rFonts w:eastAsia="Calibri" w:cstheme="minorHAnsi"/>
                <w:sz w:val="24"/>
                <w:szCs w:val="24"/>
              </w:rPr>
              <w:t xml:space="preserve"> or </w:t>
            </w:r>
            <w:r w:rsidRPr="003866F9">
              <w:rPr>
                <w:rFonts w:eastAsia="Calibri" w:cstheme="minorHAnsi"/>
                <w:b/>
                <w:bCs/>
                <w:sz w:val="24"/>
                <w:szCs w:val="24"/>
              </w:rPr>
              <w:t>Tax Clearance Access Number</w:t>
            </w:r>
            <w:r w:rsidRPr="003866F9">
              <w:rPr>
                <w:rFonts w:eastAsia="Calibri" w:cstheme="minorHAnsi"/>
                <w:sz w:val="24"/>
                <w:szCs w:val="24"/>
              </w:rPr>
              <w:t xml:space="preserve"> and </w:t>
            </w:r>
            <w:r w:rsidRPr="003866F9">
              <w:rPr>
                <w:rFonts w:eastAsia="Calibri" w:cstheme="minorHAnsi"/>
                <w:b/>
                <w:bCs/>
                <w:sz w:val="24"/>
                <w:szCs w:val="24"/>
              </w:rPr>
              <w:t>Tax Reference Number</w:t>
            </w:r>
            <w:r w:rsidRPr="003866F9">
              <w:rPr>
                <w:rFonts w:eastAsia="Calibri" w:cstheme="minorHAnsi"/>
                <w:sz w:val="24"/>
                <w:szCs w:val="24"/>
              </w:rPr>
              <w:t xml:space="preserve"> has been submitted with your application.</w:t>
            </w:r>
            <w:r w:rsidRPr="003866F9">
              <w:rPr>
                <w:rFonts w:eastAsia="Calibri" w:cstheme="minorHAnsi"/>
                <w:sz w:val="24"/>
                <w:szCs w:val="24"/>
              </w:rPr>
              <w:tab/>
            </w:r>
            <w:r w:rsidRPr="003866F9">
              <w:rPr>
                <w:rFonts w:eastAsia="Calibri" w:cstheme="minorHAnsi"/>
                <w:sz w:val="24"/>
                <w:szCs w:val="24"/>
              </w:rPr>
              <w:tab/>
              <w:t xml:space="preserve"> </w:t>
            </w:r>
          </w:p>
        </w:tc>
        <w:tc>
          <w:tcPr>
            <w:tcW w:w="2961" w:type="dxa"/>
            <w:shd w:val="clear" w:color="auto" w:fill="A8D08D" w:themeFill="accent6" w:themeFillTint="99"/>
            <w:vAlign w:val="center"/>
          </w:tcPr>
          <w:p w14:paraId="222A40B7" w14:textId="77777777" w:rsidR="00582A0A" w:rsidRPr="003866F9" w:rsidRDefault="00582A0A" w:rsidP="00726B7B">
            <w:pPr>
              <w:spacing w:after="80" w:line="240" w:lineRule="auto"/>
              <w:jc w:val="both"/>
              <w:rPr>
                <w:rFonts w:eastAsia="Calibri" w:cstheme="minorHAnsi"/>
                <w:i/>
                <w:iCs/>
              </w:rPr>
            </w:pPr>
            <w:r w:rsidRPr="003866F9">
              <w:rPr>
                <w:rFonts w:eastAsia="Calibri" w:cstheme="minorHAnsi"/>
                <w:i/>
                <w:iCs/>
              </w:rPr>
              <w:t xml:space="preserve">Please Confirm </w:t>
            </w:r>
            <w:r w:rsidRPr="003866F9">
              <w:rPr>
                <w:rFonts w:eastAsia="Calibri" w:cstheme="minorHAnsi"/>
                <w:b/>
                <w:bCs/>
                <w:i/>
                <w:iCs/>
              </w:rPr>
              <w:t>YES</w:t>
            </w:r>
            <w:r w:rsidRPr="003866F9">
              <w:rPr>
                <w:rFonts w:eastAsia="Calibri" w:cstheme="minorHAnsi"/>
                <w:i/>
                <w:iCs/>
              </w:rPr>
              <w:t xml:space="preserve"> or </w:t>
            </w:r>
            <w:r w:rsidRPr="003866F9">
              <w:rPr>
                <w:rFonts w:eastAsia="Calibri" w:cstheme="minorHAnsi"/>
                <w:b/>
                <w:bCs/>
                <w:i/>
                <w:iCs/>
              </w:rPr>
              <w:t>NO</w:t>
            </w:r>
          </w:p>
          <w:p w14:paraId="4A016FEA" w14:textId="77777777" w:rsidR="00582A0A" w:rsidRPr="003866F9" w:rsidRDefault="00582A0A" w:rsidP="00726B7B">
            <w:pPr>
              <w:spacing w:after="80" w:line="240" w:lineRule="auto"/>
              <w:jc w:val="both"/>
              <w:rPr>
                <w:rFonts w:eastAsia="Calibri" w:cstheme="minorHAnsi"/>
              </w:rPr>
            </w:pPr>
            <w:r w:rsidRPr="003866F9">
              <w:rPr>
                <w:rFonts w:eastAsia="Calibri" w:cstheme="minorHAnsi"/>
                <w:i/>
                <w:iCs/>
                <w:sz w:val="24"/>
                <w:szCs w:val="24"/>
                <w:highlight w:val="lightGray"/>
              </w:rPr>
              <w:t>Click here to enter data</w:t>
            </w:r>
          </w:p>
        </w:tc>
      </w:tr>
      <w:tr w:rsidR="00582A0A" w:rsidRPr="003866F9" w14:paraId="2C993E93" w14:textId="77777777" w:rsidTr="00726B7B">
        <w:tc>
          <w:tcPr>
            <w:tcW w:w="9016" w:type="dxa"/>
            <w:gridSpan w:val="2"/>
            <w:tcBorders>
              <w:bottom w:val="single" w:sz="4" w:space="0" w:color="auto"/>
            </w:tcBorders>
            <w:shd w:val="clear" w:color="auto" w:fill="218FC8"/>
          </w:tcPr>
          <w:p w14:paraId="1621DFF4" w14:textId="77777777" w:rsidR="00582A0A" w:rsidRPr="003866F9" w:rsidRDefault="00582A0A" w:rsidP="00726B7B">
            <w:pPr>
              <w:spacing w:after="0" w:line="276" w:lineRule="auto"/>
              <w:rPr>
                <w:rFonts w:eastAsia="Calibri" w:cstheme="minorHAnsi"/>
                <w:b/>
                <w:bCs/>
                <w:color w:val="1F3864" w:themeColor="accent5" w:themeShade="80"/>
                <w:sz w:val="24"/>
                <w:szCs w:val="24"/>
              </w:rPr>
            </w:pPr>
          </w:p>
        </w:tc>
      </w:tr>
    </w:tbl>
    <w:p w14:paraId="3A99E94A" w14:textId="77777777" w:rsidR="00582A0A" w:rsidRPr="003866F9" w:rsidRDefault="00582A0A" w:rsidP="00443188">
      <w:pPr>
        <w:rPr>
          <w:rFonts w:eastAsiaTheme="majorEastAsia" w:cstheme="minorHAnsi"/>
          <w:color w:val="1F3864" w:themeColor="accent5" w:themeShade="80"/>
          <w:sz w:val="24"/>
          <w:szCs w:val="18"/>
        </w:rPr>
      </w:pPr>
    </w:p>
    <w:tbl>
      <w:tblPr>
        <w:tblpPr w:leftFromText="180" w:rightFromText="180" w:vertAnchor="text" w:horzAnchor="margin" w:tblpXSpec="center" w:tblpYSpec="inside"/>
        <w:tblW w:w="9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88"/>
        <w:gridCol w:w="6237"/>
        <w:gridCol w:w="1917"/>
      </w:tblGrid>
      <w:tr w:rsidR="00E5790E" w:rsidRPr="003866F9" w14:paraId="07F3388F" w14:textId="77777777" w:rsidTr="000441F1">
        <w:trPr>
          <w:trHeight w:val="552"/>
        </w:trPr>
        <w:tc>
          <w:tcPr>
            <w:tcW w:w="9142" w:type="dxa"/>
            <w:gridSpan w:val="3"/>
            <w:shd w:val="clear" w:color="auto" w:fill="218FC8"/>
          </w:tcPr>
          <w:p w14:paraId="442730AF" w14:textId="70CE3177" w:rsidR="00E5790E" w:rsidRPr="003866F9" w:rsidRDefault="00E5790E" w:rsidP="00242130">
            <w:pPr>
              <w:pStyle w:val="Heading2"/>
              <w:ind w:left="284"/>
              <w:rPr>
                <w:rFonts w:asciiTheme="minorHAnsi" w:eastAsia="Calibri" w:hAnsiTheme="minorHAnsi" w:cstheme="minorHAnsi"/>
                <w:b/>
                <w:color w:val="FFFFFF" w:themeColor="background1"/>
                <w:sz w:val="24"/>
                <w:szCs w:val="24"/>
              </w:rPr>
            </w:pPr>
            <w:bookmarkStart w:id="8" w:name="_Hlk180680533"/>
            <w:bookmarkStart w:id="9" w:name="_Toc205903001"/>
            <w:r w:rsidRPr="003866F9">
              <w:rPr>
                <w:rFonts w:asciiTheme="minorHAnsi" w:eastAsia="Calibri" w:hAnsiTheme="minorHAnsi" w:cstheme="minorHAnsi"/>
                <w:b/>
                <w:color w:val="FFFFFF" w:themeColor="background1"/>
                <w:sz w:val="24"/>
                <w:szCs w:val="24"/>
              </w:rPr>
              <w:lastRenderedPageBreak/>
              <w:t xml:space="preserve">FINANCIAL </w:t>
            </w:r>
            <w:r w:rsidR="000441F1" w:rsidRPr="003866F9">
              <w:rPr>
                <w:rFonts w:asciiTheme="minorHAnsi" w:eastAsia="Calibri" w:hAnsiTheme="minorHAnsi" w:cstheme="minorHAnsi"/>
                <w:b/>
                <w:color w:val="FFFFFF" w:themeColor="background1"/>
                <w:sz w:val="24"/>
                <w:szCs w:val="24"/>
              </w:rPr>
              <w:t>CAPACITY</w:t>
            </w:r>
            <w:bookmarkEnd w:id="9"/>
            <w:r w:rsidRPr="003866F9">
              <w:rPr>
                <w:rFonts w:asciiTheme="minorHAnsi" w:eastAsia="Calibri" w:hAnsiTheme="minorHAnsi" w:cstheme="minorHAnsi"/>
                <w:b/>
                <w:color w:val="FFFFFF" w:themeColor="background1"/>
                <w:sz w:val="24"/>
                <w:szCs w:val="24"/>
              </w:rPr>
              <w:t xml:space="preserve"> </w:t>
            </w:r>
          </w:p>
          <w:p w14:paraId="2E838E34" w14:textId="77777777" w:rsidR="00E5790E" w:rsidRPr="003866F9" w:rsidRDefault="00E5790E" w:rsidP="000441F1">
            <w:pPr>
              <w:spacing w:after="0"/>
            </w:pPr>
          </w:p>
        </w:tc>
      </w:tr>
      <w:tr w:rsidR="00E5790E" w:rsidRPr="003866F9" w14:paraId="21FDA4BB" w14:textId="77777777" w:rsidTr="008812DE">
        <w:tblPrEx>
          <w:shd w:val="clear" w:color="auto" w:fill="DEEAF6"/>
        </w:tblPrEx>
        <w:tc>
          <w:tcPr>
            <w:tcW w:w="988" w:type="dxa"/>
            <w:shd w:val="clear" w:color="auto" w:fill="DEEAF6" w:themeFill="accent1" w:themeFillTint="33"/>
            <w:vAlign w:val="center"/>
          </w:tcPr>
          <w:p w14:paraId="18CD8D5C" w14:textId="77777777" w:rsidR="00E5790E" w:rsidRPr="003866F9" w:rsidRDefault="00E5790E" w:rsidP="008812DE">
            <w:pPr>
              <w:jc w:val="center"/>
              <w:rPr>
                <w:rFonts w:cstheme="minorHAnsi"/>
              </w:rPr>
            </w:pPr>
            <w:r w:rsidRPr="003866F9">
              <w:rPr>
                <w:rFonts w:cstheme="minorHAnsi"/>
                <w:noProof/>
                <w:lang w:eastAsia="en-IE"/>
              </w:rPr>
              <w:drawing>
                <wp:inline distT="0" distB="0" distL="0" distR="0" wp14:anchorId="7A959254" wp14:editId="571B987A">
                  <wp:extent cx="257175" cy="257175"/>
                  <wp:effectExtent l="0" t="0" r="9525" b="9525"/>
                  <wp:docPr id="1" name="Picture 1" descr="https://www.citycloud.com/wp-content/uploads/2014/07/ti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https://www.citycloud.com/wp-content/uploads/2014/07/tip.png"/>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57175" cy="257175"/>
                          </a:xfrm>
                          <a:prstGeom prst="rect">
                            <a:avLst/>
                          </a:prstGeom>
                          <a:noFill/>
                          <a:ln>
                            <a:noFill/>
                          </a:ln>
                        </pic:spPr>
                      </pic:pic>
                    </a:graphicData>
                  </a:graphic>
                </wp:inline>
              </w:drawing>
            </w:r>
          </w:p>
        </w:tc>
        <w:tc>
          <w:tcPr>
            <w:tcW w:w="8154" w:type="dxa"/>
            <w:gridSpan w:val="2"/>
            <w:vAlign w:val="center"/>
          </w:tcPr>
          <w:p w14:paraId="20B4B9DF" w14:textId="3A56291A" w:rsidR="00E5790E" w:rsidRPr="003866F9" w:rsidRDefault="00F22331" w:rsidP="001B649D">
            <w:pPr>
              <w:pStyle w:val="Header"/>
              <w:tabs>
                <w:tab w:val="left" w:pos="737"/>
              </w:tabs>
              <w:spacing w:before="160" w:line="276" w:lineRule="auto"/>
              <w:jc w:val="both"/>
              <w:rPr>
                <w:rFonts w:asciiTheme="minorHAnsi" w:hAnsiTheme="minorHAnsi" w:cstheme="minorHAnsi"/>
                <w:lang w:val="en-IE"/>
              </w:rPr>
            </w:pPr>
            <w:r w:rsidRPr="003866F9">
              <w:rPr>
                <w:rFonts w:asciiTheme="minorHAnsi" w:hAnsiTheme="minorHAnsi" w:cstheme="minorHAnsi"/>
                <w:lang w:val="en-IE"/>
              </w:rPr>
              <w:t>Applicants</w:t>
            </w:r>
            <w:r w:rsidR="00E5790E" w:rsidRPr="003866F9">
              <w:rPr>
                <w:rFonts w:asciiTheme="minorHAnsi" w:hAnsiTheme="minorHAnsi" w:cstheme="minorHAnsi"/>
                <w:lang w:val="en-IE"/>
              </w:rPr>
              <w:t xml:space="preserve"> </w:t>
            </w:r>
            <w:r w:rsidR="00297A1E" w:rsidRPr="003866F9">
              <w:rPr>
                <w:rFonts w:asciiTheme="minorHAnsi" w:hAnsiTheme="minorHAnsi" w:cstheme="minorHAnsi"/>
                <w:lang w:val="en-IE"/>
              </w:rPr>
              <w:t>must confirm details of trading levels for previous three (3) years from an Auditor/Accountant. The firm must be in existence for at least 6 months.</w:t>
            </w:r>
            <w:r w:rsidR="00E5790E" w:rsidRPr="003866F9">
              <w:rPr>
                <w:rFonts w:asciiTheme="minorHAnsi" w:hAnsiTheme="minorHAnsi" w:cstheme="minorHAnsi"/>
                <w:lang w:val="en-IE"/>
              </w:rPr>
              <w:t xml:space="preserve"> </w:t>
            </w:r>
          </w:p>
          <w:p w14:paraId="504B635F" w14:textId="77777777" w:rsidR="00E5790E" w:rsidRPr="003866F9" w:rsidRDefault="00E5790E" w:rsidP="001B649D">
            <w:pPr>
              <w:pStyle w:val="Header"/>
              <w:tabs>
                <w:tab w:val="left" w:pos="737"/>
              </w:tabs>
              <w:spacing w:line="276" w:lineRule="auto"/>
              <w:rPr>
                <w:rFonts w:asciiTheme="minorHAnsi" w:hAnsiTheme="minorHAnsi" w:cstheme="minorHAnsi"/>
                <w:lang w:val="en-IE"/>
              </w:rPr>
            </w:pPr>
          </w:p>
          <w:p w14:paraId="0B18F529" w14:textId="1BDF4374" w:rsidR="00F86E63" w:rsidRPr="003866F9" w:rsidRDefault="00124DD0" w:rsidP="00AB01A0">
            <w:pPr>
              <w:pStyle w:val="TableParagraph"/>
              <w:spacing w:line="276" w:lineRule="auto"/>
              <w:ind w:left="40"/>
              <w:jc w:val="both"/>
              <w:rPr>
                <w:rFonts w:asciiTheme="minorHAnsi" w:eastAsia="Times New Roman" w:hAnsiTheme="minorHAnsi" w:cstheme="minorHAnsi"/>
                <w:sz w:val="24"/>
                <w:szCs w:val="24"/>
              </w:rPr>
            </w:pPr>
            <w:r w:rsidRPr="003866F9">
              <w:rPr>
                <w:rFonts w:asciiTheme="minorHAnsi" w:eastAsia="Times New Roman" w:hAnsiTheme="minorHAnsi" w:cstheme="minorHAnsi"/>
                <w:b/>
                <w:bCs/>
                <w:sz w:val="24"/>
                <w:szCs w:val="24"/>
              </w:rPr>
              <w:t>Three (3) years Audited accounts</w:t>
            </w:r>
            <w:r w:rsidRPr="003866F9">
              <w:rPr>
                <w:rFonts w:asciiTheme="minorHAnsi" w:eastAsia="Times New Roman" w:hAnsiTheme="minorHAnsi" w:cstheme="minorHAnsi"/>
                <w:sz w:val="24"/>
                <w:szCs w:val="24"/>
              </w:rPr>
              <w:t xml:space="preserve"> must be provided to support the statement. In line with current legislation where a company has an annual turnover of less than €12 </w:t>
            </w:r>
            <w:r w:rsidR="006E49BD" w:rsidRPr="003866F9">
              <w:rPr>
                <w:rFonts w:asciiTheme="minorHAnsi" w:eastAsia="Times New Roman" w:hAnsiTheme="minorHAnsi" w:cstheme="minorHAnsi"/>
                <w:sz w:val="24"/>
                <w:szCs w:val="24"/>
              </w:rPr>
              <w:t>m</w:t>
            </w:r>
            <w:r w:rsidRPr="003866F9">
              <w:rPr>
                <w:rFonts w:asciiTheme="minorHAnsi" w:eastAsia="Times New Roman" w:hAnsiTheme="minorHAnsi" w:cstheme="minorHAnsi"/>
                <w:sz w:val="24"/>
                <w:szCs w:val="24"/>
              </w:rPr>
              <w:t>illion then audited accounts are not necessary. In these instances, a statement of accounts from the company’s accountants will suffice.</w:t>
            </w:r>
          </w:p>
          <w:p w14:paraId="37E19C7E" w14:textId="77777777" w:rsidR="00630629" w:rsidRPr="003866F9" w:rsidRDefault="00630629" w:rsidP="00DA5A27">
            <w:pPr>
              <w:pStyle w:val="Header"/>
              <w:tabs>
                <w:tab w:val="left" w:pos="737"/>
              </w:tabs>
              <w:spacing w:line="276" w:lineRule="auto"/>
              <w:rPr>
                <w:rFonts w:asciiTheme="minorHAnsi" w:hAnsiTheme="minorHAnsi" w:cstheme="minorHAnsi"/>
                <w:lang w:val="en-IE"/>
              </w:rPr>
            </w:pPr>
          </w:p>
          <w:p w14:paraId="0B2F13D8" w14:textId="4CA60DA8" w:rsidR="00E5790E" w:rsidRPr="003866F9" w:rsidRDefault="00E5790E" w:rsidP="00987ED3">
            <w:pPr>
              <w:pStyle w:val="Header"/>
              <w:tabs>
                <w:tab w:val="left" w:pos="737"/>
              </w:tabs>
              <w:spacing w:after="120" w:line="276" w:lineRule="auto"/>
              <w:rPr>
                <w:rFonts w:asciiTheme="minorHAnsi" w:hAnsiTheme="minorHAnsi" w:cstheme="minorHAnsi"/>
                <w:lang w:val="en-IE"/>
              </w:rPr>
            </w:pPr>
            <w:r w:rsidRPr="003866F9">
              <w:rPr>
                <w:rFonts w:asciiTheme="minorHAnsi" w:hAnsiTheme="minorHAnsi" w:cstheme="minorHAnsi"/>
                <w:lang w:val="en-IE"/>
              </w:rPr>
              <w:t>To demonstrate this requirement, Applicants are required to provide a copy of any two of the following with their application to demonstrate that they meet the requirement.</w:t>
            </w:r>
          </w:p>
          <w:p w14:paraId="2818F01B" w14:textId="77777777" w:rsidR="00E5790E" w:rsidRPr="003866F9" w:rsidRDefault="00E5790E" w:rsidP="0037709F">
            <w:pPr>
              <w:pStyle w:val="Header"/>
              <w:numPr>
                <w:ilvl w:val="0"/>
                <w:numId w:val="4"/>
              </w:numPr>
              <w:tabs>
                <w:tab w:val="left" w:pos="737"/>
              </w:tabs>
              <w:spacing w:line="276" w:lineRule="auto"/>
              <w:rPr>
                <w:rFonts w:asciiTheme="minorHAnsi" w:hAnsiTheme="minorHAnsi" w:cstheme="minorHAnsi"/>
                <w:lang w:val="en-IE"/>
              </w:rPr>
            </w:pPr>
            <w:r w:rsidRPr="003866F9">
              <w:rPr>
                <w:rFonts w:asciiTheme="minorHAnsi" w:hAnsiTheme="minorHAnsi" w:cstheme="minorHAnsi"/>
                <w:lang w:val="en-IE"/>
              </w:rPr>
              <w:t>Financial Accounts or where the Candidates’ accounts are audited then audited financial accounts.</w:t>
            </w:r>
          </w:p>
          <w:p w14:paraId="5FBFFCD8" w14:textId="77777777" w:rsidR="00E5790E" w:rsidRPr="003866F9" w:rsidRDefault="00E5790E" w:rsidP="0037709F">
            <w:pPr>
              <w:pStyle w:val="Header"/>
              <w:numPr>
                <w:ilvl w:val="0"/>
                <w:numId w:val="4"/>
              </w:numPr>
              <w:tabs>
                <w:tab w:val="left" w:pos="737"/>
              </w:tabs>
              <w:spacing w:before="80" w:line="276" w:lineRule="auto"/>
              <w:ind w:left="714" w:hanging="357"/>
              <w:rPr>
                <w:rFonts w:asciiTheme="minorHAnsi" w:hAnsiTheme="minorHAnsi" w:cstheme="minorHAnsi"/>
                <w:lang w:val="en-IE"/>
              </w:rPr>
            </w:pPr>
            <w:r w:rsidRPr="003866F9">
              <w:rPr>
                <w:rFonts w:asciiTheme="minorHAnsi" w:hAnsiTheme="minorHAnsi" w:cstheme="minorHAnsi"/>
                <w:lang w:val="en-IE"/>
              </w:rPr>
              <w:t>Accountant’s letter/certificate</w:t>
            </w:r>
          </w:p>
          <w:p w14:paraId="23703067" w14:textId="5DE98117" w:rsidR="00E5790E" w:rsidRPr="003866F9" w:rsidRDefault="00E5790E" w:rsidP="0037709F">
            <w:pPr>
              <w:pStyle w:val="ListParagraph"/>
              <w:numPr>
                <w:ilvl w:val="0"/>
                <w:numId w:val="4"/>
              </w:numPr>
              <w:spacing w:before="80" w:after="120" w:line="276" w:lineRule="auto"/>
              <w:ind w:left="714" w:hanging="357"/>
              <w:jc w:val="both"/>
              <w:rPr>
                <w:rFonts w:asciiTheme="minorHAnsi" w:hAnsiTheme="minorHAnsi" w:cstheme="minorHAnsi"/>
                <w:lang w:val="en-IE"/>
              </w:rPr>
            </w:pPr>
            <w:r w:rsidRPr="003866F9">
              <w:rPr>
                <w:rFonts w:asciiTheme="minorHAnsi" w:hAnsiTheme="minorHAnsi" w:cstheme="minorHAnsi"/>
                <w:lang w:val="en-IE"/>
              </w:rPr>
              <w:t>Auditor’s letter/certificate</w:t>
            </w:r>
          </w:p>
        </w:tc>
      </w:tr>
      <w:bookmarkEnd w:id="8"/>
      <w:tr w:rsidR="00E5790E" w:rsidRPr="003866F9" w14:paraId="52B165A7" w14:textId="77777777" w:rsidTr="00DA5A27">
        <w:tblPrEx>
          <w:shd w:val="clear" w:color="auto" w:fill="DEEAF6"/>
        </w:tblPrEx>
        <w:tc>
          <w:tcPr>
            <w:tcW w:w="9142" w:type="dxa"/>
            <w:gridSpan w:val="3"/>
            <w:shd w:val="clear" w:color="auto" w:fill="DEEAF6" w:themeFill="accent1" w:themeFillTint="33"/>
            <w:vAlign w:val="center"/>
          </w:tcPr>
          <w:p w14:paraId="1AA54E16" w14:textId="05A37A41" w:rsidR="00E5790E" w:rsidRPr="003866F9" w:rsidRDefault="00E5790E" w:rsidP="00B65726">
            <w:pPr>
              <w:spacing w:after="0"/>
              <w:jc w:val="both"/>
              <w:rPr>
                <w:rFonts w:cstheme="minorHAnsi"/>
              </w:rPr>
            </w:pPr>
            <w:r w:rsidRPr="003866F9">
              <w:rPr>
                <w:rFonts w:eastAsia="Calibri" w:cstheme="minorHAnsi"/>
                <w:sz w:val="24"/>
                <w:szCs w:val="24"/>
              </w:rPr>
              <w:t>Please select TWO of the corresponding boxes below to confirm the relevant documentary evidence is included with your application</w:t>
            </w:r>
            <w:r w:rsidR="00B65726" w:rsidRPr="003866F9">
              <w:rPr>
                <w:rFonts w:eastAsia="Calibri" w:cstheme="minorHAnsi"/>
                <w:sz w:val="24"/>
                <w:szCs w:val="24"/>
              </w:rPr>
              <w:t>.</w:t>
            </w:r>
          </w:p>
        </w:tc>
      </w:tr>
      <w:tr w:rsidR="002935E5" w:rsidRPr="003866F9" w14:paraId="21CCF217" w14:textId="77777777" w:rsidTr="00B65726">
        <w:tblPrEx>
          <w:shd w:val="clear" w:color="auto" w:fill="DEEAF6"/>
        </w:tblPrEx>
        <w:trPr>
          <w:trHeight w:val="616"/>
        </w:trPr>
        <w:tc>
          <w:tcPr>
            <w:tcW w:w="7225" w:type="dxa"/>
            <w:gridSpan w:val="2"/>
            <w:shd w:val="clear" w:color="auto" w:fill="A8D08D" w:themeFill="accent6" w:themeFillTint="99"/>
            <w:vAlign w:val="center"/>
          </w:tcPr>
          <w:p w14:paraId="70023C38" w14:textId="47ADFAEE" w:rsidR="002935E5" w:rsidRPr="003866F9" w:rsidRDefault="00997955" w:rsidP="00881F74">
            <w:pPr>
              <w:spacing w:after="0"/>
              <w:rPr>
                <w:rFonts w:eastAsia="Calibri" w:cstheme="minorHAnsi"/>
                <w:sz w:val="24"/>
                <w:szCs w:val="24"/>
              </w:rPr>
            </w:pPr>
            <w:r w:rsidRPr="003866F9">
              <w:rPr>
                <w:rFonts w:eastAsiaTheme="majorEastAsia" w:cstheme="minorHAnsi"/>
                <w:sz w:val="24"/>
                <w:szCs w:val="24"/>
              </w:rPr>
              <w:t>Financial Accounts</w:t>
            </w:r>
          </w:p>
        </w:tc>
        <w:sdt>
          <w:sdtPr>
            <w:rPr>
              <w:rFonts w:ascii="Calibri" w:eastAsia="MS Gothic" w:hAnsi="Calibri" w:cstheme="minorHAnsi"/>
              <w:color w:val="1F3864" w:themeColor="accent5" w:themeShade="80"/>
              <w:sz w:val="44"/>
              <w:szCs w:val="28"/>
              <w:lang w:eastAsia="ga-IE"/>
            </w:rPr>
            <w:id w:val="-1634170162"/>
            <w14:checkbox>
              <w14:checked w14:val="0"/>
              <w14:checkedState w14:val="2612" w14:font="MS Gothic"/>
              <w14:uncheckedState w14:val="2610" w14:font="MS Gothic"/>
            </w14:checkbox>
          </w:sdtPr>
          <w:sdtContent>
            <w:tc>
              <w:tcPr>
                <w:tcW w:w="1917" w:type="dxa"/>
                <w:shd w:val="clear" w:color="auto" w:fill="A8D08D" w:themeFill="accent6" w:themeFillTint="99"/>
                <w:vAlign w:val="center"/>
              </w:tcPr>
              <w:p w14:paraId="22FB67E1" w14:textId="7A4C7DFC" w:rsidR="002935E5" w:rsidRPr="003866F9" w:rsidRDefault="00BA3B92" w:rsidP="00997955">
                <w:pPr>
                  <w:spacing w:after="0"/>
                  <w:jc w:val="center"/>
                  <w:rPr>
                    <w:rFonts w:eastAsia="Calibri" w:cstheme="minorHAnsi"/>
                    <w:color w:val="1F3864" w:themeColor="accent5" w:themeShade="80"/>
                    <w:sz w:val="24"/>
                    <w:szCs w:val="24"/>
                  </w:rPr>
                </w:pPr>
                <w:r w:rsidRPr="003866F9">
                  <w:rPr>
                    <w:rFonts w:ascii="MS Gothic" w:eastAsia="MS Gothic" w:hAnsi="MS Gothic" w:cstheme="minorHAnsi" w:hint="eastAsia"/>
                    <w:color w:val="1F3864" w:themeColor="accent5" w:themeShade="80"/>
                    <w:sz w:val="44"/>
                    <w:szCs w:val="28"/>
                    <w:lang w:eastAsia="ga-IE"/>
                  </w:rPr>
                  <w:t>☐</w:t>
                </w:r>
              </w:p>
            </w:tc>
          </w:sdtContent>
        </w:sdt>
      </w:tr>
      <w:tr w:rsidR="009A589F" w:rsidRPr="003866F9" w14:paraId="74C1EE1A" w14:textId="77777777" w:rsidTr="00B65726">
        <w:tblPrEx>
          <w:shd w:val="clear" w:color="auto" w:fill="DEEAF6"/>
        </w:tblPrEx>
        <w:trPr>
          <w:trHeight w:val="616"/>
        </w:trPr>
        <w:tc>
          <w:tcPr>
            <w:tcW w:w="7225" w:type="dxa"/>
            <w:gridSpan w:val="2"/>
            <w:shd w:val="clear" w:color="auto" w:fill="A8D08D" w:themeFill="accent6" w:themeFillTint="99"/>
            <w:vAlign w:val="center"/>
          </w:tcPr>
          <w:p w14:paraId="4A15C8EA" w14:textId="63A31A80" w:rsidR="009A589F" w:rsidRPr="003866F9" w:rsidRDefault="00997955" w:rsidP="00881F74">
            <w:pPr>
              <w:spacing w:after="0"/>
              <w:rPr>
                <w:rFonts w:eastAsia="Calibri" w:cstheme="minorHAnsi"/>
                <w:sz w:val="24"/>
                <w:szCs w:val="24"/>
              </w:rPr>
            </w:pPr>
            <w:r w:rsidRPr="003866F9">
              <w:rPr>
                <w:rFonts w:eastAsiaTheme="majorEastAsia" w:cstheme="minorHAnsi"/>
                <w:sz w:val="24"/>
                <w:szCs w:val="24"/>
              </w:rPr>
              <w:t>Audited Financial Accounts</w:t>
            </w:r>
          </w:p>
        </w:tc>
        <w:sdt>
          <w:sdtPr>
            <w:rPr>
              <w:rFonts w:ascii="Calibri" w:eastAsia="MS Gothic" w:hAnsi="Calibri" w:cstheme="minorHAnsi"/>
              <w:color w:val="1F3864" w:themeColor="accent5" w:themeShade="80"/>
              <w:sz w:val="44"/>
              <w:szCs w:val="28"/>
              <w:lang w:eastAsia="ga-IE"/>
            </w:rPr>
            <w:id w:val="66385282"/>
            <w14:checkbox>
              <w14:checked w14:val="0"/>
              <w14:checkedState w14:val="2612" w14:font="MS Gothic"/>
              <w14:uncheckedState w14:val="2610" w14:font="MS Gothic"/>
            </w14:checkbox>
          </w:sdtPr>
          <w:sdtContent>
            <w:tc>
              <w:tcPr>
                <w:tcW w:w="1917" w:type="dxa"/>
                <w:shd w:val="clear" w:color="auto" w:fill="A8D08D" w:themeFill="accent6" w:themeFillTint="99"/>
                <w:vAlign w:val="center"/>
              </w:tcPr>
              <w:p w14:paraId="3E2A3862" w14:textId="637ECF24" w:rsidR="009A589F" w:rsidRPr="003866F9" w:rsidRDefault="00997955" w:rsidP="00997955">
                <w:pPr>
                  <w:spacing w:after="0"/>
                  <w:jc w:val="center"/>
                  <w:rPr>
                    <w:rFonts w:eastAsia="Calibri" w:cstheme="minorHAnsi"/>
                    <w:color w:val="1F3864" w:themeColor="accent5" w:themeShade="80"/>
                    <w:sz w:val="24"/>
                    <w:szCs w:val="24"/>
                  </w:rPr>
                </w:pPr>
                <w:r w:rsidRPr="003866F9">
                  <w:rPr>
                    <w:rFonts w:ascii="MS Gothic" w:eastAsia="MS Gothic" w:hAnsi="MS Gothic" w:cstheme="minorHAnsi" w:hint="eastAsia"/>
                    <w:color w:val="1F3864" w:themeColor="accent5" w:themeShade="80"/>
                    <w:sz w:val="44"/>
                    <w:szCs w:val="28"/>
                    <w:lang w:eastAsia="ga-IE"/>
                  </w:rPr>
                  <w:t>☐</w:t>
                </w:r>
              </w:p>
            </w:tc>
          </w:sdtContent>
        </w:sdt>
      </w:tr>
      <w:tr w:rsidR="009A589F" w:rsidRPr="003866F9" w14:paraId="0DB07BBF" w14:textId="77777777" w:rsidTr="00B65726">
        <w:tblPrEx>
          <w:shd w:val="clear" w:color="auto" w:fill="DEEAF6"/>
        </w:tblPrEx>
        <w:trPr>
          <w:trHeight w:val="616"/>
        </w:trPr>
        <w:tc>
          <w:tcPr>
            <w:tcW w:w="7225" w:type="dxa"/>
            <w:gridSpan w:val="2"/>
            <w:shd w:val="clear" w:color="auto" w:fill="A8D08D" w:themeFill="accent6" w:themeFillTint="99"/>
            <w:vAlign w:val="center"/>
          </w:tcPr>
          <w:p w14:paraId="6ADFEEC4" w14:textId="4F2CDBFC" w:rsidR="009A589F" w:rsidRPr="003866F9" w:rsidRDefault="00997955" w:rsidP="00881F74">
            <w:pPr>
              <w:spacing w:after="0"/>
              <w:rPr>
                <w:rFonts w:eastAsia="Calibri" w:cstheme="minorHAnsi"/>
                <w:sz w:val="24"/>
                <w:szCs w:val="24"/>
              </w:rPr>
            </w:pPr>
            <w:r w:rsidRPr="003866F9">
              <w:rPr>
                <w:rFonts w:eastAsiaTheme="majorEastAsia" w:cstheme="minorHAnsi"/>
                <w:sz w:val="24"/>
                <w:szCs w:val="24"/>
              </w:rPr>
              <w:t>Accountants Letter/Certificate</w:t>
            </w:r>
          </w:p>
        </w:tc>
        <w:sdt>
          <w:sdtPr>
            <w:rPr>
              <w:rFonts w:ascii="Calibri" w:eastAsia="MS Gothic" w:hAnsi="Calibri" w:cstheme="minorHAnsi"/>
              <w:color w:val="1F3864" w:themeColor="accent5" w:themeShade="80"/>
              <w:sz w:val="44"/>
              <w:szCs w:val="28"/>
              <w:lang w:eastAsia="ga-IE"/>
            </w:rPr>
            <w:id w:val="-1365518105"/>
            <w14:checkbox>
              <w14:checked w14:val="0"/>
              <w14:checkedState w14:val="2612" w14:font="MS Gothic"/>
              <w14:uncheckedState w14:val="2610" w14:font="MS Gothic"/>
            </w14:checkbox>
          </w:sdtPr>
          <w:sdtContent>
            <w:tc>
              <w:tcPr>
                <w:tcW w:w="1917" w:type="dxa"/>
                <w:shd w:val="clear" w:color="auto" w:fill="A8D08D" w:themeFill="accent6" w:themeFillTint="99"/>
                <w:vAlign w:val="center"/>
              </w:tcPr>
              <w:p w14:paraId="2BD7B7BC" w14:textId="28A1B42C" w:rsidR="009A589F" w:rsidRPr="003866F9" w:rsidRDefault="00997955" w:rsidP="00997955">
                <w:pPr>
                  <w:spacing w:after="0"/>
                  <w:jc w:val="center"/>
                  <w:rPr>
                    <w:rFonts w:eastAsia="Calibri" w:cstheme="minorHAnsi"/>
                    <w:color w:val="1F3864" w:themeColor="accent5" w:themeShade="80"/>
                    <w:sz w:val="24"/>
                    <w:szCs w:val="24"/>
                  </w:rPr>
                </w:pPr>
                <w:r w:rsidRPr="003866F9">
                  <w:rPr>
                    <w:rFonts w:ascii="MS Gothic" w:eastAsia="MS Gothic" w:hAnsi="MS Gothic" w:cstheme="minorHAnsi" w:hint="eastAsia"/>
                    <w:color w:val="1F3864" w:themeColor="accent5" w:themeShade="80"/>
                    <w:sz w:val="44"/>
                    <w:szCs w:val="28"/>
                    <w:lang w:eastAsia="ga-IE"/>
                  </w:rPr>
                  <w:t>☐</w:t>
                </w:r>
              </w:p>
            </w:tc>
          </w:sdtContent>
        </w:sdt>
      </w:tr>
      <w:tr w:rsidR="009A589F" w:rsidRPr="003866F9" w14:paraId="5F9DBCF2" w14:textId="77777777" w:rsidTr="00B65726">
        <w:tblPrEx>
          <w:shd w:val="clear" w:color="auto" w:fill="DEEAF6"/>
        </w:tblPrEx>
        <w:trPr>
          <w:trHeight w:val="616"/>
        </w:trPr>
        <w:tc>
          <w:tcPr>
            <w:tcW w:w="7225" w:type="dxa"/>
            <w:gridSpan w:val="2"/>
            <w:shd w:val="clear" w:color="auto" w:fill="A8D08D" w:themeFill="accent6" w:themeFillTint="99"/>
            <w:vAlign w:val="center"/>
          </w:tcPr>
          <w:p w14:paraId="2F09B5AE" w14:textId="78B9B1F6" w:rsidR="009A589F" w:rsidRPr="003866F9" w:rsidRDefault="00997955" w:rsidP="00881F74">
            <w:pPr>
              <w:spacing w:after="0"/>
              <w:rPr>
                <w:rFonts w:eastAsia="Calibri" w:cstheme="minorHAnsi"/>
                <w:sz w:val="24"/>
                <w:szCs w:val="24"/>
              </w:rPr>
            </w:pPr>
            <w:r w:rsidRPr="003866F9">
              <w:rPr>
                <w:rFonts w:eastAsiaTheme="majorEastAsia" w:cstheme="minorHAnsi"/>
                <w:sz w:val="24"/>
                <w:szCs w:val="24"/>
              </w:rPr>
              <w:t>Auditors Letter/Certificate</w:t>
            </w:r>
          </w:p>
        </w:tc>
        <w:sdt>
          <w:sdtPr>
            <w:rPr>
              <w:rFonts w:ascii="Calibri" w:eastAsia="MS Gothic" w:hAnsi="Calibri" w:cstheme="minorHAnsi"/>
              <w:color w:val="1F3864" w:themeColor="accent5" w:themeShade="80"/>
              <w:sz w:val="44"/>
              <w:szCs w:val="28"/>
              <w:lang w:eastAsia="ga-IE"/>
            </w:rPr>
            <w:id w:val="893234151"/>
            <w14:checkbox>
              <w14:checked w14:val="0"/>
              <w14:checkedState w14:val="2612" w14:font="MS Gothic"/>
              <w14:uncheckedState w14:val="2610" w14:font="MS Gothic"/>
            </w14:checkbox>
          </w:sdtPr>
          <w:sdtContent>
            <w:tc>
              <w:tcPr>
                <w:tcW w:w="1917" w:type="dxa"/>
                <w:shd w:val="clear" w:color="auto" w:fill="A8D08D" w:themeFill="accent6" w:themeFillTint="99"/>
                <w:vAlign w:val="center"/>
              </w:tcPr>
              <w:p w14:paraId="5A49E331" w14:textId="0F4E26BE" w:rsidR="009A589F" w:rsidRPr="003866F9" w:rsidRDefault="00997955" w:rsidP="00997955">
                <w:pPr>
                  <w:spacing w:after="0"/>
                  <w:jc w:val="center"/>
                  <w:rPr>
                    <w:rFonts w:eastAsia="Calibri" w:cstheme="minorHAnsi"/>
                    <w:color w:val="1F3864" w:themeColor="accent5" w:themeShade="80"/>
                    <w:sz w:val="24"/>
                    <w:szCs w:val="24"/>
                  </w:rPr>
                </w:pPr>
                <w:r w:rsidRPr="003866F9">
                  <w:rPr>
                    <w:rFonts w:ascii="MS Gothic" w:eastAsia="MS Gothic" w:hAnsi="MS Gothic" w:cstheme="minorHAnsi" w:hint="eastAsia"/>
                    <w:color w:val="1F3864" w:themeColor="accent5" w:themeShade="80"/>
                    <w:sz w:val="44"/>
                    <w:szCs w:val="28"/>
                    <w:lang w:eastAsia="ga-IE"/>
                  </w:rPr>
                  <w:t>☐</w:t>
                </w:r>
              </w:p>
            </w:tc>
          </w:sdtContent>
        </w:sdt>
      </w:tr>
    </w:tbl>
    <w:p w14:paraId="526DFA1B" w14:textId="77777777" w:rsidR="00A41D3C" w:rsidRPr="003866F9" w:rsidRDefault="00A41D3C" w:rsidP="00443188">
      <w:pPr>
        <w:rPr>
          <w:rFonts w:eastAsiaTheme="majorEastAsia" w:cstheme="minorHAnsi"/>
          <w:color w:val="1F3864" w:themeColor="accent5" w:themeShade="80"/>
          <w:sz w:val="24"/>
          <w:szCs w:val="24"/>
        </w:rPr>
      </w:pPr>
    </w:p>
    <w:p w14:paraId="009F7BE4" w14:textId="77777777" w:rsidR="003227F7" w:rsidRPr="003866F9" w:rsidRDefault="003227F7" w:rsidP="00443188">
      <w:pPr>
        <w:rPr>
          <w:rFonts w:eastAsiaTheme="majorEastAsia" w:cstheme="minorHAnsi"/>
          <w:color w:val="1F3864" w:themeColor="accent5" w:themeShade="80"/>
          <w:sz w:val="24"/>
          <w:szCs w:val="24"/>
        </w:rPr>
      </w:pPr>
    </w:p>
    <w:p w14:paraId="709DF50F" w14:textId="77777777" w:rsidR="003227F7" w:rsidRPr="003866F9" w:rsidRDefault="003227F7" w:rsidP="00443188">
      <w:pPr>
        <w:rPr>
          <w:rFonts w:eastAsiaTheme="majorEastAsia" w:cstheme="minorHAnsi"/>
          <w:color w:val="1F3864" w:themeColor="accent5" w:themeShade="80"/>
          <w:sz w:val="24"/>
          <w:szCs w:val="24"/>
        </w:rPr>
      </w:pPr>
    </w:p>
    <w:p w14:paraId="042E7CA3" w14:textId="77777777" w:rsidR="003227F7" w:rsidRPr="003866F9" w:rsidRDefault="003227F7" w:rsidP="00443188">
      <w:pPr>
        <w:rPr>
          <w:rFonts w:eastAsiaTheme="majorEastAsia" w:cstheme="minorHAnsi"/>
          <w:color w:val="1F3864" w:themeColor="accent5" w:themeShade="80"/>
          <w:sz w:val="24"/>
          <w:szCs w:val="24"/>
        </w:rPr>
      </w:pPr>
    </w:p>
    <w:p w14:paraId="19DF436C" w14:textId="77777777" w:rsidR="003227F7" w:rsidRPr="003866F9" w:rsidRDefault="003227F7" w:rsidP="00443188">
      <w:pPr>
        <w:rPr>
          <w:rFonts w:eastAsiaTheme="majorEastAsia" w:cstheme="minorHAnsi"/>
          <w:color w:val="1F3864" w:themeColor="accent5" w:themeShade="80"/>
          <w:sz w:val="24"/>
          <w:szCs w:val="24"/>
        </w:rPr>
      </w:pPr>
    </w:p>
    <w:p w14:paraId="61537D02" w14:textId="77777777" w:rsidR="003227F7" w:rsidRPr="003866F9" w:rsidRDefault="003227F7" w:rsidP="00443188">
      <w:pPr>
        <w:rPr>
          <w:rFonts w:eastAsiaTheme="majorEastAsia" w:cstheme="minorHAnsi"/>
          <w:color w:val="1F3864" w:themeColor="accent5" w:themeShade="80"/>
          <w:sz w:val="24"/>
          <w:szCs w:val="24"/>
        </w:rPr>
      </w:pPr>
    </w:p>
    <w:p w14:paraId="0CF08C8D" w14:textId="77777777" w:rsidR="006479E4" w:rsidRPr="003866F9" w:rsidRDefault="006479E4" w:rsidP="00443188">
      <w:pPr>
        <w:rPr>
          <w:rFonts w:eastAsiaTheme="majorEastAsia" w:cstheme="minorHAnsi"/>
          <w:color w:val="1F3864" w:themeColor="accent5" w:themeShade="80"/>
          <w:sz w:val="24"/>
          <w:szCs w:val="24"/>
        </w:rPr>
      </w:pPr>
    </w:p>
    <w:p w14:paraId="332EA8A6" w14:textId="77777777" w:rsidR="006479E4" w:rsidRPr="003866F9" w:rsidRDefault="006479E4" w:rsidP="00443188">
      <w:pPr>
        <w:rPr>
          <w:rFonts w:eastAsiaTheme="majorEastAsia" w:cstheme="minorHAnsi"/>
          <w:color w:val="1F3864" w:themeColor="accent5" w:themeShade="80"/>
          <w:sz w:val="24"/>
          <w:szCs w:val="24"/>
        </w:rPr>
      </w:pPr>
    </w:p>
    <w:p w14:paraId="06B2B442" w14:textId="77777777" w:rsidR="006479E4" w:rsidRPr="003866F9" w:rsidRDefault="006479E4" w:rsidP="00443188">
      <w:pPr>
        <w:rPr>
          <w:rFonts w:eastAsiaTheme="majorEastAsia" w:cstheme="minorHAnsi"/>
          <w:color w:val="1F3864" w:themeColor="accent5" w:themeShade="80"/>
          <w:sz w:val="24"/>
          <w:szCs w:val="24"/>
        </w:rPr>
      </w:pPr>
    </w:p>
    <w:p w14:paraId="0A476780" w14:textId="392720C0" w:rsidR="003227F7" w:rsidRPr="003866F9" w:rsidRDefault="009C6F36" w:rsidP="0006398E">
      <w:pPr>
        <w:spacing w:after="120"/>
        <w:rPr>
          <w:rFonts w:eastAsiaTheme="majorEastAsia" w:cstheme="minorHAnsi"/>
          <w:b/>
          <w:color w:val="2F5496"/>
          <w:sz w:val="24"/>
          <w:szCs w:val="18"/>
        </w:rPr>
      </w:pPr>
      <w:r w:rsidRPr="003866F9">
        <w:rPr>
          <w:rFonts w:eastAsiaTheme="majorEastAsia" w:cstheme="minorHAnsi"/>
          <w:b/>
          <w:color w:val="2F5496"/>
          <w:sz w:val="24"/>
          <w:szCs w:val="18"/>
        </w:rPr>
        <w:lastRenderedPageBreak/>
        <w:t xml:space="preserve">3.2.2 </w:t>
      </w:r>
      <w:r w:rsidR="00B2187D" w:rsidRPr="003866F9">
        <w:rPr>
          <w:rFonts w:eastAsiaTheme="majorEastAsia" w:cstheme="minorHAnsi"/>
          <w:b/>
          <w:color w:val="2F5496"/>
          <w:sz w:val="24"/>
          <w:szCs w:val="18"/>
        </w:rPr>
        <w:t>TECHNICAL &amp; PROFESSIONAL ABILITY</w:t>
      </w:r>
    </w:p>
    <w:p w14:paraId="3E0AE151" w14:textId="77777777" w:rsidR="00894D12" w:rsidRPr="003866F9" w:rsidRDefault="00894D12" w:rsidP="0006398E">
      <w:pPr>
        <w:spacing w:after="0"/>
        <w:rPr>
          <w:rFonts w:eastAsiaTheme="majorEastAsia" w:cstheme="minorHAnsi"/>
          <w:color w:val="1F3864" w:themeColor="accent5" w:themeShade="80"/>
          <w:sz w:val="24"/>
          <w:szCs w:val="24"/>
        </w:rPr>
      </w:pPr>
    </w:p>
    <w:tbl>
      <w:tblPr>
        <w:tblW w:w="0" w:type="auto"/>
        <w:tblInd w:w="-11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1524"/>
        <w:gridCol w:w="2126"/>
        <w:gridCol w:w="858"/>
        <w:gridCol w:w="4508"/>
      </w:tblGrid>
      <w:tr w:rsidR="00894D12" w:rsidRPr="003866F9" w14:paraId="3FA6F0C3" w14:textId="77777777" w:rsidTr="00894D12">
        <w:trPr>
          <w:trHeight w:hRule="exact" w:val="601"/>
        </w:trPr>
        <w:tc>
          <w:tcPr>
            <w:tcW w:w="9016" w:type="dxa"/>
            <w:gridSpan w:val="4"/>
            <w:tcBorders>
              <w:top w:val="single" w:sz="4" w:space="0" w:color="auto"/>
              <w:bottom w:val="single" w:sz="4" w:space="0" w:color="auto"/>
            </w:tcBorders>
            <w:shd w:val="clear" w:color="auto" w:fill="218FC8"/>
          </w:tcPr>
          <w:p w14:paraId="1B21C779" w14:textId="00A5A82F" w:rsidR="00894D12" w:rsidRPr="003866F9" w:rsidRDefault="005F546B" w:rsidP="00B2187D">
            <w:pPr>
              <w:pStyle w:val="Heading2"/>
              <w:rPr>
                <w:rFonts w:asciiTheme="minorHAnsi" w:eastAsia="Calibri" w:hAnsiTheme="minorHAnsi" w:cstheme="minorHAnsi"/>
                <w:b/>
                <w:color w:val="FFFFFF" w:themeColor="background1"/>
                <w:sz w:val="24"/>
                <w:szCs w:val="24"/>
              </w:rPr>
            </w:pPr>
            <w:bookmarkStart w:id="10" w:name="_Toc205903002"/>
            <w:r w:rsidRPr="003866F9">
              <w:rPr>
                <w:rFonts w:asciiTheme="minorHAnsi" w:eastAsia="Calibri" w:hAnsiTheme="minorHAnsi" w:cstheme="minorHAnsi"/>
                <w:b/>
                <w:color w:val="FFFFFF" w:themeColor="background1"/>
                <w:sz w:val="24"/>
                <w:szCs w:val="24"/>
              </w:rPr>
              <w:t xml:space="preserve">COMPANY </w:t>
            </w:r>
            <w:r w:rsidR="00894D12" w:rsidRPr="003866F9">
              <w:rPr>
                <w:rFonts w:asciiTheme="minorHAnsi" w:eastAsia="Calibri" w:hAnsiTheme="minorHAnsi" w:cstheme="minorHAnsi"/>
                <w:b/>
                <w:color w:val="FFFFFF" w:themeColor="background1"/>
                <w:sz w:val="24"/>
                <w:szCs w:val="24"/>
              </w:rPr>
              <w:t>INFORMATION</w:t>
            </w:r>
            <w:r w:rsidR="008B20E3" w:rsidRPr="003866F9">
              <w:rPr>
                <w:rFonts w:asciiTheme="minorHAnsi" w:eastAsia="Calibri" w:hAnsiTheme="minorHAnsi" w:cstheme="minorHAnsi"/>
                <w:b/>
                <w:color w:val="FFFFFF" w:themeColor="background1"/>
                <w:sz w:val="24"/>
                <w:szCs w:val="24"/>
              </w:rPr>
              <w:t xml:space="preserve"> &amp; CAPACITY</w:t>
            </w:r>
            <w:bookmarkEnd w:id="10"/>
          </w:p>
          <w:p w14:paraId="79EE224E" w14:textId="77777777" w:rsidR="00894D12" w:rsidRPr="003866F9" w:rsidRDefault="00894D12" w:rsidP="00DA5A27">
            <w:pPr>
              <w:spacing w:after="0" w:line="240" w:lineRule="auto"/>
              <w:jc w:val="center"/>
              <w:rPr>
                <w:rFonts w:eastAsia="Calibri" w:cstheme="minorHAnsi"/>
                <w:b/>
                <w:color w:val="1F3864" w:themeColor="accent5" w:themeShade="80"/>
                <w:sz w:val="24"/>
                <w:szCs w:val="24"/>
              </w:rPr>
            </w:pPr>
          </w:p>
        </w:tc>
      </w:tr>
      <w:tr w:rsidR="00894D12" w:rsidRPr="003866F9" w14:paraId="3C24E470" w14:textId="77777777" w:rsidTr="00CD05D2">
        <w:tc>
          <w:tcPr>
            <w:tcW w:w="3650" w:type="dxa"/>
            <w:gridSpan w:val="2"/>
            <w:shd w:val="clear" w:color="auto" w:fill="DEEAF6" w:themeFill="accent1" w:themeFillTint="33"/>
            <w:vAlign w:val="center"/>
          </w:tcPr>
          <w:p w14:paraId="026F4E5F" w14:textId="77777777" w:rsidR="00894D12" w:rsidRPr="003866F9" w:rsidRDefault="00894D12" w:rsidP="009C6F36">
            <w:pPr>
              <w:tabs>
                <w:tab w:val="left" w:pos="7675"/>
              </w:tabs>
              <w:spacing w:before="80" w:after="80" w:line="240" w:lineRule="auto"/>
              <w:rPr>
                <w:rFonts w:eastAsia="Calibri" w:cstheme="minorHAnsi"/>
                <w:b/>
                <w:sz w:val="24"/>
                <w:szCs w:val="24"/>
              </w:rPr>
            </w:pPr>
            <w:r w:rsidRPr="003866F9">
              <w:rPr>
                <w:rFonts w:eastAsia="Calibri" w:cstheme="minorHAnsi"/>
                <w:sz w:val="24"/>
                <w:szCs w:val="24"/>
              </w:rPr>
              <w:t>Full Legal Name of Applicant:</w:t>
            </w:r>
          </w:p>
        </w:tc>
        <w:tc>
          <w:tcPr>
            <w:tcW w:w="5366" w:type="dxa"/>
            <w:gridSpan w:val="2"/>
            <w:shd w:val="clear" w:color="auto" w:fill="A8D08D" w:themeFill="accent6" w:themeFillTint="99"/>
            <w:vAlign w:val="center"/>
          </w:tcPr>
          <w:p w14:paraId="031E4AB6" w14:textId="5F0E1E1B" w:rsidR="00894D12" w:rsidRPr="003866F9" w:rsidRDefault="001E2F8C" w:rsidP="001E2F8C">
            <w:pPr>
              <w:tabs>
                <w:tab w:val="left" w:pos="7675"/>
              </w:tabs>
              <w:spacing w:after="80" w:line="240" w:lineRule="auto"/>
              <w:rPr>
                <w:rFonts w:eastAsia="Calibri" w:cstheme="minorHAnsi"/>
                <w:b/>
                <w:i/>
                <w:iCs/>
                <w:sz w:val="24"/>
                <w:szCs w:val="24"/>
                <w:highlight w:val="lightGray"/>
              </w:rPr>
            </w:pPr>
            <w:r w:rsidRPr="003866F9">
              <w:rPr>
                <w:rFonts w:eastAsia="Calibri" w:cstheme="minorHAnsi"/>
                <w:i/>
                <w:iCs/>
                <w:sz w:val="24"/>
                <w:szCs w:val="24"/>
              </w:rPr>
              <w:t>Click here to respond</w:t>
            </w:r>
          </w:p>
        </w:tc>
      </w:tr>
      <w:tr w:rsidR="00894D12" w:rsidRPr="003866F9" w14:paraId="29754956" w14:textId="77777777" w:rsidTr="00CD05D2">
        <w:tc>
          <w:tcPr>
            <w:tcW w:w="3650" w:type="dxa"/>
            <w:gridSpan w:val="2"/>
            <w:tcBorders>
              <w:bottom w:val="single" w:sz="4" w:space="0" w:color="auto"/>
            </w:tcBorders>
            <w:shd w:val="clear" w:color="auto" w:fill="DEEAF6" w:themeFill="accent1" w:themeFillTint="33"/>
            <w:vAlign w:val="center"/>
          </w:tcPr>
          <w:p w14:paraId="6E5C6FA0" w14:textId="77777777" w:rsidR="00894D12" w:rsidRPr="003866F9" w:rsidRDefault="00894D12" w:rsidP="009C6F36">
            <w:pPr>
              <w:tabs>
                <w:tab w:val="left" w:pos="7675"/>
              </w:tabs>
              <w:spacing w:before="80" w:after="80" w:line="240" w:lineRule="auto"/>
              <w:rPr>
                <w:rFonts w:eastAsia="Calibri" w:cstheme="minorHAnsi"/>
                <w:b/>
                <w:sz w:val="24"/>
                <w:szCs w:val="24"/>
              </w:rPr>
            </w:pPr>
            <w:r w:rsidRPr="003866F9">
              <w:rPr>
                <w:rFonts w:eastAsia="Calibri" w:cstheme="minorHAnsi"/>
                <w:sz w:val="24"/>
                <w:szCs w:val="24"/>
              </w:rPr>
              <w:t>Registered Company’s Address or Applicant’s Address:</w:t>
            </w:r>
          </w:p>
        </w:tc>
        <w:tc>
          <w:tcPr>
            <w:tcW w:w="5366" w:type="dxa"/>
            <w:gridSpan w:val="2"/>
            <w:tcBorders>
              <w:bottom w:val="single" w:sz="4" w:space="0" w:color="auto"/>
            </w:tcBorders>
            <w:shd w:val="clear" w:color="auto" w:fill="A8D08D" w:themeFill="accent6" w:themeFillTint="99"/>
            <w:vAlign w:val="center"/>
          </w:tcPr>
          <w:p w14:paraId="6B33489B" w14:textId="08B11794" w:rsidR="00894D12" w:rsidRPr="003866F9" w:rsidRDefault="001E2F8C" w:rsidP="001E2F8C">
            <w:pPr>
              <w:tabs>
                <w:tab w:val="left" w:pos="7675"/>
              </w:tabs>
              <w:spacing w:after="80" w:line="240" w:lineRule="auto"/>
              <w:rPr>
                <w:rFonts w:eastAsia="Calibri" w:cstheme="minorHAnsi"/>
                <w:b/>
                <w:i/>
                <w:iCs/>
                <w:sz w:val="24"/>
                <w:szCs w:val="24"/>
                <w:highlight w:val="lightGray"/>
              </w:rPr>
            </w:pPr>
            <w:r w:rsidRPr="003866F9">
              <w:rPr>
                <w:rFonts w:eastAsia="Calibri" w:cstheme="minorHAnsi"/>
                <w:i/>
                <w:iCs/>
                <w:sz w:val="24"/>
                <w:szCs w:val="24"/>
              </w:rPr>
              <w:t>Click here to respond</w:t>
            </w:r>
          </w:p>
        </w:tc>
      </w:tr>
      <w:tr w:rsidR="00894D12" w:rsidRPr="003866F9" w14:paraId="4A84A5EB" w14:textId="77777777" w:rsidTr="00CD05D2">
        <w:tc>
          <w:tcPr>
            <w:tcW w:w="3650" w:type="dxa"/>
            <w:gridSpan w:val="2"/>
            <w:tcBorders>
              <w:bottom w:val="single" w:sz="4" w:space="0" w:color="auto"/>
            </w:tcBorders>
            <w:shd w:val="clear" w:color="auto" w:fill="DEEAF6" w:themeFill="accent1" w:themeFillTint="33"/>
            <w:vAlign w:val="center"/>
          </w:tcPr>
          <w:p w14:paraId="138B38CB" w14:textId="77777777" w:rsidR="00894D12" w:rsidRPr="003866F9" w:rsidRDefault="00894D12" w:rsidP="009C6F36">
            <w:pPr>
              <w:tabs>
                <w:tab w:val="left" w:pos="7675"/>
              </w:tabs>
              <w:spacing w:before="80" w:after="80" w:line="240" w:lineRule="auto"/>
              <w:rPr>
                <w:rFonts w:eastAsia="Calibri" w:cstheme="minorHAnsi"/>
                <w:b/>
                <w:sz w:val="24"/>
                <w:szCs w:val="24"/>
              </w:rPr>
            </w:pPr>
            <w:r w:rsidRPr="003866F9">
              <w:rPr>
                <w:rFonts w:eastAsia="Calibri" w:cstheme="minorHAnsi"/>
                <w:sz w:val="24"/>
                <w:szCs w:val="24"/>
              </w:rPr>
              <w:t>Lead Contact Name:</w:t>
            </w:r>
          </w:p>
        </w:tc>
        <w:tc>
          <w:tcPr>
            <w:tcW w:w="5366" w:type="dxa"/>
            <w:gridSpan w:val="2"/>
            <w:tcBorders>
              <w:bottom w:val="single" w:sz="4" w:space="0" w:color="auto"/>
            </w:tcBorders>
            <w:shd w:val="clear" w:color="auto" w:fill="A8D08D" w:themeFill="accent6" w:themeFillTint="99"/>
            <w:vAlign w:val="center"/>
          </w:tcPr>
          <w:p w14:paraId="5F0E8156" w14:textId="47E45338" w:rsidR="00894D12" w:rsidRPr="003866F9" w:rsidRDefault="001E2F8C" w:rsidP="001E2F8C">
            <w:pPr>
              <w:tabs>
                <w:tab w:val="left" w:pos="7675"/>
              </w:tabs>
              <w:spacing w:after="80" w:line="240" w:lineRule="auto"/>
              <w:rPr>
                <w:rFonts w:eastAsia="Calibri" w:cstheme="minorHAnsi"/>
                <w:b/>
                <w:i/>
                <w:iCs/>
                <w:sz w:val="24"/>
                <w:szCs w:val="24"/>
                <w:highlight w:val="lightGray"/>
              </w:rPr>
            </w:pPr>
            <w:r w:rsidRPr="003866F9">
              <w:rPr>
                <w:rFonts w:eastAsia="Calibri" w:cstheme="minorHAnsi"/>
                <w:i/>
                <w:iCs/>
                <w:sz w:val="24"/>
                <w:szCs w:val="24"/>
              </w:rPr>
              <w:t>Click here to respond</w:t>
            </w:r>
          </w:p>
        </w:tc>
      </w:tr>
      <w:tr w:rsidR="00894D12" w:rsidRPr="003866F9" w14:paraId="678D260C" w14:textId="77777777" w:rsidTr="00CD05D2">
        <w:tc>
          <w:tcPr>
            <w:tcW w:w="3650" w:type="dxa"/>
            <w:gridSpan w:val="2"/>
            <w:tcBorders>
              <w:bottom w:val="single" w:sz="4" w:space="0" w:color="auto"/>
            </w:tcBorders>
            <w:shd w:val="clear" w:color="auto" w:fill="DEEAF6" w:themeFill="accent1" w:themeFillTint="33"/>
            <w:vAlign w:val="center"/>
          </w:tcPr>
          <w:p w14:paraId="5DDE14DE" w14:textId="77777777" w:rsidR="00894D12" w:rsidRPr="003866F9" w:rsidRDefault="00894D12" w:rsidP="009C6F36">
            <w:pPr>
              <w:tabs>
                <w:tab w:val="left" w:pos="7675"/>
              </w:tabs>
              <w:spacing w:before="80" w:after="80" w:line="240" w:lineRule="auto"/>
              <w:rPr>
                <w:rFonts w:eastAsia="Calibri" w:cstheme="minorHAnsi"/>
                <w:b/>
                <w:sz w:val="24"/>
                <w:szCs w:val="24"/>
              </w:rPr>
            </w:pPr>
            <w:r w:rsidRPr="003866F9">
              <w:rPr>
                <w:rFonts w:eastAsia="Calibri" w:cstheme="minorHAnsi"/>
                <w:sz w:val="24"/>
                <w:szCs w:val="24"/>
              </w:rPr>
              <w:t>Lead Contact Telephone Number:</w:t>
            </w:r>
          </w:p>
        </w:tc>
        <w:tc>
          <w:tcPr>
            <w:tcW w:w="5366" w:type="dxa"/>
            <w:gridSpan w:val="2"/>
            <w:tcBorders>
              <w:bottom w:val="single" w:sz="4" w:space="0" w:color="auto"/>
            </w:tcBorders>
            <w:shd w:val="clear" w:color="auto" w:fill="A8D08D" w:themeFill="accent6" w:themeFillTint="99"/>
            <w:vAlign w:val="center"/>
          </w:tcPr>
          <w:p w14:paraId="2BD36317" w14:textId="03A7AF39" w:rsidR="00894D12" w:rsidRPr="003866F9" w:rsidRDefault="001E2F8C" w:rsidP="001E2F8C">
            <w:pPr>
              <w:tabs>
                <w:tab w:val="left" w:pos="7675"/>
              </w:tabs>
              <w:spacing w:after="80" w:line="240" w:lineRule="auto"/>
              <w:rPr>
                <w:rFonts w:eastAsia="Calibri" w:cstheme="minorHAnsi"/>
                <w:b/>
                <w:i/>
                <w:iCs/>
                <w:sz w:val="24"/>
                <w:szCs w:val="24"/>
                <w:highlight w:val="lightGray"/>
              </w:rPr>
            </w:pPr>
            <w:r w:rsidRPr="003866F9">
              <w:rPr>
                <w:rFonts w:eastAsia="Calibri" w:cstheme="minorHAnsi"/>
                <w:i/>
                <w:iCs/>
                <w:sz w:val="24"/>
                <w:szCs w:val="24"/>
              </w:rPr>
              <w:t>Click here to respond</w:t>
            </w:r>
          </w:p>
        </w:tc>
      </w:tr>
      <w:tr w:rsidR="00894D12" w:rsidRPr="003866F9" w14:paraId="6FAEBCB3" w14:textId="77777777" w:rsidTr="00CD05D2">
        <w:tc>
          <w:tcPr>
            <w:tcW w:w="3650" w:type="dxa"/>
            <w:gridSpan w:val="2"/>
            <w:shd w:val="clear" w:color="auto" w:fill="DEEAF6" w:themeFill="accent1" w:themeFillTint="33"/>
            <w:vAlign w:val="center"/>
          </w:tcPr>
          <w:p w14:paraId="2CF97925" w14:textId="77777777" w:rsidR="00894D12" w:rsidRPr="003866F9" w:rsidRDefault="00894D12" w:rsidP="009C6F36">
            <w:pPr>
              <w:tabs>
                <w:tab w:val="left" w:pos="7675"/>
              </w:tabs>
              <w:spacing w:before="80" w:after="80" w:line="240" w:lineRule="auto"/>
              <w:rPr>
                <w:rFonts w:eastAsia="Calibri" w:cstheme="minorHAnsi"/>
                <w:b/>
                <w:sz w:val="24"/>
                <w:szCs w:val="24"/>
              </w:rPr>
            </w:pPr>
            <w:r w:rsidRPr="003866F9">
              <w:rPr>
                <w:rFonts w:eastAsia="Calibri" w:cstheme="minorHAnsi"/>
                <w:sz w:val="24"/>
                <w:szCs w:val="24"/>
              </w:rPr>
              <w:t>Lead Contact Email Address:</w:t>
            </w:r>
          </w:p>
        </w:tc>
        <w:tc>
          <w:tcPr>
            <w:tcW w:w="5366" w:type="dxa"/>
            <w:gridSpan w:val="2"/>
            <w:shd w:val="clear" w:color="auto" w:fill="A8D08D" w:themeFill="accent6" w:themeFillTint="99"/>
            <w:vAlign w:val="center"/>
          </w:tcPr>
          <w:p w14:paraId="79A951A9" w14:textId="47DE68A6" w:rsidR="00894D12" w:rsidRPr="003866F9" w:rsidRDefault="001E2F8C" w:rsidP="001E2F8C">
            <w:pPr>
              <w:tabs>
                <w:tab w:val="left" w:pos="7675"/>
              </w:tabs>
              <w:spacing w:after="80" w:line="240" w:lineRule="auto"/>
              <w:rPr>
                <w:rFonts w:eastAsia="Calibri" w:cstheme="minorHAnsi"/>
                <w:b/>
                <w:i/>
                <w:iCs/>
                <w:sz w:val="24"/>
                <w:szCs w:val="24"/>
                <w:highlight w:val="lightGray"/>
              </w:rPr>
            </w:pPr>
            <w:r w:rsidRPr="003866F9">
              <w:rPr>
                <w:rFonts w:eastAsia="Calibri" w:cstheme="minorHAnsi"/>
                <w:i/>
                <w:iCs/>
                <w:sz w:val="24"/>
                <w:szCs w:val="24"/>
              </w:rPr>
              <w:t>Click here to respond</w:t>
            </w:r>
          </w:p>
        </w:tc>
      </w:tr>
      <w:tr w:rsidR="00894D12" w:rsidRPr="003866F9" w14:paraId="37F285CF" w14:textId="77777777" w:rsidTr="00CD05D2">
        <w:tc>
          <w:tcPr>
            <w:tcW w:w="3650" w:type="dxa"/>
            <w:gridSpan w:val="2"/>
            <w:shd w:val="clear" w:color="auto" w:fill="DEEAF6" w:themeFill="accent1" w:themeFillTint="33"/>
            <w:vAlign w:val="center"/>
          </w:tcPr>
          <w:p w14:paraId="1D8A060E" w14:textId="077C20A7" w:rsidR="00894D12" w:rsidRPr="003866F9" w:rsidRDefault="00AA2ABA" w:rsidP="009C6F36">
            <w:pPr>
              <w:tabs>
                <w:tab w:val="left" w:pos="7675"/>
              </w:tabs>
              <w:spacing w:before="80" w:after="80" w:line="240" w:lineRule="auto"/>
              <w:rPr>
                <w:rFonts w:eastAsia="Calibri" w:cstheme="minorHAnsi"/>
                <w:sz w:val="24"/>
                <w:szCs w:val="24"/>
              </w:rPr>
            </w:pPr>
            <w:r w:rsidRPr="003866F9">
              <w:rPr>
                <w:rFonts w:eastAsia="Calibri" w:cstheme="minorHAnsi"/>
                <w:sz w:val="24"/>
                <w:szCs w:val="24"/>
              </w:rPr>
              <w:t>Does this Application involve Subcontractors?</w:t>
            </w:r>
          </w:p>
        </w:tc>
        <w:tc>
          <w:tcPr>
            <w:tcW w:w="5366" w:type="dxa"/>
            <w:gridSpan w:val="2"/>
            <w:shd w:val="clear" w:color="auto" w:fill="A8D08D" w:themeFill="accent6" w:themeFillTint="99"/>
            <w:vAlign w:val="center"/>
          </w:tcPr>
          <w:p w14:paraId="531717A2" w14:textId="16DEA222" w:rsidR="00894D12" w:rsidRPr="003866F9" w:rsidRDefault="001E2F8C" w:rsidP="001E2F8C">
            <w:pPr>
              <w:tabs>
                <w:tab w:val="left" w:pos="7675"/>
              </w:tabs>
              <w:spacing w:after="80" w:line="240" w:lineRule="auto"/>
              <w:rPr>
                <w:rFonts w:eastAsia="Calibri" w:cstheme="minorHAnsi"/>
                <w:i/>
                <w:iCs/>
                <w:sz w:val="24"/>
                <w:szCs w:val="24"/>
              </w:rPr>
            </w:pPr>
            <w:r w:rsidRPr="003866F9">
              <w:rPr>
                <w:rFonts w:eastAsia="Calibri" w:cstheme="minorHAnsi"/>
                <w:i/>
                <w:iCs/>
                <w:sz w:val="24"/>
                <w:szCs w:val="24"/>
              </w:rPr>
              <w:t>Click here to respond</w:t>
            </w:r>
          </w:p>
        </w:tc>
      </w:tr>
      <w:tr w:rsidR="00894D12" w:rsidRPr="003866F9" w14:paraId="5AAD396E" w14:textId="77777777" w:rsidTr="00CD05D2">
        <w:tc>
          <w:tcPr>
            <w:tcW w:w="3650" w:type="dxa"/>
            <w:gridSpan w:val="2"/>
            <w:shd w:val="clear" w:color="auto" w:fill="DEEAF6" w:themeFill="accent1" w:themeFillTint="33"/>
            <w:vAlign w:val="center"/>
          </w:tcPr>
          <w:p w14:paraId="6E041583" w14:textId="028164CB" w:rsidR="00894D12" w:rsidRPr="003866F9" w:rsidRDefault="00894D12" w:rsidP="009C6F36">
            <w:pPr>
              <w:tabs>
                <w:tab w:val="left" w:pos="7675"/>
              </w:tabs>
              <w:spacing w:before="80" w:after="80" w:line="240" w:lineRule="auto"/>
              <w:rPr>
                <w:rFonts w:eastAsia="Calibri" w:cstheme="minorHAnsi"/>
                <w:sz w:val="24"/>
                <w:szCs w:val="24"/>
              </w:rPr>
            </w:pPr>
          </w:p>
        </w:tc>
        <w:tc>
          <w:tcPr>
            <w:tcW w:w="5366" w:type="dxa"/>
            <w:gridSpan w:val="2"/>
            <w:shd w:val="clear" w:color="auto" w:fill="A8D08D" w:themeFill="accent6" w:themeFillTint="99"/>
            <w:vAlign w:val="center"/>
          </w:tcPr>
          <w:p w14:paraId="2DBA2F16" w14:textId="422DAFB2" w:rsidR="00894D12" w:rsidRPr="003866F9" w:rsidRDefault="001E2F8C" w:rsidP="001E2F8C">
            <w:pPr>
              <w:tabs>
                <w:tab w:val="left" w:pos="7675"/>
              </w:tabs>
              <w:spacing w:after="80" w:line="240" w:lineRule="auto"/>
              <w:rPr>
                <w:rFonts w:eastAsia="Calibri" w:cstheme="minorHAnsi"/>
                <w:i/>
                <w:iCs/>
                <w:sz w:val="24"/>
                <w:szCs w:val="24"/>
              </w:rPr>
            </w:pPr>
            <w:r w:rsidRPr="003866F9">
              <w:rPr>
                <w:rFonts w:eastAsia="Calibri" w:cstheme="minorHAnsi"/>
                <w:i/>
                <w:iCs/>
                <w:sz w:val="24"/>
                <w:szCs w:val="24"/>
              </w:rPr>
              <w:t>Click here to respond</w:t>
            </w:r>
          </w:p>
        </w:tc>
      </w:tr>
      <w:tr w:rsidR="00A30ADE" w:rsidRPr="003866F9" w14:paraId="09368AA6" w14:textId="77777777" w:rsidTr="00A30ADE">
        <w:trPr>
          <w:trHeight w:val="615"/>
        </w:trPr>
        <w:tc>
          <w:tcPr>
            <w:tcW w:w="1524" w:type="dxa"/>
            <w:vAlign w:val="center"/>
          </w:tcPr>
          <w:p w14:paraId="3661673D" w14:textId="2E0A1CF8" w:rsidR="00A30ADE" w:rsidRPr="003866F9" w:rsidRDefault="00A30ADE" w:rsidP="00D61264">
            <w:pPr>
              <w:jc w:val="center"/>
              <w:rPr>
                <w:rFonts w:eastAsia="Calibri" w:cstheme="minorHAnsi"/>
                <w:bCs/>
                <w:sz w:val="24"/>
                <w:szCs w:val="24"/>
              </w:rPr>
            </w:pPr>
            <w:r w:rsidRPr="003866F9">
              <w:rPr>
                <w:rFonts w:cstheme="minorHAnsi"/>
                <w:noProof/>
                <w:lang w:eastAsia="en-IE"/>
              </w:rPr>
              <w:drawing>
                <wp:inline distT="0" distB="0" distL="0" distR="0" wp14:anchorId="55061841" wp14:editId="65DD5E5C">
                  <wp:extent cx="257175" cy="257175"/>
                  <wp:effectExtent l="0" t="0" r="9525" b="9525"/>
                  <wp:docPr id="1902947560" name="Picture 1902947560" descr="https://www.citycloud.com/wp-content/uploads/2014/07/ti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https://www.citycloud.com/wp-content/uploads/2014/07/tip.png"/>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59441" cy="259441"/>
                          </a:xfrm>
                          <a:prstGeom prst="rect">
                            <a:avLst/>
                          </a:prstGeom>
                          <a:noFill/>
                          <a:ln>
                            <a:noFill/>
                          </a:ln>
                        </pic:spPr>
                      </pic:pic>
                    </a:graphicData>
                  </a:graphic>
                </wp:inline>
              </w:drawing>
            </w:r>
          </w:p>
        </w:tc>
        <w:tc>
          <w:tcPr>
            <w:tcW w:w="7492" w:type="dxa"/>
            <w:gridSpan w:val="3"/>
            <w:shd w:val="clear" w:color="auto" w:fill="218FC8"/>
            <w:vAlign w:val="center"/>
          </w:tcPr>
          <w:p w14:paraId="4FA50826" w14:textId="2FC81064" w:rsidR="00A30ADE" w:rsidRPr="003866F9" w:rsidRDefault="00A30ADE" w:rsidP="001B5965">
            <w:pPr>
              <w:rPr>
                <w:rFonts w:eastAsia="Calibri" w:cstheme="minorHAnsi"/>
                <w:bCs/>
                <w:sz w:val="24"/>
                <w:szCs w:val="24"/>
              </w:rPr>
            </w:pPr>
            <w:r w:rsidRPr="003866F9">
              <w:rPr>
                <w:rFonts w:eastAsia="Calibri" w:cstheme="minorHAnsi"/>
                <w:bCs/>
                <w:color w:val="FFFFFF" w:themeColor="background1"/>
                <w:sz w:val="24"/>
                <w:szCs w:val="24"/>
              </w:rPr>
              <w:t>Applicants must confirm their capacity and capability to deliver the Goods in line with the specification of requirements at Appendix 1 to this RFATP.</w:t>
            </w:r>
          </w:p>
        </w:tc>
      </w:tr>
      <w:tr w:rsidR="005B75B1" w:rsidRPr="003866F9" w14:paraId="7AE8552B" w14:textId="77777777" w:rsidTr="008E1150">
        <w:tc>
          <w:tcPr>
            <w:tcW w:w="4508" w:type="dxa"/>
            <w:gridSpan w:val="3"/>
            <w:shd w:val="clear" w:color="auto" w:fill="DEEAF6" w:themeFill="accent1" w:themeFillTint="33"/>
            <w:vAlign w:val="center"/>
          </w:tcPr>
          <w:p w14:paraId="6DEDC7D3" w14:textId="5EB81A0F" w:rsidR="005B75B1" w:rsidRPr="003866F9" w:rsidRDefault="008A07E4" w:rsidP="00A35CEA">
            <w:pPr>
              <w:tabs>
                <w:tab w:val="left" w:pos="7675"/>
              </w:tabs>
              <w:spacing w:before="80" w:after="80" w:line="240" w:lineRule="auto"/>
              <w:rPr>
                <w:rFonts w:eastAsia="Calibri" w:cstheme="minorHAnsi"/>
                <w:sz w:val="24"/>
                <w:szCs w:val="24"/>
                <w:highlight w:val="lightGray"/>
              </w:rPr>
            </w:pPr>
            <w:r w:rsidRPr="003866F9">
              <w:rPr>
                <w:rFonts w:eastAsia="Calibri" w:cstheme="minorHAnsi"/>
                <w:sz w:val="24"/>
                <w:szCs w:val="24"/>
              </w:rPr>
              <w:t>Please provide details of your company’s ability to provide this service</w:t>
            </w:r>
            <w:r w:rsidR="00777FE4" w:rsidRPr="003866F9">
              <w:rPr>
                <w:rFonts w:eastAsia="Calibri" w:cstheme="minorHAnsi"/>
                <w:sz w:val="24"/>
                <w:szCs w:val="24"/>
              </w:rPr>
              <w:t>.</w:t>
            </w:r>
          </w:p>
        </w:tc>
        <w:tc>
          <w:tcPr>
            <w:tcW w:w="4508" w:type="dxa"/>
            <w:shd w:val="clear" w:color="auto" w:fill="A8D08D" w:themeFill="accent6" w:themeFillTint="99"/>
            <w:vAlign w:val="center"/>
          </w:tcPr>
          <w:p w14:paraId="283E58FB" w14:textId="74230F01" w:rsidR="005B75B1" w:rsidRPr="003866F9" w:rsidRDefault="00886B5E" w:rsidP="000C0F41">
            <w:pPr>
              <w:tabs>
                <w:tab w:val="left" w:pos="7675"/>
              </w:tabs>
              <w:spacing w:before="120" w:after="120"/>
              <w:rPr>
                <w:rFonts w:eastAsia="Calibri" w:cstheme="minorHAnsi"/>
                <w:i/>
                <w:iCs/>
                <w:sz w:val="24"/>
                <w:szCs w:val="24"/>
                <w:highlight w:val="lightGray"/>
              </w:rPr>
            </w:pPr>
            <w:r w:rsidRPr="003866F9">
              <w:rPr>
                <w:rFonts w:eastAsia="Calibri" w:cstheme="minorHAnsi"/>
                <w:i/>
                <w:iCs/>
                <w:sz w:val="24"/>
                <w:szCs w:val="24"/>
              </w:rPr>
              <w:t>Click here to respond</w:t>
            </w:r>
          </w:p>
        </w:tc>
      </w:tr>
    </w:tbl>
    <w:p w14:paraId="430DBAA8" w14:textId="77777777" w:rsidR="00894D12" w:rsidRPr="003866F9" w:rsidRDefault="00894D12" w:rsidP="004B18FF">
      <w:pPr>
        <w:spacing w:before="120" w:after="120"/>
        <w:rPr>
          <w:rFonts w:eastAsiaTheme="majorEastAsia" w:cstheme="minorHAnsi"/>
          <w:color w:val="1F3864" w:themeColor="accent5" w:themeShade="80"/>
          <w:sz w:val="24"/>
          <w:szCs w:val="24"/>
        </w:rPr>
      </w:pPr>
    </w:p>
    <w:tbl>
      <w:tblPr>
        <w:tblW w:w="0" w:type="auto"/>
        <w:tblInd w:w="-11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32"/>
        <w:gridCol w:w="2971"/>
        <w:gridCol w:w="4570"/>
      </w:tblGrid>
      <w:tr w:rsidR="00BD29B5" w:rsidRPr="003866F9" w14:paraId="0664C6B3" w14:textId="77777777" w:rsidTr="00C05414">
        <w:trPr>
          <w:trHeight w:val="552"/>
        </w:trPr>
        <w:tc>
          <w:tcPr>
            <w:tcW w:w="9073" w:type="dxa"/>
            <w:gridSpan w:val="3"/>
            <w:shd w:val="clear" w:color="auto" w:fill="218FC8"/>
          </w:tcPr>
          <w:p w14:paraId="0E8533F1" w14:textId="2804C084" w:rsidR="00BD29B5" w:rsidRPr="003866F9" w:rsidRDefault="00BF2F36" w:rsidP="00C05414">
            <w:pPr>
              <w:pStyle w:val="Heading2"/>
              <w:ind w:left="306"/>
              <w:rPr>
                <w:rFonts w:asciiTheme="minorHAnsi" w:eastAsia="Calibri" w:hAnsiTheme="minorHAnsi" w:cstheme="minorHAnsi"/>
                <w:b/>
                <w:color w:val="FFFFFF" w:themeColor="background1"/>
                <w:sz w:val="24"/>
                <w:szCs w:val="24"/>
              </w:rPr>
            </w:pPr>
            <w:bookmarkStart w:id="11" w:name="_Toc205903003"/>
            <w:r w:rsidRPr="003866F9">
              <w:rPr>
                <w:rFonts w:asciiTheme="minorHAnsi" w:eastAsia="Calibri" w:hAnsiTheme="minorHAnsi" w:cstheme="minorHAnsi"/>
                <w:b/>
                <w:color w:val="FFFFFF" w:themeColor="background1"/>
                <w:sz w:val="24"/>
                <w:szCs w:val="24"/>
              </w:rPr>
              <w:t>QUALITY ASSURANCE MEASURES</w:t>
            </w:r>
            <w:bookmarkEnd w:id="11"/>
          </w:p>
          <w:p w14:paraId="27266105" w14:textId="77777777" w:rsidR="00BD29B5" w:rsidRPr="003866F9" w:rsidRDefault="00BD29B5" w:rsidP="00C05414">
            <w:pPr>
              <w:spacing w:after="0"/>
            </w:pPr>
          </w:p>
        </w:tc>
      </w:tr>
      <w:tr w:rsidR="00BD29B5" w:rsidRPr="003866F9" w14:paraId="6DE174A7" w14:textId="77777777" w:rsidTr="00C05414">
        <w:tblPrEx>
          <w:shd w:val="clear" w:color="auto" w:fill="DEEAF6"/>
        </w:tblPrEx>
        <w:tc>
          <w:tcPr>
            <w:tcW w:w="1532" w:type="dxa"/>
            <w:shd w:val="clear" w:color="auto" w:fill="DEEAF6" w:themeFill="accent1" w:themeFillTint="33"/>
            <w:vAlign w:val="center"/>
          </w:tcPr>
          <w:p w14:paraId="6327783F" w14:textId="77777777" w:rsidR="00BD29B5" w:rsidRPr="003866F9" w:rsidRDefault="00BD29B5" w:rsidP="00C05414">
            <w:pPr>
              <w:jc w:val="center"/>
              <w:rPr>
                <w:rFonts w:cstheme="minorHAnsi"/>
                <w:color w:val="1F3864" w:themeColor="accent5" w:themeShade="80"/>
              </w:rPr>
            </w:pPr>
            <w:r w:rsidRPr="003866F9">
              <w:rPr>
                <w:rFonts w:cstheme="minorHAnsi"/>
                <w:noProof/>
                <w:color w:val="1F3864" w:themeColor="accent5" w:themeShade="80"/>
                <w:lang w:eastAsia="en-IE"/>
              </w:rPr>
              <w:drawing>
                <wp:inline distT="0" distB="0" distL="0" distR="0" wp14:anchorId="58136C43" wp14:editId="7C2D378E">
                  <wp:extent cx="257175" cy="257175"/>
                  <wp:effectExtent l="0" t="0" r="9525" b="9525"/>
                  <wp:docPr id="246996049" name="Picture 246996049" descr="https://www.citycloud.com/wp-content/uploads/2014/07/ti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https://www.citycloud.com/wp-content/uploads/2014/07/tip.png"/>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57175" cy="257175"/>
                          </a:xfrm>
                          <a:prstGeom prst="rect">
                            <a:avLst/>
                          </a:prstGeom>
                          <a:noFill/>
                          <a:ln>
                            <a:noFill/>
                          </a:ln>
                        </pic:spPr>
                      </pic:pic>
                    </a:graphicData>
                  </a:graphic>
                </wp:inline>
              </w:drawing>
            </w:r>
          </w:p>
        </w:tc>
        <w:tc>
          <w:tcPr>
            <w:tcW w:w="7541" w:type="dxa"/>
            <w:gridSpan w:val="2"/>
            <w:vAlign w:val="center"/>
          </w:tcPr>
          <w:p w14:paraId="7AB1205A" w14:textId="68238C04" w:rsidR="00C722B8" w:rsidRPr="003866F9" w:rsidRDefault="00BF2F36" w:rsidP="00C05414">
            <w:pPr>
              <w:pStyle w:val="TableParagraph"/>
              <w:spacing w:line="276" w:lineRule="auto"/>
              <w:ind w:left="108" w:right="96"/>
              <w:jc w:val="both"/>
              <w:rPr>
                <w:sz w:val="24"/>
              </w:rPr>
            </w:pPr>
            <w:r w:rsidRPr="003866F9">
              <w:rPr>
                <w:rFonts w:asciiTheme="minorHAnsi" w:hAnsiTheme="minorHAnsi" w:cstheme="minorHAnsi"/>
                <w:sz w:val="24"/>
                <w:szCs w:val="24"/>
              </w:rPr>
              <w:t xml:space="preserve">Applicants must provide a description of their approach to </w:t>
            </w:r>
            <w:r w:rsidR="00FE57D8" w:rsidRPr="003866F9">
              <w:rPr>
                <w:rFonts w:asciiTheme="minorHAnsi" w:hAnsiTheme="minorHAnsi" w:cstheme="minorHAnsi"/>
                <w:sz w:val="24"/>
                <w:szCs w:val="24"/>
              </w:rPr>
              <w:t>q</w:t>
            </w:r>
            <w:r w:rsidRPr="003866F9">
              <w:rPr>
                <w:rFonts w:asciiTheme="minorHAnsi" w:hAnsiTheme="minorHAnsi" w:cstheme="minorHAnsi"/>
                <w:sz w:val="24"/>
                <w:szCs w:val="24"/>
              </w:rPr>
              <w:t xml:space="preserve">uality </w:t>
            </w:r>
            <w:r w:rsidR="00FE57D8" w:rsidRPr="003866F9">
              <w:rPr>
                <w:rFonts w:asciiTheme="minorHAnsi" w:hAnsiTheme="minorHAnsi" w:cstheme="minorHAnsi"/>
                <w:sz w:val="24"/>
                <w:szCs w:val="24"/>
              </w:rPr>
              <w:t>m</w:t>
            </w:r>
            <w:r w:rsidRPr="003866F9">
              <w:rPr>
                <w:rFonts w:asciiTheme="minorHAnsi" w:hAnsiTheme="minorHAnsi" w:cstheme="minorHAnsi"/>
                <w:sz w:val="24"/>
                <w:szCs w:val="24"/>
              </w:rPr>
              <w:t xml:space="preserve">anagement across the whole organisation including any external accreditation in </w:t>
            </w:r>
            <w:r w:rsidR="00FE57D8" w:rsidRPr="003866F9">
              <w:rPr>
                <w:rFonts w:asciiTheme="minorHAnsi" w:hAnsiTheme="minorHAnsi" w:cstheme="minorHAnsi"/>
                <w:sz w:val="24"/>
                <w:szCs w:val="24"/>
              </w:rPr>
              <w:t>q</w:t>
            </w:r>
            <w:r w:rsidRPr="003866F9">
              <w:rPr>
                <w:rFonts w:asciiTheme="minorHAnsi" w:hAnsiTheme="minorHAnsi" w:cstheme="minorHAnsi"/>
                <w:sz w:val="24"/>
                <w:szCs w:val="24"/>
              </w:rPr>
              <w:t xml:space="preserve">uality </w:t>
            </w:r>
            <w:r w:rsidR="00FE57D8" w:rsidRPr="003866F9">
              <w:rPr>
                <w:rFonts w:asciiTheme="minorHAnsi" w:hAnsiTheme="minorHAnsi" w:cstheme="minorHAnsi"/>
                <w:sz w:val="24"/>
                <w:szCs w:val="24"/>
              </w:rPr>
              <w:t>m</w:t>
            </w:r>
            <w:r w:rsidRPr="003866F9">
              <w:rPr>
                <w:rFonts w:asciiTheme="minorHAnsi" w:hAnsiTheme="minorHAnsi" w:cstheme="minorHAnsi"/>
                <w:sz w:val="24"/>
                <w:szCs w:val="24"/>
              </w:rPr>
              <w:t xml:space="preserve">anagement or </w:t>
            </w:r>
            <w:r w:rsidR="00FE57D8" w:rsidRPr="003866F9">
              <w:rPr>
                <w:rFonts w:asciiTheme="minorHAnsi" w:hAnsiTheme="minorHAnsi" w:cstheme="minorHAnsi"/>
                <w:sz w:val="24"/>
                <w:szCs w:val="24"/>
              </w:rPr>
              <w:t>a</w:t>
            </w:r>
            <w:r w:rsidRPr="003866F9">
              <w:rPr>
                <w:rFonts w:asciiTheme="minorHAnsi" w:hAnsiTheme="minorHAnsi" w:cstheme="minorHAnsi"/>
                <w:sz w:val="24"/>
                <w:szCs w:val="24"/>
              </w:rPr>
              <w:t>ssurance e.g. ISO 9001 or equivalent.</w:t>
            </w:r>
            <w:r w:rsidR="00C722B8" w:rsidRPr="003866F9">
              <w:rPr>
                <w:sz w:val="24"/>
              </w:rPr>
              <w:t xml:space="preserve"> </w:t>
            </w:r>
          </w:p>
          <w:p w14:paraId="521795FA" w14:textId="2FE7576B" w:rsidR="00BD29B5" w:rsidRPr="003866F9" w:rsidRDefault="00C722B8" w:rsidP="00C05414">
            <w:pPr>
              <w:pStyle w:val="TableParagraph"/>
              <w:spacing w:before="240" w:line="276" w:lineRule="auto"/>
              <w:ind w:left="108" w:right="96"/>
              <w:jc w:val="both"/>
              <w:rPr>
                <w:sz w:val="28"/>
                <w:szCs w:val="24"/>
              </w:rPr>
            </w:pPr>
            <w:r w:rsidRPr="003866F9">
              <w:rPr>
                <w:rFonts w:asciiTheme="minorHAnsi" w:hAnsiTheme="minorHAnsi" w:cstheme="minorHAnsi"/>
                <w:sz w:val="24"/>
                <w:szCs w:val="24"/>
              </w:rPr>
              <w:t>Please address how this system is adhered to in daily work practices. In addition, applicants may, if they so wish, submit any other quality awards of high standards, quality assurance and environmental management in support of their proposal.</w:t>
            </w:r>
            <w:r w:rsidR="00BF2F36" w:rsidRPr="003866F9">
              <w:rPr>
                <w:sz w:val="28"/>
                <w:szCs w:val="24"/>
              </w:rPr>
              <w:t xml:space="preserve"> </w:t>
            </w:r>
          </w:p>
        </w:tc>
      </w:tr>
      <w:tr w:rsidR="00574C4D" w:rsidRPr="003866F9" w14:paraId="1541C905" w14:textId="77777777" w:rsidTr="007B1C47">
        <w:tblPrEx>
          <w:shd w:val="clear" w:color="auto" w:fill="DEEAF6"/>
        </w:tblPrEx>
        <w:trPr>
          <w:trHeight w:val="616"/>
        </w:trPr>
        <w:tc>
          <w:tcPr>
            <w:tcW w:w="4503" w:type="dxa"/>
            <w:gridSpan w:val="2"/>
            <w:shd w:val="clear" w:color="auto" w:fill="DEEAF6"/>
            <w:vAlign w:val="center"/>
          </w:tcPr>
          <w:p w14:paraId="3A9DC3D4" w14:textId="7E87B03E" w:rsidR="00BD29B5" w:rsidRPr="003866F9" w:rsidRDefault="007613F3" w:rsidP="00EA6E27">
            <w:pPr>
              <w:spacing w:before="120" w:after="120"/>
              <w:rPr>
                <w:rFonts w:eastAsia="Calibri" w:cstheme="minorHAnsi"/>
                <w:sz w:val="24"/>
                <w:szCs w:val="24"/>
              </w:rPr>
            </w:pPr>
            <w:r w:rsidRPr="003866F9">
              <w:rPr>
                <w:rFonts w:eastAsia="Calibri" w:cstheme="minorHAnsi"/>
                <w:sz w:val="24"/>
                <w:szCs w:val="24"/>
              </w:rPr>
              <w:t xml:space="preserve">Please </w:t>
            </w:r>
            <w:r w:rsidR="003A7870" w:rsidRPr="003866F9">
              <w:rPr>
                <w:rFonts w:eastAsia="Calibri" w:cstheme="minorHAnsi"/>
                <w:sz w:val="24"/>
                <w:szCs w:val="24"/>
              </w:rPr>
              <w:t>describe the approach</w:t>
            </w:r>
            <w:r w:rsidRPr="003866F9">
              <w:rPr>
                <w:rFonts w:eastAsia="Calibri" w:cstheme="minorHAnsi"/>
                <w:sz w:val="24"/>
                <w:szCs w:val="24"/>
              </w:rPr>
              <w:t xml:space="preserve"> </w:t>
            </w:r>
            <w:r w:rsidR="00C05414" w:rsidRPr="003866F9">
              <w:rPr>
                <w:rFonts w:eastAsia="Calibri" w:cstheme="minorHAnsi"/>
                <w:sz w:val="24"/>
                <w:szCs w:val="24"/>
              </w:rPr>
              <w:t>to</w:t>
            </w:r>
            <w:r w:rsidRPr="003866F9">
              <w:rPr>
                <w:rFonts w:eastAsia="Calibri" w:cstheme="minorHAnsi"/>
                <w:sz w:val="24"/>
                <w:szCs w:val="24"/>
              </w:rPr>
              <w:t xml:space="preserve"> </w:t>
            </w:r>
            <w:r w:rsidR="003A245D" w:rsidRPr="003866F9">
              <w:rPr>
                <w:rFonts w:eastAsia="Calibri" w:cstheme="minorHAnsi"/>
                <w:sz w:val="24"/>
                <w:szCs w:val="24"/>
              </w:rPr>
              <w:t>q</w:t>
            </w:r>
            <w:r w:rsidRPr="003866F9">
              <w:rPr>
                <w:rFonts w:eastAsia="Calibri" w:cstheme="minorHAnsi"/>
                <w:sz w:val="24"/>
                <w:szCs w:val="24"/>
              </w:rPr>
              <w:t xml:space="preserve">uality </w:t>
            </w:r>
            <w:r w:rsidR="003A245D" w:rsidRPr="003866F9">
              <w:rPr>
                <w:rFonts w:eastAsia="Calibri" w:cstheme="minorHAnsi"/>
                <w:sz w:val="24"/>
                <w:szCs w:val="24"/>
              </w:rPr>
              <w:t>m</w:t>
            </w:r>
            <w:r w:rsidRPr="003866F9">
              <w:rPr>
                <w:rFonts w:eastAsia="Calibri" w:cstheme="minorHAnsi"/>
                <w:sz w:val="24"/>
                <w:szCs w:val="24"/>
              </w:rPr>
              <w:t xml:space="preserve">anagement </w:t>
            </w:r>
            <w:r w:rsidR="00C05414" w:rsidRPr="003866F9">
              <w:rPr>
                <w:rFonts w:eastAsia="Calibri" w:cstheme="minorHAnsi"/>
                <w:sz w:val="24"/>
                <w:szCs w:val="24"/>
              </w:rPr>
              <w:t>with</w:t>
            </w:r>
            <w:r w:rsidR="003A7870" w:rsidRPr="003866F9">
              <w:rPr>
                <w:rFonts w:eastAsia="Calibri" w:cstheme="minorHAnsi"/>
                <w:sz w:val="24"/>
                <w:szCs w:val="24"/>
              </w:rPr>
              <w:t>in your organisation.</w:t>
            </w:r>
          </w:p>
        </w:tc>
        <w:tc>
          <w:tcPr>
            <w:tcW w:w="4570" w:type="dxa"/>
            <w:shd w:val="clear" w:color="auto" w:fill="A8D08D" w:themeFill="accent6" w:themeFillTint="99"/>
            <w:vAlign w:val="center"/>
          </w:tcPr>
          <w:p w14:paraId="516E7315" w14:textId="1023687C" w:rsidR="00BD29B5" w:rsidRPr="003866F9" w:rsidRDefault="00D84151" w:rsidP="00D84151">
            <w:pPr>
              <w:spacing w:after="0"/>
              <w:rPr>
                <w:rFonts w:eastAsia="Calibri" w:cstheme="minorHAnsi"/>
                <w:sz w:val="24"/>
                <w:szCs w:val="24"/>
              </w:rPr>
            </w:pPr>
            <w:r w:rsidRPr="003866F9">
              <w:rPr>
                <w:rFonts w:eastAsia="Calibri" w:cstheme="minorHAnsi"/>
                <w:i/>
                <w:iCs/>
                <w:sz w:val="24"/>
                <w:szCs w:val="24"/>
              </w:rPr>
              <w:t>Click here to respond</w:t>
            </w:r>
          </w:p>
        </w:tc>
      </w:tr>
    </w:tbl>
    <w:p w14:paraId="2FC4B367" w14:textId="77777777" w:rsidR="00D62CBC" w:rsidRPr="003866F9" w:rsidRDefault="00D62CBC" w:rsidP="00073E74">
      <w:pPr>
        <w:rPr>
          <w:rFonts w:eastAsiaTheme="majorEastAsia" w:cstheme="minorHAnsi"/>
          <w:color w:val="1F3864" w:themeColor="accent5" w:themeShade="80"/>
          <w:sz w:val="24"/>
          <w:szCs w:val="24"/>
        </w:rPr>
      </w:pPr>
    </w:p>
    <w:tbl>
      <w:tblPr>
        <w:tblpPr w:leftFromText="180" w:rightFromText="180" w:vertAnchor="text" w:horzAnchor="margin" w:tblpXSpec="center" w:tblpYSpec="inside"/>
        <w:tblW w:w="899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170"/>
        <w:gridCol w:w="7825"/>
      </w:tblGrid>
      <w:tr w:rsidR="00771889" w:rsidRPr="003866F9" w14:paraId="580DD18C" w14:textId="77777777" w:rsidTr="005F347D">
        <w:tc>
          <w:tcPr>
            <w:tcW w:w="8995" w:type="dxa"/>
            <w:gridSpan w:val="2"/>
            <w:shd w:val="clear" w:color="auto" w:fill="218FC8"/>
          </w:tcPr>
          <w:p w14:paraId="01AFAFDD" w14:textId="76838489" w:rsidR="00771889" w:rsidRPr="003866F9" w:rsidRDefault="00771889" w:rsidP="00622907">
            <w:pPr>
              <w:pStyle w:val="Heading2"/>
              <w:ind w:left="589"/>
              <w:rPr>
                <w:rFonts w:asciiTheme="minorHAnsi" w:eastAsia="Calibri" w:hAnsiTheme="minorHAnsi" w:cstheme="minorHAnsi"/>
                <w:b/>
                <w:color w:val="FFFFFF" w:themeColor="background1"/>
                <w:sz w:val="24"/>
                <w:szCs w:val="24"/>
              </w:rPr>
            </w:pPr>
            <w:bookmarkStart w:id="12" w:name="_Toc205903004"/>
            <w:r w:rsidRPr="003866F9">
              <w:rPr>
                <w:rFonts w:asciiTheme="minorHAnsi" w:eastAsia="Calibri" w:hAnsiTheme="minorHAnsi" w:cstheme="minorHAnsi"/>
                <w:b/>
                <w:color w:val="FFFFFF" w:themeColor="background1"/>
                <w:sz w:val="24"/>
                <w:szCs w:val="24"/>
              </w:rPr>
              <w:lastRenderedPageBreak/>
              <w:t>CONTRACT REFERENCES</w:t>
            </w:r>
            <w:bookmarkEnd w:id="12"/>
          </w:p>
          <w:p w14:paraId="57C913EA" w14:textId="1183EDD7" w:rsidR="00622907" w:rsidRPr="003866F9" w:rsidRDefault="00622907" w:rsidP="00622907">
            <w:pPr>
              <w:spacing w:after="0"/>
            </w:pPr>
          </w:p>
        </w:tc>
      </w:tr>
      <w:tr w:rsidR="00771889" w:rsidRPr="003866F9" w14:paraId="1407994E" w14:textId="77777777" w:rsidTr="002C7E5B">
        <w:tblPrEx>
          <w:shd w:val="clear" w:color="auto" w:fill="DEEAF6"/>
        </w:tblPrEx>
        <w:tc>
          <w:tcPr>
            <w:tcW w:w="1170" w:type="dxa"/>
            <w:shd w:val="clear" w:color="auto" w:fill="DEEAF6" w:themeFill="accent1" w:themeFillTint="33"/>
            <w:vAlign w:val="center"/>
          </w:tcPr>
          <w:p w14:paraId="252CC406" w14:textId="77777777" w:rsidR="00771889" w:rsidRPr="003866F9" w:rsidRDefault="00771889" w:rsidP="002C7E5B">
            <w:pPr>
              <w:jc w:val="center"/>
              <w:rPr>
                <w:rFonts w:cstheme="minorHAnsi"/>
                <w:color w:val="1F3864" w:themeColor="accent5" w:themeShade="80"/>
              </w:rPr>
            </w:pPr>
            <w:r w:rsidRPr="003866F9">
              <w:rPr>
                <w:rFonts w:cstheme="minorHAnsi"/>
                <w:noProof/>
                <w:color w:val="1F3864" w:themeColor="accent5" w:themeShade="80"/>
                <w:lang w:eastAsia="en-IE"/>
              </w:rPr>
              <w:drawing>
                <wp:inline distT="0" distB="0" distL="0" distR="0" wp14:anchorId="02910E18" wp14:editId="11D67082">
                  <wp:extent cx="257175" cy="257175"/>
                  <wp:effectExtent l="0" t="0" r="9525" b="9525"/>
                  <wp:docPr id="19" name="Picture 19" descr="https://www.citycloud.com/wp-content/uploads/2014/07/tip.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https://www.citycloud.com/wp-content/uploads/2014/07/tip.png"/>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57175" cy="257175"/>
                          </a:xfrm>
                          <a:prstGeom prst="rect">
                            <a:avLst/>
                          </a:prstGeom>
                          <a:noFill/>
                          <a:ln>
                            <a:noFill/>
                          </a:ln>
                        </pic:spPr>
                      </pic:pic>
                    </a:graphicData>
                  </a:graphic>
                </wp:inline>
              </w:drawing>
            </w:r>
          </w:p>
        </w:tc>
        <w:tc>
          <w:tcPr>
            <w:tcW w:w="7825" w:type="dxa"/>
            <w:vAlign w:val="center"/>
          </w:tcPr>
          <w:p w14:paraId="78279261" w14:textId="58822C1E" w:rsidR="00771889" w:rsidRPr="003866F9" w:rsidRDefault="00771889" w:rsidP="005B198B">
            <w:pPr>
              <w:pStyle w:val="Header"/>
              <w:tabs>
                <w:tab w:val="left" w:pos="737"/>
              </w:tabs>
              <w:spacing w:before="120" w:after="120" w:line="259" w:lineRule="auto"/>
              <w:jc w:val="both"/>
              <w:rPr>
                <w:rFonts w:asciiTheme="minorHAnsi" w:hAnsiTheme="minorHAnsi" w:cstheme="minorHAnsi"/>
                <w:lang w:val="en-IE"/>
              </w:rPr>
            </w:pPr>
            <w:r w:rsidRPr="003866F9">
              <w:rPr>
                <w:rFonts w:asciiTheme="minorHAnsi" w:hAnsiTheme="minorHAnsi" w:cstheme="minorHAnsi"/>
                <w:lang w:val="en-IE"/>
              </w:rPr>
              <w:t>Applicants must demonstrate in a clear and comprehensive manner that they have the level of experience and competence to deliver the contracts to be procured under the DPS.</w:t>
            </w:r>
          </w:p>
          <w:p w14:paraId="0519B5C5" w14:textId="010055DC" w:rsidR="00771889" w:rsidRPr="003866F9" w:rsidRDefault="00771889" w:rsidP="005B198B">
            <w:pPr>
              <w:pStyle w:val="Header"/>
              <w:tabs>
                <w:tab w:val="left" w:pos="737"/>
              </w:tabs>
              <w:spacing w:before="120" w:after="120" w:line="259" w:lineRule="auto"/>
              <w:jc w:val="both"/>
              <w:rPr>
                <w:rFonts w:asciiTheme="minorHAnsi" w:hAnsiTheme="minorHAnsi" w:cstheme="minorHAnsi"/>
                <w:lang w:val="en-IE"/>
              </w:rPr>
            </w:pPr>
            <w:r w:rsidRPr="003866F9">
              <w:rPr>
                <w:rFonts w:asciiTheme="minorHAnsi" w:hAnsiTheme="minorHAnsi" w:cstheme="minorHAnsi"/>
                <w:lang w:val="en-IE"/>
              </w:rPr>
              <w:t>Applicants must complete details of t</w:t>
            </w:r>
            <w:r w:rsidR="00BD14F4" w:rsidRPr="003866F9">
              <w:rPr>
                <w:rFonts w:asciiTheme="minorHAnsi" w:hAnsiTheme="minorHAnsi" w:cstheme="minorHAnsi"/>
                <w:lang w:val="en-IE"/>
              </w:rPr>
              <w:t>hree</w:t>
            </w:r>
            <w:r w:rsidRPr="003866F9">
              <w:rPr>
                <w:rFonts w:asciiTheme="minorHAnsi" w:hAnsiTheme="minorHAnsi" w:cstheme="minorHAnsi"/>
                <w:lang w:val="en-IE"/>
              </w:rPr>
              <w:t xml:space="preserve"> (</w:t>
            </w:r>
            <w:r w:rsidR="00BD14F4" w:rsidRPr="003866F9">
              <w:rPr>
                <w:rFonts w:asciiTheme="minorHAnsi" w:hAnsiTheme="minorHAnsi" w:cstheme="minorHAnsi"/>
                <w:lang w:val="en-IE"/>
              </w:rPr>
              <w:t>3</w:t>
            </w:r>
            <w:r w:rsidRPr="003866F9">
              <w:rPr>
                <w:rFonts w:asciiTheme="minorHAnsi" w:hAnsiTheme="minorHAnsi" w:cstheme="minorHAnsi"/>
                <w:lang w:val="en-IE"/>
              </w:rPr>
              <w:t xml:space="preserve">) contract references (in the boxes provided below) delivered to </w:t>
            </w:r>
            <w:r w:rsidR="005B198B" w:rsidRPr="003866F9">
              <w:rPr>
                <w:rFonts w:asciiTheme="minorHAnsi" w:hAnsiTheme="minorHAnsi" w:cstheme="minorHAnsi"/>
                <w:lang w:val="en-IE"/>
              </w:rPr>
              <w:t>schools’</w:t>
            </w:r>
            <w:r w:rsidR="00BD14F4" w:rsidRPr="003866F9">
              <w:rPr>
                <w:rFonts w:asciiTheme="minorHAnsi" w:hAnsiTheme="minorHAnsi" w:cstheme="minorHAnsi"/>
                <w:lang w:val="en-IE"/>
              </w:rPr>
              <w:t xml:space="preserve"> </w:t>
            </w:r>
            <w:r w:rsidRPr="003866F9">
              <w:rPr>
                <w:rFonts w:asciiTheme="minorHAnsi" w:hAnsiTheme="minorHAnsi" w:cstheme="minorHAnsi"/>
                <w:lang w:val="en-IE"/>
              </w:rPr>
              <w:t xml:space="preserve">clients which must have been delivered within the last </w:t>
            </w:r>
            <w:r w:rsidR="00C82ADE" w:rsidRPr="003866F9">
              <w:rPr>
                <w:rFonts w:asciiTheme="minorHAnsi" w:hAnsiTheme="minorHAnsi" w:cstheme="minorHAnsi"/>
                <w:lang w:val="en-IE"/>
              </w:rPr>
              <w:t>three</w:t>
            </w:r>
            <w:r w:rsidRPr="003866F9">
              <w:rPr>
                <w:rFonts w:asciiTheme="minorHAnsi" w:hAnsiTheme="minorHAnsi" w:cstheme="minorHAnsi"/>
                <w:lang w:val="en-IE"/>
              </w:rPr>
              <w:t xml:space="preserve"> years of the date the Applicant submitted their Application and which must be of a similar scope, nature and complexity to the Goods and associated services required in Appendix 1 described in Appendix 1 (Requirements and Specifications) of this RFATP. </w:t>
            </w:r>
          </w:p>
          <w:p w14:paraId="342B66FA" w14:textId="77777777" w:rsidR="005F6D29" w:rsidRPr="003866F9" w:rsidRDefault="005F6D29" w:rsidP="005B198B">
            <w:pPr>
              <w:spacing w:before="120" w:after="120"/>
              <w:jc w:val="both"/>
              <w:rPr>
                <w:rFonts w:cstheme="minorHAnsi"/>
                <w:sz w:val="24"/>
                <w:szCs w:val="24"/>
              </w:rPr>
            </w:pPr>
            <w:r w:rsidRPr="003866F9">
              <w:rPr>
                <w:rFonts w:cstheme="minorHAnsi"/>
                <w:sz w:val="24"/>
                <w:szCs w:val="24"/>
              </w:rPr>
              <w:t xml:space="preserve">Applicants should ensure that permission is sought from referees for the use of any references associated with this DPS application. </w:t>
            </w:r>
          </w:p>
          <w:p w14:paraId="465EF147" w14:textId="47F8F066" w:rsidR="00771889" w:rsidRPr="003866F9" w:rsidRDefault="00771889" w:rsidP="005B198B">
            <w:pPr>
              <w:spacing w:before="120" w:after="120"/>
              <w:jc w:val="both"/>
              <w:rPr>
                <w:rFonts w:cstheme="minorHAnsi"/>
                <w:sz w:val="24"/>
                <w:szCs w:val="24"/>
              </w:rPr>
            </w:pPr>
            <w:r w:rsidRPr="003866F9">
              <w:rPr>
                <w:rFonts w:cstheme="minorHAnsi"/>
                <w:sz w:val="24"/>
                <w:szCs w:val="24"/>
              </w:rPr>
              <w:t>The Contracting Authority may contact the referees provided for verification purposes without any prior notice being given to the Applicant.</w:t>
            </w:r>
          </w:p>
          <w:p w14:paraId="435AF8CD" w14:textId="77777777" w:rsidR="00771889" w:rsidRPr="003866F9" w:rsidRDefault="00771889" w:rsidP="005B198B">
            <w:pPr>
              <w:spacing w:before="120" w:after="120"/>
              <w:jc w:val="both"/>
              <w:rPr>
                <w:rFonts w:cstheme="minorHAnsi"/>
                <w:color w:val="1F3864" w:themeColor="accent5" w:themeShade="80"/>
              </w:rPr>
            </w:pPr>
            <w:r w:rsidRPr="003866F9">
              <w:rPr>
                <w:rFonts w:cstheme="minorHAnsi"/>
                <w:sz w:val="24"/>
                <w:szCs w:val="24"/>
              </w:rPr>
              <w:t>Please refer to the RFATP 3.2.2.</w:t>
            </w:r>
          </w:p>
        </w:tc>
      </w:tr>
    </w:tbl>
    <w:p w14:paraId="1F5A0C73" w14:textId="77777777" w:rsidR="005B198B" w:rsidRPr="003866F9" w:rsidRDefault="005B198B"/>
    <w:tbl>
      <w:tblPr>
        <w:tblStyle w:val="TableGrid"/>
        <w:tblW w:w="0" w:type="auto"/>
        <w:tblLook w:val="04A0" w:firstRow="1" w:lastRow="0" w:firstColumn="1" w:lastColumn="0" w:noHBand="0" w:noVBand="1"/>
      </w:tblPr>
      <w:tblGrid>
        <w:gridCol w:w="2815"/>
        <w:gridCol w:w="2229"/>
        <w:gridCol w:w="839"/>
        <w:gridCol w:w="3133"/>
      </w:tblGrid>
      <w:tr w:rsidR="00B3534B" w:rsidRPr="003866F9" w14:paraId="799A56C3" w14:textId="77777777" w:rsidTr="005F347D">
        <w:tc>
          <w:tcPr>
            <w:tcW w:w="9016" w:type="dxa"/>
            <w:gridSpan w:val="4"/>
            <w:shd w:val="clear" w:color="auto" w:fill="218FC8"/>
          </w:tcPr>
          <w:p w14:paraId="03629FD5" w14:textId="77777777" w:rsidR="00B3534B" w:rsidRPr="003866F9" w:rsidRDefault="00B3534B" w:rsidP="00F85DD1">
            <w:pPr>
              <w:spacing w:before="120" w:after="120" w:line="259" w:lineRule="auto"/>
              <w:rPr>
                <w:rFonts w:asciiTheme="minorHAnsi" w:hAnsiTheme="minorHAnsi" w:cstheme="minorHAnsi"/>
                <w:b/>
                <w:bCs/>
                <w:color w:val="1F3864" w:themeColor="accent5" w:themeShade="80"/>
                <w:sz w:val="22"/>
                <w:szCs w:val="22"/>
                <w:lang w:val="en-IE"/>
              </w:rPr>
            </w:pPr>
            <w:bookmarkStart w:id="13" w:name="_Hlk180683538"/>
            <w:r w:rsidRPr="003866F9">
              <w:rPr>
                <w:rFonts w:asciiTheme="minorHAnsi" w:hAnsiTheme="minorHAnsi" w:cstheme="minorHAnsi"/>
                <w:b/>
                <w:bCs/>
                <w:color w:val="FFFFFF" w:themeColor="background1"/>
                <w:sz w:val="22"/>
                <w:szCs w:val="22"/>
                <w:lang w:val="en-IE"/>
              </w:rPr>
              <w:t>CONTRACT 1</w:t>
            </w:r>
          </w:p>
        </w:tc>
      </w:tr>
      <w:tr w:rsidR="00B3534B" w:rsidRPr="003866F9" w14:paraId="560C9E9C" w14:textId="77777777" w:rsidTr="00211B08">
        <w:tc>
          <w:tcPr>
            <w:tcW w:w="2815" w:type="dxa"/>
            <w:shd w:val="clear" w:color="auto" w:fill="DEEAF6" w:themeFill="accent1" w:themeFillTint="33"/>
          </w:tcPr>
          <w:p w14:paraId="30FF735F" w14:textId="77777777" w:rsidR="00B3534B" w:rsidRPr="003866F9" w:rsidRDefault="00B3534B" w:rsidP="00CC39A4">
            <w:pPr>
              <w:spacing w:before="120" w:after="8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Contract Start Date &amp; End Date</w:t>
            </w:r>
          </w:p>
        </w:tc>
        <w:tc>
          <w:tcPr>
            <w:tcW w:w="6201" w:type="dxa"/>
            <w:gridSpan w:val="3"/>
          </w:tcPr>
          <w:p w14:paraId="52F9D927" w14:textId="77777777" w:rsidR="00B3534B" w:rsidRPr="003866F9" w:rsidRDefault="00B3534B" w:rsidP="00EE3912">
            <w:pPr>
              <w:spacing w:before="120" w:after="120" w:line="259" w:lineRule="auto"/>
              <w:rPr>
                <w:rFonts w:asciiTheme="minorHAnsi" w:hAnsiTheme="minorHAnsi" w:cstheme="minorHAnsi"/>
                <w:sz w:val="22"/>
                <w:szCs w:val="22"/>
                <w:lang w:val="en-IE"/>
              </w:rPr>
            </w:pPr>
          </w:p>
        </w:tc>
      </w:tr>
      <w:tr w:rsidR="00B3534B" w:rsidRPr="003866F9" w14:paraId="24095691" w14:textId="77777777" w:rsidTr="00871020">
        <w:trPr>
          <w:trHeight w:val="749"/>
        </w:trPr>
        <w:tc>
          <w:tcPr>
            <w:tcW w:w="2815" w:type="dxa"/>
            <w:shd w:val="clear" w:color="auto" w:fill="DEEAF6" w:themeFill="accent1" w:themeFillTint="33"/>
          </w:tcPr>
          <w:p w14:paraId="3D2DA0A9" w14:textId="77777777" w:rsidR="00B3534B" w:rsidRPr="003866F9" w:rsidRDefault="00B3534B" w:rsidP="00CC39A4">
            <w:pPr>
              <w:spacing w:before="120" w:after="8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Client Name &amp; Address</w:t>
            </w:r>
          </w:p>
        </w:tc>
        <w:tc>
          <w:tcPr>
            <w:tcW w:w="6201" w:type="dxa"/>
            <w:gridSpan w:val="3"/>
          </w:tcPr>
          <w:p w14:paraId="3B721E83" w14:textId="77777777" w:rsidR="00B3534B" w:rsidRPr="003866F9" w:rsidRDefault="00B3534B" w:rsidP="00EE3912">
            <w:pPr>
              <w:spacing w:before="120" w:after="120" w:line="259" w:lineRule="auto"/>
              <w:rPr>
                <w:rFonts w:asciiTheme="minorHAnsi" w:hAnsiTheme="minorHAnsi" w:cstheme="minorHAnsi"/>
                <w:sz w:val="22"/>
                <w:szCs w:val="22"/>
                <w:lang w:val="en-IE"/>
              </w:rPr>
            </w:pPr>
          </w:p>
        </w:tc>
      </w:tr>
      <w:tr w:rsidR="00B3534B" w:rsidRPr="003866F9" w14:paraId="4272EA5A" w14:textId="77777777" w:rsidTr="00211B08">
        <w:tc>
          <w:tcPr>
            <w:tcW w:w="2815" w:type="dxa"/>
            <w:vMerge w:val="restart"/>
            <w:shd w:val="clear" w:color="auto" w:fill="DEEAF6" w:themeFill="accent1" w:themeFillTint="33"/>
          </w:tcPr>
          <w:p w14:paraId="154ABD63" w14:textId="77777777" w:rsidR="00B3534B" w:rsidRPr="003866F9" w:rsidRDefault="00B3534B" w:rsidP="00EE3912">
            <w:pPr>
              <w:spacing w:before="120" w:after="12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Client Contact Person and for verification purposes</w:t>
            </w:r>
          </w:p>
        </w:tc>
        <w:tc>
          <w:tcPr>
            <w:tcW w:w="2229" w:type="dxa"/>
            <w:vMerge w:val="restart"/>
          </w:tcPr>
          <w:p w14:paraId="6F504818" w14:textId="77777777" w:rsidR="00B3534B" w:rsidRPr="003866F9" w:rsidRDefault="00B3534B" w:rsidP="00EE3912">
            <w:pPr>
              <w:spacing w:before="120" w:after="80" w:line="259" w:lineRule="auto"/>
              <w:rPr>
                <w:rFonts w:asciiTheme="minorHAnsi" w:hAnsiTheme="minorHAnsi" w:cstheme="minorHAnsi"/>
                <w:sz w:val="22"/>
                <w:szCs w:val="22"/>
                <w:lang w:val="en-IE"/>
              </w:rPr>
            </w:pPr>
          </w:p>
        </w:tc>
        <w:tc>
          <w:tcPr>
            <w:tcW w:w="839" w:type="dxa"/>
            <w:shd w:val="clear" w:color="auto" w:fill="DEEAF6" w:themeFill="accent1" w:themeFillTint="33"/>
          </w:tcPr>
          <w:p w14:paraId="75EAA558" w14:textId="77777777" w:rsidR="00B3534B" w:rsidRPr="003866F9" w:rsidRDefault="00B3534B" w:rsidP="00EE3912">
            <w:pPr>
              <w:spacing w:before="120" w:after="8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Tel:</w:t>
            </w:r>
          </w:p>
        </w:tc>
        <w:tc>
          <w:tcPr>
            <w:tcW w:w="3133" w:type="dxa"/>
          </w:tcPr>
          <w:p w14:paraId="45D61F13" w14:textId="77777777" w:rsidR="00B3534B" w:rsidRPr="003866F9" w:rsidRDefault="00B3534B" w:rsidP="00EE3912">
            <w:pPr>
              <w:spacing w:before="120" w:after="80" w:line="259" w:lineRule="auto"/>
              <w:rPr>
                <w:rFonts w:asciiTheme="minorHAnsi" w:hAnsiTheme="minorHAnsi" w:cstheme="minorHAnsi"/>
                <w:sz w:val="22"/>
                <w:szCs w:val="22"/>
                <w:lang w:val="en-IE"/>
              </w:rPr>
            </w:pPr>
          </w:p>
        </w:tc>
      </w:tr>
      <w:tr w:rsidR="00B3534B" w:rsidRPr="003866F9" w14:paraId="16AD4434" w14:textId="77777777" w:rsidTr="00211B08">
        <w:tc>
          <w:tcPr>
            <w:tcW w:w="2815" w:type="dxa"/>
            <w:vMerge/>
            <w:shd w:val="clear" w:color="auto" w:fill="DEEAF6" w:themeFill="accent1" w:themeFillTint="33"/>
          </w:tcPr>
          <w:p w14:paraId="4D955F5A" w14:textId="77777777" w:rsidR="00B3534B" w:rsidRPr="003866F9" w:rsidRDefault="00B3534B" w:rsidP="00EE3912">
            <w:pPr>
              <w:spacing w:before="120" w:after="120" w:line="259" w:lineRule="auto"/>
              <w:rPr>
                <w:rFonts w:asciiTheme="minorHAnsi" w:hAnsiTheme="minorHAnsi" w:cstheme="minorHAnsi"/>
                <w:sz w:val="22"/>
                <w:szCs w:val="22"/>
                <w:lang w:val="en-IE"/>
              </w:rPr>
            </w:pPr>
          </w:p>
        </w:tc>
        <w:tc>
          <w:tcPr>
            <w:tcW w:w="2229" w:type="dxa"/>
            <w:vMerge/>
          </w:tcPr>
          <w:p w14:paraId="7677E5AB" w14:textId="77777777" w:rsidR="00B3534B" w:rsidRPr="003866F9" w:rsidRDefault="00B3534B" w:rsidP="00EE3912">
            <w:pPr>
              <w:spacing w:before="120" w:after="80" w:line="259" w:lineRule="auto"/>
              <w:rPr>
                <w:rFonts w:asciiTheme="minorHAnsi" w:hAnsiTheme="minorHAnsi" w:cstheme="minorHAnsi"/>
                <w:sz w:val="22"/>
                <w:szCs w:val="22"/>
                <w:lang w:val="en-IE"/>
              </w:rPr>
            </w:pPr>
          </w:p>
        </w:tc>
        <w:tc>
          <w:tcPr>
            <w:tcW w:w="839" w:type="dxa"/>
            <w:shd w:val="clear" w:color="auto" w:fill="DEEAF6" w:themeFill="accent1" w:themeFillTint="33"/>
          </w:tcPr>
          <w:p w14:paraId="70B2D97D" w14:textId="77777777" w:rsidR="00B3534B" w:rsidRPr="003866F9" w:rsidRDefault="00B3534B" w:rsidP="00EE3912">
            <w:pPr>
              <w:spacing w:before="120" w:after="8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Email:</w:t>
            </w:r>
          </w:p>
        </w:tc>
        <w:tc>
          <w:tcPr>
            <w:tcW w:w="3133" w:type="dxa"/>
          </w:tcPr>
          <w:p w14:paraId="184E80BB" w14:textId="77777777" w:rsidR="00B3534B" w:rsidRPr="003866F9" w:rsidRDefault="00B3534B" w:rsidP="00EE3912">
            <w:pPr>
              <w:spacing w:before="120" w:after="80" w:line="259" w:lineRule="auto"/>
              <w:rPr>
                <w:rFonts w:asciiTheme="minorHAnsi" w:hAnsiTheme="minorHAnsi" w:cstheme="minorHAnsi"/>
                <w:sz w:val="22"/>
                <w:szCs w:val="22"/>
                <w:lang w:val="en-IE"/>
              </w:rPr>
            </w:pPr>
          </w:p>
        </w:tc>
      </w:tr>
      <w:tr w:rsidR="00B3534B" w:rsidRPr="003866F9" w14:paraId="34E17FDA" w14:textId="77777777" w:rsidTr="00211B08">
        <w:tc>
          <w:tcPr>
            <w:tcW w:w="2815" w:type="dxa"/>
            <w:shd w:val="clear" w:color="auto" w:fill="DEEAF6" w:themeFill="accent1" w:themeFillTint="33"/>
          </w:tcPr>
          <w:p w14:paraId="101E3032" w14:textId="77777777" w:rsidR="00B3534B" w:rsidRPr="003866F9" w:rsidRDefault="00B3534B" w:rsidP="00EE3912">
            <w:pPr>
              <w:spacing w:before="120" w:after="12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 xml:space="preserve">Title of contract </w:t>
            </w:r>
          </w:p>
        </w:tc>
        <w:tc>
          <w:tcPr>
            <w:tcW w:w="6201" w:type="dxa"/>
            <w:gridSpan w:val="3"/>
          </w:tcPr>
          <w:p w14:paraId="712BB591" w14:textId="77777777" w:rsidR="00B3534B" w:rsidRPr="003866F9" w:rsidRDefault="00B3534B" w:rsidP="00EE3912">
            <w:pPr>
              <w:spacing w:before="120" w:after="80" w:line="259" w:lineRule="auto"/>
              <w:rPr>
                <w:rFonts w:asciiTheme="minorHAnsi" w:hAnsiTheme="minorHAnsi" w:cstheme="minorHAnsi"/>
                <w:lang w:val="en-IE"/>
              </w:rPr>
            </w:pPr>
          </w:p>
        </w:tc>
      </w:tr>
      <w:tr w:rsidR="00B3534B" w:rsidRPr="003866F9" w14:paraId="5C9C09BD" w14:textId="77777777" w:rsidTr="00211B08">
        <w:tc>
          <w:tcPr>
            <w:tcW w:w="2815" w:type="dxa"/>
            <w:shd w:val="clear" w:color="auto" w:fill="DEEAF6" w:themeFill="accent1" w:themeFillTint="33"/>
          </w:tcPr>
          <w:p w14:paraId="49F2918E" w14:textId="77777777" w:rsidR="00B3534B" w:rsidRPr="003866F9" w:rsidRDefault="00B3534B" w:rsidP="00EE3912">
            <w:pPr>
              <w:spacing w:before="120" w:after="12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Value of contract</w:t>
            </w:r>
          </w:p>
        </w:tc>
        <w:tc>
          <w:tcPr>
            <w:tcW w:w="6201" w:type="dxa"/>
            <w:gridSpan w:val="3"/>
          </w:tcPr>
          <w:p w14:paraId="79C6D9BC" w14:textId="77777777" w:rsidR="00B3534B" w:rsidRPr="003866F9" w:rsidRDefault="00B3534B" w:rsidP="00EE3912">
            <w:pPr>
              <w:spacing w:before="120" w:after="80" w:line="259" w:lineRule="auto"/>
              <w:rPr>
                <w:rFonts w:asciiTheme="minorHAnsi" w:hAnsiTheme="minorHAnsi" w:cstheme="minorHAnsi"/>
                <w:lang w:val="en-IE"/>
              </w:rPr>
            </w:pPr>
          </w:p>
        </w:tc>
      </w:tr>
      <w:tr w:rsidR="00B3534B" w:rsidRPr="003866F9" w14:paraId="1BF6234C" w14:textId="77777777" w:rsidTr="00211B08">
        <w:tc>
          <w:tcPr>
            <w:tcW w:w="2815" w:type="dxa"/>
            <w:shd w:val="clear" w:color="auto" w:fill="DEEAF6" w:themeFill="accent1" w:themeFillTint="33"/>
          </w:tcPr>
          <w:p w14:paraId="692E8F05" w14:textId="4D161EE0" w:rsidR="00B3534B" w:rsidRPr="003866F9" w:rsidRDefault="00B3534B" w:rsidP="00EE3912">
            <w:pPr>
              <w:spacing w:before="120" w:after="12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 xml:space="preserve">Detailed description of the goods and services provided. This description should be within the scope, scale and nature of the goods as described in </w:t>
            </w:r>
            <w:r w:rsidR="001A0C87" w:rsidRPr="003866F9">
              <w:rPr>
                <w:rFonts w:asciiTheme="minorHAnsi" w:hAnsiTheme="minorHAnsi" w:cstheme="minorHAnsi"/>
                <w:sz w:val="22"/>
                <w:szCs w:val="22"/>
                <w:lang w:val="en-IE"/>
              </w:rPr>
              <w:t>A</w:t>
            </w:r>
            <w:r w:rsidRPr="003866F9">
              <w:rPr>
                <w:rFonts w:asciiTheme="minorHAnsi" w:hAnsiTheme="minorHAnsi" w:cstheme="minorHAnsi"/>
                <w:sz w:val="22"/>
                <w:szCs w:val="22"/>
                <w:lang w:val="en-IE"/>
              </w:rPr>
              <w:t>ppendix 1.</w:t>
            </w:r>
          </w:p>
        </w:tc>
        <w:tc>
          <w:tcPr>
            <w:tcW w:w="6201" w:type="dxa"/>
            <w:gridSpan w:val="3"/>
          </w:tcPr>
          <w:p w14:paraId="3A319A38" w14:textId="77777777" w:rsidR="00B3534B" w:rsidRPr="003866F9" w:rsidRDefault="00B3534B" w:rsidP="00EE3912">
            <w:pPr>
              <w:spacing w:before="120" w:after="80" w:line="259" w:lineRule="auto"/>
              <w:rPr>
                <w:rFonts w:asciiTheme="minorHAnsi" w:hAnsiTheme="minorHAnsi" w:cstheme="minorHAnsi"/>
                <w:lang w:val="en-IE"/>
              </w:rPr>
            </w:pPr>
          </w:p>
        </w:tc>
      </w:tr>
      <w:tr w:rsidR="00B3534B" w:rsidRPr="003866F9" w14:paraId="1D28393A" w14:textId="77777777" w:rsidTr="00211B08">
        <w:tc>
          <w:tcPr>
            <w:tcW w:w="2815" w:type="dxa"/>
            <w:shd w:val="clear" w:color="auto" w:fill="DEEAF6" w:themeFill="accent1" w:themeFillTint="33"/>
          </w:tcPr>
          <w:p w14:paraId="4CB4E2FD" w14:textId="77777777" w:rsidR="00B3534B" w:rsidRPr="003866F9" w:rsidRDefault="00B3534B" w:rsidP="00EE3912">
            <w:pPr>
              <w:spacing w:before="120" w:after="12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Any other relevant details:</w:t>
            </w:r>
          </w:p>
          <w:p w14:paraId="3880B224" w14:textId="77777777" w:rsidR="00B3534B" w:rsidRPr="003866F9" w:rsidRDefault="00B3534B" w:rsidP="00EE3912">
            <w:pPr>
              <w:spacing w:before="120" w:after="120" w:line="259" w:lineRule="auto"/>
              <w:rPr>
                <w:rFonts w:asciiTheme="minorHAnsi" w:hAnsiTheme="minorHAnsi" w:cstheme="minorHAnsi"/>
                <w:sz w:val="22"/>
                <w:szCs w:val="22"/>
                <w:lang w:val="en-IE"/>
              </w:rPr>
            </w:pPr>
          </w:p>
          <w:p w14:paraId="3C3EDD61" w14:textId="77777777" w:rsidR="00B3534B" w:rsidRPr="003866F9" w:rsidRDefault="00B3534B" w:rsidP="00EE3912">
            <w:pPr>
              <w:spacing w:before="120" w:after="120" w:line="259" w:lineRule="auto"/>
              <w:rPr>
                <w:rFonts w:asciiTheme="minorHAnsi" w:hAnsiTheme="minorHAnsi" w:cstheme="minorHAnsi"/>
                <w:sz w:val="22"/>
                <w:szCs w:val="22"/>
                <w:lang w:val="en-IE"/>
              </w:rPr>
            </w:pPr>
          </w:p>
        </w:tc>
        <w:tc>
          <w:tcPr>
            <w:tcW w:w="6201" w:type="dxa"/>
            <w:gridSpan w:val="3"/>
          </w:tcPr>
          <w:p w14:paraId="52BFA4F5" w14:textId="77777777" w:rsidR="00B3534B" w:rsidRPr="003866F9" w:rsidRDefault="00B3534B" w:rsidP="00EE3912">
            <w:pPr>
              <w:spacing w:before="120" w:after="80" w:line="259" w:lineRule="auto"/>
              <w:rPr>
                <w:rFonts w:asciiTheme="minorHAnsi" w:hAnsiTheme="minorHAnsi" w:cstheme="minorHAnsi"/>
                <w:lang w:val="en-IE"/>
              </w:rPr>
            </w:pPr>
          </w:p>
        </w:tc>
      </w:tr>
      <w:bookmarkEnd w:id="13"/>
      <w:tr w:rsidR="00F00176" w:rsidRPr="003866F9" w14:paraId="2C6EC7EE" w14:textId="77777777" w:rsidTr="00DA5A27">
        <w:tc>
          <w:tcPr>
            <w:tcW w:w="9016" w:type="dxa"/>
            <w:gridSpan w:val="4"/>
            <w:shd w:val="clear" w:color="auto" w:fill="218FC8"/>
          </w:tcPr>
          <w:p w14:paraId="4B12D47E" w14:textId="032FA6B7" w:rsidR="00F00176" w:rsidRPr="003866F9" w:rsidRDefault="00F00176" w:rsidP="00DA5A27">
            <w:pPr>
              <w:spacing w:before="120" w:after="120" w:line="259" w:lineRule="auto"/>
              <w:rPr>
                <w:rFonts w:asciiTheme="minorHAnsi" w:hAnsiTheme="minorHAnsi" w:cstheme="minorHAnsi"/>
                <w:b/>
                <w:bCs/>
                <w:color w:val="1F3864" w:themeColor="accent5" w:themeShade="80"/>
                <w:sz w:val="22"/>
                <w:szCs w:val="22"/>
                <w:lang w:val="en-IE"/>
              </w:rPr>
            </w:pPr>
            <w:r w:rsidRPr="003866F9">
              <w:rPr>
                <w:rFonts w:asciiTheme="minorHAnsi" w:hAnsiTheme="minorHAnsi" w:cstheme="minorHAnsi"/>
                <w:b/>
                <w:bCs/>
                <w:color w:val="FFFFFF" w:themeColor="background1"/>
                <w:sz w:val="22"/>
                <w:szCs w:val="22"/>
                <w:lang w:val="en-IE"/>
              </w:rPr>
              <w:lastRenderedPageBreak/>
              <w:t>CONTRACT 2</w:t>
            </w:r>
          </w:p>
        </w:tc>
      </w:tr>
      <w:tr w:rsidR="00F00176" w:rsidRPr="003866F9" w14:paraId="7287682C" w14:textId="77777777" w:rsidTr="00DA5A27">
        <w:tc>
          <w:tcPr>
            <w:tcW w:w="2815" w:type="dxa"/>
            <w:shd w:val="clear" w:color="auto" w:fill="DEEAF6" w:themeFill="accent1" w:themeFillTint="33"/>
          </w:tcPr>
          <w:p w14:paraId="30F8CD5A" w14:textId="77777777" w:rsidR="00F00176" w:rsidRPr="003866F9" w:rsidRDefault="00F00176" w:rsidP="00DA5A27">
            <w:pPr>
              <w:spacing w:before="120" w:after="8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Contract Start Date &amp; End Date</w:t>
            </w:r>
          </w:p>
        </w:tc>
        <w:tc>
          <w:tcPr>
            <w:tcW w:w="6201" w:type="dxa"/>
            <w:gridSpan w:val="3"/>
          </w:tcPr>
          <w:p w14:paraId="53EAD202" w14:textId="77777777" w:rsidR="00F00176" w:rsidRPr="003866F9" w:rsidRDefault="00F00176" w:rsidP="00DA5A27">
            <w:pPr>
              <w:spacing w:before="120" w:after="120" w:line="259" w:lineRule="auto"/>
              <w:rPr>
                <w:rFonts w:asciiTheme="minorHAnsi" w:hAnsiTheme="minorHAnsi" w:cstheme="minorHAnsi"/>
                <w:sz w:val="22"/>
                <w:szCs w:val="22"/>
                <w:lang w:val="en-IE"/>
              </w:rPr>
            </w:pPr>
          </w:p>
        </w:tc>
      </w:tr>
      <w:tr w:rsidR="00F00176" w:rsidRPr="003866F9" w14:paraId="04E95F78" w14:textId="77777777" w:rsidTr="00DA5A27">
        <w:trPr>
          <w:trHeight w:val="749"/>
        </w:trPr>
        <w:tc>
          <w:tcPr>
            <w:tcW w:w="2815" w:type="dxa"/>
            <w:shd w:val="clear" w:color="auto" w:fill="DEEAF6" w:themeFill="accent1" w:themeFillTint="33"/>
          </w:tcPr>
          <w:p w14:paraId="4FB44AD5" w14:textId="77777777" w:rsidR="00F00176" w:rsidRPr="003866F9" w:rsidRDefault="00F00176" w:rsidP="00DA5A27">
            <w:pPr>
              <w:spacing w:before="120" w:after="8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Client Name &amp; Address</w:t>
            </w:r>
          </w:p>
        </w:tc>
        <w:tc>
          <w:tcPr>
            <w:tcW w:w="6201" w:type="dxa"/>
            <w:gridSpan w:val="3"/>
          </w:tcPr>
          <w:p w14:paraId="52A7A81E" w14:textId="77777777" w:rsidR="00F00176" w:rsidRPr="003866F9" w:rsidRDefault="00F00176" w:rsidP="00DA5A27">
            <w:pPr>
              <w:spacing w:before="120" w:after="120" w:line="259" w:lineRule="auto"/>
              <w:rPr>
                <w:rFonts w:asciiTheme="minorHAnsi" w:hAnsiTheme="minorHAnsi" w:cstheme="minorHAnsi"/>
                <w:sz w:val="22"/>
                <w:szCs w:val="22"/>
                <w:lang w:val="en-IE"/>
              </w:rPr>
            </w:pPr>
          </w:p>
        </w:tc>
      </w:tr>
      <w:tr w:rsidR="00F00176" w:rsidRPr="003866F9" w14:paraId="3B20DE92" w14:textId="77777777" w:rsidTr="00DA5A27">
        <w:tc>
          <w:tcPr>
            <w:tcW w:w="2815" w:type="dxa"/>
            <w:vMerge w:val="restart"/>
            <w:shd w:val="clear" w:color="auto" w:fill="DEEAF6" w:themeFill="accent1" w:themeFillTint="33"/>
          </w:tcPr>
          <w:p w14:paraId="08002689" w14:textId="77777777" w:rsidR="00F00176" w:rsidRPr="003866F9" w:rsidRDefault="00F00176" w:rsidP="00DA5A27">
            <w:pPr>
              <w:spacing w:before="120" w:after="12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Client Contact Person and for verification purposes</w:t>
            </w:r>
          </w:p>
        </w:tc>
        <w:tc>
          <w:tcPr>
            <w:tcW w:w="2229" w:type="dxa"/>
            <w:vMerge w:val="restart"/>
          </w:tcPr>
          <w:p w14:paraId="08D30221" w14:textId="77777777" w:rsidR="00F00176" w:rsidRPr="003866F9" w:rsidRDefault="00F00176" w:rsidP="00DA5A27">
            <w:pPr>
              <w:spacing w:before="120" w:after="80" w:line="259" w:lineRule="auto"/>
              <w:rPr>
                <w:rFonts w:asciiTheme="minorHAnsi" w:hAnsiTheme="minorHAnsi" w:cstheme="minorHAnsi"/>
                <w:sz w:val="22"/>
                <w:szCs w:val="22"/>
                <w:lang w:val="en-IE"/>
              </w:rPr>
            </w:pPr>
          </w:p>
        </w:tc>
        <w:tc>
          <w:tcPr>
            <w:tcW w:w="839" w:type="dxa"/>
            <w:shd w:val="clear" w:color="auto" w:fill="DEEAF6" w:themeFill="accent1" w:themeFillTint="33"/>
          </w:tcPr>
          <w:p w14:paraId="220573D9" w14:textId="77777777" w:rsidR="00F00176" w:rsidRPr="003866F9" w:rsidRDefault="00F00176" w:rsidP="00DA5A27">
            <w:pPr>
              <w:spacing w:before="120" w:after="8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Tel:</w:t>
            </w:r>
          </w:p>
        </w:tc>
        <w:tc>
          <w:tcPr>
            <w:tcW w:w="3133" w:type="dxa"/>
          </w:tcPr>
          <w:p w14:paraId="463A06BA" w14:textId="77777777" w:rsidR="00F00176" w:rsidRPr="003866F9" w:rsidRDefault="00F00176" w:rsidP="00DA5A27">
            <w:pPr>
              <w:spacing w:before="120" w:after="80" w:line="259" w:lineRule="auto"/>
              <w:rPr>
                <w:rFonts w:asciiTheme="minorHAnsi" w:hAnsiTheme="minorHAnsi" w:cstheme="minorHAnsi"/>
                <w:sz w:val="22"/>
                <w:szCs w:val="22"/>
                <w:lang w:val="en-IE"/>
              </w:rPr>
            </w:pPr>
          </w:p>
        </w:tc>
      </w:tr>
      <w:tr w:rsidR="00F00176" w:rsidRPr="003866F9" w14:paraId="4647C003" w14:textId="77777777" w:rsidTr="00DA5A27">
        <w:tc>
          <w:tcPr>
            <w:tcW w:w="2815" w:type="dxa"/>
            <w:vMerge/>
            <w:shd w:val="clear" w:color="auto" w:fill="DEEAF6" w:themeFill="accent1" w:themeFillTint="33"/>
          </w:tcPr>
          <w:p w14:paraId="77074813" w14:textId="77777777" w:rsidR="00F00176" w:rsidRPr="003866F9" w:rsidRDefault="00F00176" w:rsidP="00DA5A27">
            <w:pPr>
              <w:spacing w:before="120" w:after="120" w:line="259" w:lineRule="auto"/>
              <w:rPr>
                <w:rFonts w:asciiTheme="minorHAnsi" w:hAnsiTheme="minorHAnsi" w:cstheme="minorHAnsi"/>
                <w:sz w:val="22"/>
                <w:szCs w:val="22"/>
                <w:lang w:val="en-IE"/>
              </w:rPr>
            </w:pPr>
          </w:p>
        </w:tc>
        <w:tc>
          <w:tcPr>
            <w:tcW w:w="2229" w:type="dxa"/>
            <w:vMerge/>
          </w:tcPr>
          <w:p w14:paraId="6D64F437" w14:textId="77777777" w:rsidR="00F00176" w:rsidRPr="003866F9" w:rsidRDefault="00F00176" w:rsidP="00DA5A27">
            <w:pPr>
              <w:spacing w:before="120" w:after="80" w:line="259" w:lineRule="auto"/>
              <w:rPr>
                <w:rFonts w:asciiTheme="minorHAnsi" w:hAnsiTheme="minorHAnsi" w:cstheme="minorHAnsi"/>
                <w:sz w:val="22"/>
                <w:szCs w:val="22"/>
                <w:lang w:val="en-IE"/>
              </w:rPr>
            </w:pPr>
          </w:p>
        </w:tc>
        <w:tc>
          <w:tcPr>
            <w:tcW w:w="839" w:type="dxa"/>
            <w:shd w:val="clear" w:color="auto" w:fill="DEEAF6" w:themeFill="accent1" w:themeFillTint="33"/>
          </w:tcPr>
          <w:p w14:paraId="54F9D0CC" w14:textId="77777777" w:rsidR="00F00176" w:rsidRPr="003866F9" w:rsidRDefault="00F00176" w:rsidP="00DA5A27">
            <w:pPr>
              <w:spacing w:before="120" w:after="8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Email:</w:t>
            </w:r>
          </w:p>
        </w:tc>
        <w:tc>
          <w:tcPr>
            <w:tcW w:w="3133" w:type="dxa"/>
          </w:tcPr>
          <w:p w14:paraId="0ECC14D4" w14:textId="77777777" w:rsidR="00F00176" w:rsidRPr="003866F9" w:rsidRDefault="00F00176" w:rsidP="00DA5A27">
            <w:pPr>
              <w:spacing w:before="120" w:after="80" w:line="259" w:lineRule="auto"/>
              <w:rPr>
                <w:rFonts w:asciiTheme="minorHAnsi" w:hAnsiTheme="minorHAnsi" w:cstheme="minorHAnsi"/>
                <w:sz w:val="22"/>
                <w:szCs w:val="22"/>
                <w:lang w:val="en-IE"/>
              </w:rPr>
            </w:pPr>
          </w:p>
        </w:tc>
      </w:tr>
      <w:tr w:rsidR="00F00176" w:rsidRPr="003866F9" w14:paraId="1FB31398" w14:textId="77777777" w:rsidTr="00DA5A27">
        <w:tc>
          <w:tcPr>
            <w:tcW w:w="2815" w:type="dxa"/>
            <w:shd w:val="clear" w:color="auto" w:fill="DEEAF6" w:themeFill="accent1" w:themeFillTint="33"/>
          </w:tcPr>
          <w:p w14:paraId="499E195E" w14:textId="77777777" w:rsidR="00F00176" w:rsidRPr="003866F9" w:rsidRDefault="00F00176" w:rsidP="00DA5A27">
            <w:pPr>
              <w:spacing w:before="120" w:after="12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 xml:space="preserve">Title of contract </w:t>
            </w:r>
          </w:p>
        </w:tc>
        <w:tc>
          <w:tcPr>
            <w:tcW w:w="6201" w:type="dxa"/>
            <w:gridSpan w:val="3"/>
          </w:tcPr>
          <w:p w14:paraId="514002AA" w14:textId="77777777" w:rsidR="00F00176" w:rsidRPr="003866F9" w:rsidRDefault="00F00176" w:rsidP="00DA5A27">
            <w:pPr>
              <w:spacing w:before="120" w:after="80" w:line="259" w:lineRule="auto"/>
              <w:rPr>
                <w:rFonts w:asciiTheme="minorHAnsi" w:hAnsiTheme="minorHAnsi" w:cstheme="minorHAnsi"/>
                <w:lang w:val="en-IE"/>
              </w:rPr>
            </w:pPr>
          </w:p>
        </w:tc>
      </w:tr>
      <w:tr w:rsidR="00F00176" w:rsidRPr="003866F9" w14:paraId="404017CF" w14:textId="77777777" w:rsidTr="00DA5A27">
        <w:tc>
          <w:tcPr>
            <w:tcW w:w="2815" w:type="dxa"/>
            <w:shd w:val="clear" w:color="auto" w:fill="DEEAF6" w:themeFill="accent1" w:themeFillTint="33"/>
          </w:tcPr>
          <w:p w14:paraId="34036DE9" w14:textId="77777777" w:rsidR="00F00176" w:rsidRPr="003866F9" w:rsidRDefault="00F00176" w:rsidP="00DA5A27">
            <w:pPr>
              <w:spacing w:before="120" w:after="12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Value of contract</w:t>
            </w:r>
          </w:p>
        </w:tc>
        <w:tc>
          <w:tcPr>
            <w:tcW w:w="6201" w:type="dxa"/>
            <w:gridSpan w:val="3"/>
          </w:tcPr>
          <w:p w14:paraId="029C4643" w14:textId="77777777" w:rsidR="00F00176" w:rsidRPr="003866F9" w:rsidRDefault="00F00176" w:rsidP="00DA5A27">
            <w:pPr>
              <w:spacing w:before="120" w:after="80" w:line="259" w:lineRule="auto"/>
              <w:rPr>
                <w:rFonts w:asciiTheme="minorHAnsi" w:hAnsiTheme="minorHAnsi" w:cstheme="minorHAnsi"/>
                <w:lang w:val="en-IE"/>
              </w:rPr>
            </w:pPr>
          </w:p>
        </w:tc>
      </w:tr>
      <w:tr w:rsidR="00F00176" w:rsidRPr="003866F9" w14:paraId="35C730EB" w14:textId="77777777" w:rsidTr="00DA5A27">
        <w:tc>
          <w:tcPr>
            <w:tcW w:w="2815" w:type="dxa"/>
            <w:shd w:val="clear" w:color="auto" w:fill="DEEAF6" w:themeFill="accent1" w:themeFillTint="33"/>
          </w:tcPr>
          <w:p w14:paraId="75DE4521" w14:textId="1A0FCB66" w:rsidR="00F00176" w:rsidRPr="003866F9" w:rsidRDefault="00F00176" w:rsidP="00DA5A27">
            <w:pPr>
              <w:spacing w:before="120" w:after="12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 xml:space="preserve">Detailed description of the goods and services provided. This description should be within the scope, scale and nature of the goods as described in </w:t>
            </w:r>
            <w:r w:rsidR="001A0C87" w:rsidRPr="003866F9">
              <w:rPr>
                <w:rFonts w:asciiTheme="minorHAnsi" w:hAnsiTheme="minorHAnsi" w:cstheme="minorHAnsi"/>
                <w:sz w:val="22"/>
                <w:szCs w:val="22"/>
                <w:lang w:val="en-IE"/>
              </w:rPr>
              <w:t>A</w:t>
            </w:r>
            <w:r w:rsidRPr="003866F9">
              <w:rPr>
                <w:rFonts w:asciiTheme="minorHAnsi" w:hAnsiTheme="minorHAnsi" w:cstheme="minorHAnsi"/>
                <w:sz w:val="22"/>
                <w:szCs w:val="22"/>
                <w:lang w:val="en-IE"/>
              </w:rPr>
              <w:t>ppendix 1.</w:t>
            </w:r>
          </w:p>
        </w:tc>
        <w:tc>
          <w:tcPr>
            <w:tcW w:w="6201" w:type="dxa"/>
            <w:gridSpan w:val="3"/>
          </w:tcPr>
          <w:p w14:paraId="6B0EE72A" w14:textId="77777777" w:rsidR="00F00176" w:rsidRPr="003866F9" w:rsidRDefault="00F00176" w:rsidP="00DA5A27">
            <w:pPr>
              <w:spacing w:before="120" w:after="80" w:line="259" w:lineRule="auto"/>
              <w:rPr>
                <w:rFonts w:asciiTheme="minorHAnsi" w:hAnsiTheme="minorHAnsi" w:cstheme="minorHAnsi"/>
                <w:lang w:val="en-IE"/>
              </w:rPr>
            </w:pPr>
          </w:p>
        </w:tc>
      </w:tr>
      <w:tr w:rsidR="00F00176" w:rsidRPr="003866F9" w14:paraId="060D88B1" w14:textId="77777777" w:rsidTr="00DA5A27">
        <w:tc>
          <w:tcPr>
            <w:tcW w:w="2815" w:type="dxa"/>
            <w:shd w:val="clear" w:color="auto" w:fill="DEEAF6" w:themeFill="accent1" w:themeFillTint="33"/>
          </w:tcPr>
          <w:p w14:paraId="35AC682F" w14:textId="77777777" w:rsidR="00F00176" w:rsidRPr="003866F9" w:rsidRDefault="00F00176" w:rsidP="00DA5A27">
            <w:pPr>
              <w:spacing w:before="120" w:after="12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Any other relevant details:</w:t>
            </w:r>
          </w:p>
          <w:p w14:paraId="3225B17C" w14:textId="77777777" w:rsidR="00F00176" w:rsidRPr="003866F9" w:rsidRDefault="00F00176" w:rsidP="00DA5A27">
            <w:pPr>
              <w:spacing w:before="120" w:after="120" w:line="259" w:lineRule="auto"/>
              <w:rPr>
                <w:rFonts w:asciiTheme="minorHAnsi" w:hAnsiTheme="minorHAnsi" w:cstheme="minorHAnsi"/>
                <w:sz w:val="22"/>
                <w:szCs w:val="22"/>
                <w:lang w:val="en-IE"/>
              </w:rPr>
            </w:pPr>
          </w:p>
          <w:p w14:paraId="6B16B6CA" w14:textId="77777777" w:rsidR="00F00176" w:rsidRPr="003866F9" w:rsidRDefault="00F00176" w:rsidP="00DA5A27">
            <w:pPr>
              <w:spacing w:before="120" w:after="120" w:line="259" w:lineRule="auto"/>
              <w:rPr>
                <w:rFonts w:asciiTheme="minorHAnsi" w:hAnsiTheme="minorHAnsi" w:cstheme="minorHAnsi"/>
                <w:sz w:val="22"/>
                <w:szCs w:val="22"/>
                <w:lang w:val="en-IE"/>
              </w:rPr>
            </w:pPr>
          </w:p>
        </w:tc>
        <w:tc>
          <w:tcPr>
            <w:tcW w:w="6201" w:type="dxa"/>
            <w:gridSpan w:val="3"/>
          </w:tcPr>
          <w:p w14:paraId="616F4DEE" w14:textId="77777777" w:rsidR="00F00176" w:rsidRPr="003866F9" w:rsidRDefault="00F00176" w:rsidP="00DA5A27">
            <w:pPr>
              <w:spacing w:before="120" w:after="80" w:line="259" w:lineRule="auto"/>
              <w:rPr>
                <w:rFonts w:asciiTheme="minorHAnsi" w:hAnsiTheme="minorHAnsi" w:cstheme="minorHAnsi"/>
                <w:lang w:val="en-IE"/>
              </w:rPr>
            </w:pPr>
          </w:p>
        </w:tc>
      </w:tr>
    </w:tbl>
    <w:p w14:paraId="61DEF5BD" w14:textId="77777777" w:rsidR="00871020" w:rsidRPr="003866F9" w:rsidRDefault="00871020"/>
    <w:tbl>
      <w:tblPr>
        <w:tblStyle w:val="TableGrid"/>
        <w:tblW w:w="0" w:type="auto"/>
        <w:tblLook w:val="04A0" w:firstRow="1" w:lastRow="0" w:firstColumn="1" w:lastColumn="0" w:noHBand="0" w:noVBand="1"/>
      </w:tblPr>
      <w:tblGrid>
        <w:gridCol w:w="2815"/>
        <w:gridCol w:w="2229"/>
        <w:gridCol w:w="839"/>
        <w:gridCol w:w="3133"/>
      </w:tblGrid>
      <w:tr w:rsidR="00F00176" w:rsidRPr="003866F9" w14:paraId="47F967F7" w14:textId="77777777" w:rsidTr="00DA5A27">
        <w:tc>
          <w:tcPr>
            <w:tcW w:w="9016" w:type="dxa"/>
            <w:gridSpan w:val="4"/>
            <w:shd w:val="clear" w:color="auto" w:fill="218FC8"/>
          </w:tcPr>
          <w:p w14:paraId="11781CE6" w14:textId="7A328538" w:rsidR="00F00176" w:rsidRPr="003866F9" w:rsidRDefault="00F00176" w:rsidP="00DA5A27">
            <w:pPr>
              <w:spacing w:before="120" w:after="120" w:line="259" w:lineRule="auto"/>
              <w:rPr>
                <w:rFonts w:asciiTheme="minorHAnsi" w:hAnsiTheme="minorHAnsi" w:cstheme="minorHAnsi"/>
                <w:b/>
                <w:bCs/>
                <w:color w:val="1F3864" w:themeColor="accent5" w:themeShade="80"/>
                <w:sz w:val="22"/>
                <w:szCs w:val="22"/>
                <w:lang w:val="en-IE"/>
              </w:rPr>
            </w:pPr>
            <w:r w:rsidRPr="003866F9">
              <w:rPr>
                <w:rFonts w:asciiTheme="minorHAnsi" w:hAnsiTheme="minorHAnsi" w:cstheme="minorHAnsi"/>
                <w:b/>
                <w:bCs/>
                <w:color w:val="FFFFFF" w:themeColor="background1"/>
                <w:sz w:val="22"/>
                <w:szCs w:val="22"/>
                <w:lang w:val="en-IE"/>
              </w:rPr>
              <w:t>CONTRACT 3</w:t>
            </w:r>
          </w:p>
        </w:tc>
      </w:tr>
      <w:tr w:rsidR="00F00176" w:rsidRPr="003866F9" w14:paraId="0F00FC96" w14:textId="77777777" w:rsidTr="00DA5A27">
        <w:tc>
          <w:tcPr>
            <w:tcW w:w="2815" w:type="dxa"/>
            <w:shd w:val="clear" w:color="auto" w:fill="DEEAF6" w:themeFill="accent1" w:themeFillTint="33"/>
          </w:tcPr>
          <w:p w14:paraId="4616425A" w14:textId="77777777" w:rsidR="00F00176" w:rsidRPr="003866F9" w:rsidRDefault="00F00176" w:rsidP="00DA5A27">
            <w:pPr>
              <w:spacing w:before="120" w:after="8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Contract Start Date &amp; End Date</w:t>
            </w:r>
          </w:p>
        </w:tc>
        <w:tc>
          <w:tcPr>
            <w:tcW w:w="6201" w:type="dxa"/>
            <w:gridSpan w:val="3"/>
          </w:tcPr>
          <w:p w14:paraId="5EFC4572" w14:textId="77777777" w:rsidR="00F00176" w:rsidRPr="003866F9" w:rsidRDefault="00F00176" w:rsidP="00DA5A27">
            <w:pPr>
              <w:spacing w:before="120" w:after="120" w:line="259" w:lineRule="auto"/>
              <w:rPr>
                <w:rFonts w:asciiTheme="minorHAnsi" w:hAnsiTheme="minorHAnsi" w:cstheme="minorHAnsi"/>
                <w:sz w:val="22"/>
                <w:szCs w:val="22"/>
                <w:lang w:val="en-IE"/>
              </w:rPr>
            </w:pPr>
          </w:p>
        </w:tc>
      </w:tr>
      <w:tr w:rsidR="00F00176" w:rsidRPr="003866F9" w14:paraId="095CAAF0" w14:textId="77777777" w:rsidTr="00DA5A27">
        <w:trPr>
          <w:trHeight w:val="749"/>
        </w:trPr>
        <w:tc>
          <w:tcPr>
            <w:tcW w:w="2815" w:type="dxa"/>
            <w:shd w:val="clear" w:color="auto" w:fill="DEEAF6" w:themeFill="accent1" w:themeFillTint="33"/>
          </w:tcPr>
          <w:p w14:paraId="33E6B5A0" w14:textId="77777777" w:rsidR="00F00176" w:rsidRPr="003866F9" w:rsidRDefault="00F00176" w:rsidP="00DA5A27">
            <w:pPr>
              <w:spacing w:before="120" w:after="8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Client Name &amp; Address</w:t>
            </w:r>
          </w:p>
        </w:tc>
        <w:tc>
          <w:tcPr>
            <w:tcW w:w="6201" w:type="dxa"/>
            <w:gridSpan w:val="3"/>
          </w:tcPr>
          <w:p w14:paraId="34D27844" w14:textId="77777777" w:rsidR="00F00176" w:rsidRPr="003866F9" w:rsidRDefault="00F00176" w:rsidP="00DA5A27">
            <w:pPr>
              <w:spacing w:before="120" w:after="120" w:line="259" w:lineRule="auto"/>
              <w:rPr>
                <w:rFonts w:asciiTheme="minorHAnsi" w:hAnsiTheme="minorHAnsi" w:cstheme="minorHAnsi"/>
                <w:sz w:val="22"/>
                <w:szCs w:val="22"/>
                <w:lang w:val="en-IE"/>
              </w:rPr>
            </w:pPr>
          </w:p>
        </w:tc>
      </w:tr>
      <w:tr w:rsidR="00F00176" w:rsidRPr="003866F9" w14:paraId="01B3C937" w14:textId="77777777" w:rsidTr="00DA5A27">
        <w:tc>
          <w:tcPr>
            <w:tcW w:w="2815" w:type="dxa"/>
            <w:vMerge w:val="restart"/>
            <w:shd w:val="clear" w:color="auto" w:fill="DEEAF6" w:themeFill="accent1" w:themeFillTint="33"/>
          </w:tcPr>
          <w:p w14:paraId="431671AF" w14:textId="77777777" w:rsidR="00F00176" w:rsidRPr="003866F9" w:rsidRDefault="00F00176" w:rsidP="00DA5A27">
            <w:pPr>
              <w:spacing w:before="120" w:after="12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Client Contact Person and for verification purposes</w:t>
            </w:r>
          </w:p>
        </w:tc>
        <w:tc>
          <w:tcPr>
            <w:tcW w:w="2229" w:type="dxa"/>
            <w:vMerge w:val="restart"/>
          </w:tcPr>
          <w:p w14:paraId="4F141EC4" w14:textId="77777777" w:rsidR="00F00176" w:rsidRPr="003866F9" w:rsidRDefault="00F00176" w:rsidP="00DA5A27">
            <w:pPr>
              <w:spacing w:before="120" w:after="80" w:line="259" w:lineRule="auto"/>
              <w:rPr>
                <w:rFonts w:asciiTheme="minorHAnsi" w:hAnsiTheme="minorHAnsi" w:cstheme="minorHAnsi"/>
                <w:sz w:val="22"/>
                <w:szCs w:val="22"/>
                <w:lang w:val="en-IE"/>
              </w:rPr>
            </w:pPr>
          </w:p>
        </w:tc>
        <w:tc>
          <w:tcPr>
            <w:tcW w:w="839" w:type="dxa"/>
            <w:shd w:val="clear" w:color="auto" w:fill="DEEAF6" w:themeFill="accent1" w:themeFillTint="33"/>
          </w:tcPr>
          <w:p w14:paraId="51ED1706" w14:textId="77777777" w:rsidR="00F00176" w:rsidRPr="003866F9" w:rsidRDefault="00F00176" w:rsidP="00DA5A27">
            <w:pPr>
              <w:spacing w:before="120" w:after="8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Tel:</w:t>
            </w:r>
          </w:p>
        </w:tc>
        <w:tc>
          <w:tcPr>
            <w:tcW w:w="3133" w:type="dxa"/>
          </w:tcPr>
          <w:p w14:paraId="0F992882" w14:textId="77777777" w:rsidR="00F00176" w:rsidRPr="003866F9" w:rsidRDefault="00F00176" w:rsidP="00DA5A27">
            <w:pPr>
              <w:spacing w:before="120" w:after="80" w:line="259" w:lineRule="auto"/>
              <w:rPr>
                <w:rFonts w:asciiTheme="minorHAnsi" w:hAnsiTheme="minorHAnsi" w:cstheme="minorHAnsi"/>
                <w:sz w:val="22"/>
                <w:szCs w:val="22"/>
                <w:lang w:val="en-IE"/>
              </w:rPr>
            </w:pPr>
          </w:p>
        </w:tc>
      </w:tr>
      <w:tr w:rsidR="00F00176" w:rsidRPr="003866F9" w14:paraId="665BD40B" w14:textId="77777777" w:rsidTr="00DA5A27">
        <w:tc>
          <w:tcPr>
            <w:tcW w:w="2815" w:type="dxa"/>
            <w:vMerge/>
            <w:shd w:val="clear" w:color="auto" w:fill="DEEAF6" w:themeFill="accent1" w:themeFillTint="33"/>
          </w:tcPr>
          <w:p w14:paraId="693AE91E" w14:textId="77777777" w:rsidR="00F00176" w:rsidRPr="003866F9" w:rsidRDefault="00F00176" w:rsidP="00DA5A27">
            <w:pPr>
              <w:spacing w:before="120" w:after="120" w:line="259" w:lineRule="auto"/>
              <w:rPr>
                <w:rFonts w:asciiTheme="minorHAnsi" w:hAnsiTheme="minorHAnsi" w:cstheme="minorHAnsi"/>
                <w:sz w:val="22"/>
                <w:szCs w:val="22"/>
                <w:lang w:val="en-IE"/>
              </w:rPr>
            </w:pPr>
          </w:p>
        </w:tc>
        <w:tc>
          <w:tcPr>
            <w:tcW w:w="2229" w:type="dxa"/>
            <w:vMerge/>
          </w:tcPr>
          <w:p w14:paraId="140E0F33" w14:textId="77777777" w:rsidR="00F00176" w:rsidRPr="003866F9" w:rsidRDefault="00F00176" w:rsidP="00DA5A27">
            <w:pPr>
              <w:spacing w:before="120" w:after="80" w:line="259" w:lineRule="auto"/>
              <w:rPr>
                <w:rFonts w:asciiTheme="minorHAnsi" w:hAnsiTheme="minorHAnsi" w:cstheme="minorHAnsi"/>
                <w:sz w:val="22"/>
                <w:szCs w:val="22"/>
                <w:lang w:val="en-IE"/>
              </w:rPr>
            </w:pPr>
          </w:p>
        </w:tc>
        <w:tc>
          <w:tcPr>
            <w:tcW w:w="839" w:type="dxa"/>
            <w:shd w:val="clear" w:color="auto" w:fill="DEEAF6" w:themeFill="accent1" w:themeFillTint="33"/>
          </w:tcPr>
          <w:p w14:paraId="7A69E633" w14:textId="77777777" w:rsidR="00F00176" w:rsidRPr="003866F9" w:rsidRDefault="00F00176" w:rsidP="00DA5A27">
            <w:pPr>
              <w:spacing w:before="120" w:after="8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Email:</w:t>
            </w:r>
          </w:p>
        </w:tc>
        <w:tc>
          <w:tcPr>
            <w:tcW w:w="3133" w:type="dxa"/>
          </w:tcPr>
          <w:p w14:paraId="4BB12817" w14:textId="77777777" w:rsidR="00F00176" w:rsidRPr="003866F9" w:rsidRDefault="00F00176" w:rsidP="00DA5A27">
            <w:pPr>
              <w:spacing w:before="120" w:after="80" w:line="259" w:lineRule="auto"/>
              <w:rPr>
                <w:rFonts w:asciiTheme="minorHAnsi" w:hAnsiTheme="minorHAnsi" w:cstheme="minorHAnsi"/>
                <w:sz w:val="22"/>
                <w:szCs w:val="22"/>
                <w:lang w:val="en-IE"/>
              </w:rPr>
            </w:pPr>
          </w:p>
        </w:tc>
      </w:tr>
      <w:tr w:rsidR="00F00176" w:rsidRPr="003866F9" w14:paraId="4A5CD03F" w14:textId="77777777" w:rsidTr="00DA5A27">
        <w:tc>
          <w:tcPr>
            <w:tcW w:w="2815" w:type="dxa"/>
            <w:shd w:val="clear" w:color="auto" w:fill="DEEAF6" w:themeFill="accent1" w:themeFillTint="33"/>
          </w:tcPr>
          <w:p w14:paraId="6BE29418" w14:textId="77777777" w:rsidR="00F00176" w:rsidRPr="003866F9" w:rsidRDefault="00F00176" w:rsidP="00DA5A27">
            <w:pPr>
              <w:spacing w:before="120" w:after="12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 xml:space="preserve">Title of contract </w:t>
            </w:r>
          </w:p>
        </w:tc>
        <w:tc>
          <w:tcPr>
            <w:tcW w:w="6201" w:type="dxa"/>
            <w:gridSpan w:val="3"/>
          </w:tcPr>
          <w:p w14:paraId="6E583E59" w14:textId="77777777" w:rsidR="00F00176" w:rsidRPr="003866F9" w:rsidRDefault="00F00176" w:rsidP="00DA5A27">
            <w:pPr>
              <w:spacing w:before="120" w:after="80" w:line="259" w:lineRule="auto"/>
              <w:rPr>
                <w:rFonts w:asciiTheme="minorHAnsi" w:hAnsiTheme="minorHAnsi" w:cstheme="minorHAnsi"/>
                <w:lang w:val="en-IE"/>
              </w:rPr>
            </w:pPr>
          </w:p>
        </w:tc>
      </w:tr>
      <w:tr w:rsidR="00F00176" w:rsidRPr="003866F9" w14:paraId="58969AE9" w14:textId="77777777" w:rsidTr="00DA5A27">
        <w:tc>
          <w:tcPr>
            <w:tcW w:w="2815" w:type="dxa"/>
            <w:shd w:val="clear" w:color="auto" w:fill="DEEAF6" w:themeFill="accent1" w:themeFillTint="33"/>
          </w:tcPr>
          <w:p w14:paraId="65ADDAB9" w14:textId="77777777" w:rsidR="00F00176" w:rsidRPr="003866F9" w:rsidRDefault="00F00176" w:rsidP="00DA5A27">
            <w:pPr>
              <w:spacing w:before="120" w:after="12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Value of contract</w:t>
            </w:r>
          </w:p>
        </w:tc>
        <w:tc>
          <w:tcPr>
            <w:tcW w:w="6201" w:type="dxa"/>
            <w:gridSpan w:val="3"/>
          </w:tcPr>
          <w:p w14:paraId="59ACE33E" w14:textId="77777777" w:rsidR="00F00176" w:rsidRPr="003866F9" w:rsidRDefault="00F00176" w:rsidP="00DA5A27">
            <w:pPr>
              <w:spacing w:before="120" w:after="80" w:line="259" w:lineRule="auto"/>
              <w:rPr>
                <w:rFonts w:asciiTheme="minorHAnsi" w:hAnsiTheme="minorHAnsi" w:cstheme="minorHAnsi"/>
                <w:lang w:val="en-IE"/>
              </w:rPr>
            </w:pPr>
          </w:p>
        </w:tc>
      </w:tr>
      <w:tr w:rsidR="00F00176" w:rsidRPr="003866F9" w14:paraId="105C0B34" w14:textId="77777777" w:rsidTr="00DA5A27">
        <w:tc>
          <w:tcPr>
            <w:tcW w:w="2815" w:type="dxa"/>
            <w:shd w:val="clear" w:color="auto" w:fill="DEEAF6" w:themeFill="accent1" w:themeFillTint="33"/>
          </w:tcPr>
          <w:p w14:paraId="24C1D13C" w14:textId="3152128F" w:rsidR="00F00176" w:rsidRPr="003866F9" w:rsidRDefault="00F00176" w:rsidP="00DA5A27">
            <w:pPr>
              <w:spacing w:before="120" w:after="12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 xml:space="preserve">Detailed description of the goods and services provided. This description should be within the scope, scale and </w:t>
            </w:r>
            <w:r w:rsidRPr="003866F9">
              <w:rPr>
                <w:rFonts w:asciiTheme="minorHAnsi" w:hAnsiTheme="minorHAnsi" w:cstheme="minorHAnsi"/>
                <w:sz w:val="22"/>
                <w:szCs w:val="22"/>
                <w:lang w:val="en-IE"/>
              </w:rPr>
              <w:lastRenderedPageBreak/>
              <w:t xml:space="preserve">nature of the goods as described in </w:t>
            </w:r>
            <w:r w:rsidR="001A0C87" w:rsidRPr="003866F9">
              <w:rPr>
                <w:rFonts w:asciiTheme="minorHAnsi" w:hAnsiTheme="minorHAnsi" w:cstheme="minorHAnsi"/>
                <w:sz w:val="22"/>
                <w:szCs w:val="22"/>
                <w:lang w:val="en-IE"/>
              </w:rPr>
              <w:t>A</w:t>
            </w:r>
            <w:r w:rsidRPr="003866F9">
              <w:rPr>
                <w:rFonts w:asciiTheme="minorHAnsi" w:hAnsiTheme="minorHAnsi" w:cstheme="minorHAnsi"/>
                <w:sz w:val="22"/>
                <w:szCs w:val="22"/>
                <w:lang w:val="en-IE"/>
              </w:rPr>
              <w:t>ppendix 1.</w:t>
            </w:r>
          </w:p>
        </w:tc>
        <w:tc>
          <w:tcPr>
            <w:tcW w:w="6201" w:type="dxa"/>
            <w:gridSpan w:val="3"/>
          </w:tcPr>
          <w:p w14:paraId="3A84B68D" w14:textId="77777777" w:rsidR="00F00176" w:rsidRPr="003866F9" w:rsidRDefault="00F00176" w:rsidP="00DA5A27">
            <w:pPr>
              <w:spacing w:before="120" w:after="80" w:line="259" w:lineRule="auto"/>
              <w:rPr>
                <w:rFonts w:asciiTheme="minorHAnsi" w:hAnsiTheme="minorHAnsi" w:cstheme="minorHAnsi"/>
                <w:lang w:val="en-IE"/>
              </w:rPr>
            </w:pPr>
          </w:p>
        </w:tc>
      </w:tr>
      <w:tr w:rsidR="00F00176" w:rsidRPr="003866F9" w14:paraId="6C036EFE" w14:textId="77777777" w:rsidTr="00DA5A27">
        <w:tc>
          <w:tcPr>
            <w:tcW w:w="2815" w:type="dxa"/>
            <w:shd w:val="clear" w:color="auto" w:fill="DEEAF6" w:themeFill="accent1" w:themeFillTint="33"/>
          </w:tcPr>
          <w:p w14:paraId="36268469" w14:textId="77777777" w:rsidR="00F00176" w:rsidRPr="003866F9" w:rsidRDefault="00F00176" w:rsidP="00DA5A27">
            <w:pPr>
              <w:spacing w:before="120" w:after="120" w:line="259" w:lineRule="auto"/>
              <w:rPr>
                <w:rFonts w:asciiTheme="minorHAnsi" w:hAnsiTheme="minorHAnsi" w:cstheme="minorHAnsi"/>
                <w:sz w:val="22"/>
                <w:szCs w:val="22"/>
                <w:lang w:val="en-IE"/>
              </w:rPr>
            </w:pPr>
            <w:r w:rsidRPr="003866F9">
              <w:rPr>
                <w:rFonts w:asciiTheme="minorHAnsi" w:hAnsiTheme="minorHAnsi" w:cstheme="minorHAnsi"/>
                <w:sz w:val="22"/>
                <w:szCs w:val="22"/>
                <w:lang w:val="en-IE"/>
              </w:rPr>
              <w:t>Any other relevant details:</w:t>
            </w:r>
          </w:p>
          <w:p w14:paraId="7EB284A9" w14:textId="77777777" w:rsidR="00F00176" w:rsidRPr="003866F9" w:rsidRDefault="00F00176" w:rsidP="00DA5A27">
            <w:pPr>
              <w:spacing w:before="120" w:after="120" w:line="259" w:lineRule="auto"/>
              <w:rPr>
                <w:rFonts w:asciiTheme="minorHAnsi" w:hAnsiTheme="minorHAnsi" w:cstheme="minorHAnsi"/>
                <w:sz w:val="22"/>
                <w:szCs w:val="22"/>
                <w:lang w:val="en-IE"/>
              </w:rPr>
            </w:pPr>
          </w:p>
          <w:p w14:paraId="21984367" w14:textId="77777777" w:rsidR="00F00176" w:rsidRPr="003866F9" w:rsidRDefault="00F00176" w:rsidP="00DA5A27">
            <w:pPr>
              <w:spacing w:before="120" w:after="120" w:line="259" w:lineRule="auto"/>
              <w:rPr>
                <w:rFonts w:asciiTheme="minorHAnsi" w:hAnsiTheme="minorHAnsi" w:cstheme="minorHAnsi"/>
                <w:sz w:val="22"/>
                <w:szCs w:val="22"/>
                <w:lang w:val="en-IE"/>
              </w:rPr>
            </w:pPr>
          </w:p>
        </w:tc>
        <w:tc>
          <w:tcPr>
            <w:tcW w:w="6201" w:type="dxa"/>
            <w:gridSpan w:val="3"/>
          </w:tcPr>
          <w:p w14:paraId="695E9192" w14:textId="77777777" w:rsidR="00F00176" w:rsidRPr="003866F9" w:rsidRDefault="00F00176" w:rsidP="00DA5A27">
            <w:pPr>
              <w:spacing w:before="120" w:after="80" w:line="259" w:lineRule="auto"/>
              <w:rPr>
                <w:rFonts w:asciiTheme="minorHAnsi" w:hAnsiTheme="minorHAnsi" w:cstheme="minorHAnsi"/>
                <w:lang w:val="en-IE"/>
              </w:rPr>
            </w:pPr>
          </w:p>
        </w:tc>
      </w:tr>
    </w:tbl>
    <w:p w14:paraId="25680572" w14:textId="77777777" w:rsidR="00F00176" w:rsidRPr="003866F9" w:rsidRDefault="00F00176" w:rsidP="00073E74">
      <w:pPr>
        <w:rPr>
          <w:rFonts w:eastAsiaTheme="majorEastAsia" w:cstheme="minorHAnsi"/>
          <w:color w:val="1F3864" w:themeColor="accent5" w:themeShade="80"/>
          <w:sz w:val="24"/>
          <w:szCs w:val="24"/>
        </w:rPr>
      </w:pPr>
    </w:p>
    <w:p w14:paraId="00A7C5B5" w14:textId="77777777" w:rsidR="007B1C47" w:rsidRPr="003866F9" w:rsidRDefault="007B1C47" w:rsidP="00073E74">
      <w:pPr>
        <w:rPr>
          <w:rFonts w:eastAsiaTheme="majorEastAsia" w:cstheme="minorHAnsi"/>
          <w:color w:val="1F3864" w:themeColor="accent5" w:themeShade="80"/>
          <w:sz w:val="24"/>
          <w:szCs w:val="24"/>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A0" w:firstRow="1" w:lastRow="0" w:firstColumn="1" w:lastColumn="0" w:noHBand="0" w:noVBand="0"/>
      </w:tblPr>
      <w:tblGrid>
        <w:gridCol w:w="1134"/>
        <w:gridCol w:w="3369"/>
        <w:gridCol w:w="4503"/>
        <w:gridCol w:w="15"/>
      </w:tblGrid>
      <w:tr w:rsidR="00CE217D" w:rsidRPr="003866F9" w14:paraId="4E6B9BA1" w14:textId="77777777" w:rsidTr="00DE44AB">
        <w:trPr>
          <w:trHeight w:val="558"/>
        </w:trPr>
        <w:tc>
          <w:tcPr>
            <w:tcW w:w="9021" w:type="dxa"/>
            <w:gridSpan w:val="4"/>
            <w:tcBorders>
              <w:bottom w:val="single" w:sz="4" w:space="0" w:color="auto"/>
            </w:tcBorders>
            <w:shd w:val="clear" w:color="auto" w:fill="218FC8"/>
          </w:tcPr>
          <w:p w14:paraId="29F59BED" w14:textId="4EFE24D1" w:rsidR="00CE217D" w:rsidRPr="003866F9" w:rsidRDefault="00CE217D" w:rsidP="00393786">
            <w:pPr>
              <w:pStyle w:val="Heading2"/>
              <w:ind w:left="567"/>
              <w:rPr>
                <w:rFonts w:asciiTheme="minorHAnsi" w:eastAsia="Calibri" w:hAnsiTheme="minorHAnsi" w:cstheme="minorHAnsi"/>
                <w:b/>
                <w:color w:val="1F3864" w:themeColor="accent5" w:themeShade="80"/>
                <w:sz w:val="24"/>
                <w:szCs w:val="24"/>
              </w:rPr>
            </w:pPr>
            <w:bookmarkStart w:id="14" w:name="_Toc205903005"/>
            <w:r w:rsidRPr="003866F9">
              <w:rPr>
                <w:rFonts w:asciiTheme="minorHAnsi" w:eastAsia="Calibri" w:hAnsiTheme="minorHAnsi" w:cstheme="minorHAnsi"/>
                <w:b/>
                <w:color w:val="FFFFFF" w:themeColor="background1"/>
                <w:sz w:val="24"/>
                <w:szCs w:val="24"/>
              </w:rPr>
              <w:t>ENVIRONMENTAL CONSIDERATIONS</w:t>
            </w:r>
            <w:bookmarkEnd w:id="14"/>
          </w:p>
        </w:tc>
      </w:tr>
      <w:tr w:rsidR="00CE217D" w:rsidRPr="003866F9" w14:paraId="4D49AC10" w14:textId="77777777" w:rsidTr="00DE44AB">
        <w:tc>
          <w:tcPr>
            <w:tcW w:w="1134" w:type="dxa"/>
            <w:tcBorders>
              <w:bottom w:val="single" w:sz="4" w:space="0" w:color="auto"/>
            </w:tcBorders>
            <w:vAlign w:val="center"/>
          </w:tcPr>
          <w:p w14:paraId="113E42BD" w14:textId="77777777" w:rsidR="00CE217D" w:rsidRPr="003866F9" w:rsidRDefault="00CE217D" w:rsidP="002C7E5B">
            <w:pPr>
              <w:spacing w:after="80" w:line="276" w:lineRule="auto"/>
              <w:jc w:val="center"/>
              <w:rPr>
                <w:rFonts w:eastAsia="Calibri" w:cstheme="minorHAnsi"/>
                <w:color w:val="1F3864" w:themeColor="accent5" w:themeShade="80"/>
                <w:sz w:val="24"/>
                <w:szCs w:val="24"/>
              </w:rPr>
            </w:pPr>
          </w:p>
          <w:p w14:paraId="1C92F892" w14:textId="77777777" w:rsidR="00CE217D" w:rsidRPr="003866F9" w:rsidRDefault="00CE217D" w:rsidP="002C7E5B">
            <w:pPr>
              <w:spacing w:after="80" w:line="276" w:lineRule="auto"/>
              <w:jc w:val="center"/>
              <w:rPr>
                <w:rFonts w:eastAsia="Calibri" w:cstheme="minorHAnsi"/>
                <w:color w:val="1F3864" w:themeColor="accent5" w:themeShade="80"/>
                <w:sz w:val="24"/>
                <w:szCs w:val="24"/>
              </w:rPr>
            </w:pPr>
          </w:p>
          <w:p w14:paraId="4D56BD73" w14:textId="353191A3" w:rsidR="00CE217D" w:rsidRPr="003866F9" w:rsidRDefault="00CE217D" w:rsidP="002C7E5B">
            <w:pPr>
              <w:spacing w:after="80" w:line="276" w:lineRule="auto"/>
              <w:jc w:val="center"/>
              <w:rPr>
                <w:rFonts w:eastAsia="Calibri" w:cstheme="minorHAnsi"/>
                <w:color w:val="1F3864" w:themeColor="accent5" w:themeShade="80"/>
                <w:sz w:val="24"/>
                <w:szCs w:val="24"/>
              </w:rPr>
            </w:pPr>
            <w:r w:rsidRPr="003866F9">
              <w:rPr>
                <w:rFonts w:eastAsia="Calibri" w:cstheme="minorHAnsi"/>
                <w:noProof/>
                <w:color w:val="1F3864" w:themeColor="accent5" w:themeShade="80"/>
                <w:sz w:val="24"/>
                <w:szCs w:val="24"/>
                <w:lang w:eastAsia="en-IE"/>
              </w:rPr>
              <w:drawing>
                <wp:inline distT="0" distB="0" distL="0" distR="0" wp14:anchorId="38699822" wp14:editId="45FE1CDA">
                  <wp:extent cx="255905" cy="255905"/>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55905" cy="255905"/>
                          </a:xfrm>
                          <a:prstGeom prst="rect">
                            <a:avLst/>
                          </a:prstGeom>
                          <a:noFill/>
                        </pic:spPr>
                      </pic:pic>
                    </a:graphicData>
                  </a:graphic>
                </wp:inline>
              </w:drawing>
            </w:r>
          </w:p>
        </w:tc>
        <w:tc>
          <w:tcPr>
            <w:tcW w:w="7887" w:type="dxa"/>
            <w:gridSpan w:val="3"/>
            <w:tcBorders>
              <w:bottom w:val="single" w:sz="4" w:space="0" w:color="auto"/>
            </w:tcBorders>
            <w:shd w:val="clear" w:color="auto" w:fill="DEEAF6" w:themeFill="accent1" w:themeFillTint="33"/>
          </w:tcPr>
          <w:p w14:paraId="164C675E" w14:textId="3D84B735" w:rsidR="00190BEF" w:rsidRPr="003866F9" w:rsidRDefault="00190BEF" w:rsidP="00190BEF">
            <w:pPr>
              <w:jc w:val="both"/>
              <w:rPr>
                <w:rFonts w:cstheme="minorHAnsi"/>
                <w:sz w:val="24"/>
                <w:szCs w:val="24"/>
              </w:rPr>
            </w:pPr>
            <w:r w:rsidRPr="003866F9">
              <w:rPr>
                <w:rFonts w:cstheme="minorHAnsi"/>
                <w:sz w:val="24"/>
                <w:szCs w:val="24"/>
              </w:rPr>
              <w:t>Applicants must demonstrate in a clear and comprehensive manner how they propose to deliver and manage the contract from an environmental and sustainable perspective</w:t>
            </w:r>
            <w:r w:rsidR="00FA0621" w:rsidRPr="003866F9">
              <w:rPr>
                <w:rFonts w:cstheme="minorHAnsi"/>
                <w:sz w:val="24"/>
                <w:szCs w:val="24"/>
              </w:rPr>
              <w:t>,</w:t>
            </w:r>
            <w:r w:rsidRPr="003866F9">
              <w:rPr>
                <w:rFonts w:cstheme="minorHAnsi"/>
                <w:sz w:val="24"/>
                <w:szCs w:val="24"/>
              </w:rPr>
              <w:t xml:space="preserve"> setting out details of any environmentally friendly or sustainable initiatives they propose to adopt in the provision of the Goods. This response must include, but not be limited to: </w:t>
            </w:r>
          </w:p>
          <w:p w14:paraId="0C264F74" w14:textId="34CE33C5" w:rsidR="00190BEF" w:rsidRPr="003866F9" w:rsidRDefault="00190BEF" w:rsidP="00190BEF">
            <w:pPr>
              <w:jc w:val="both"/>
              <w:rPr>
                <w:rFonts w:cstheme="minorHAnsi"/>
                <w:sz w:val="24"/>
                <w:szCs w:val="24"/>
              </w:rPr>
            </w:pPr>
            <w:r w:rsidRPr="003866F9">
              <w:rPr>
                <w:rFonts w:cstheme="minorHAnsi"/>
                <w:sz w:val="24"/>
                <w:szCs w:val="24"/>
              </w:rPr>
              <w:t xml:space="preserve">Examples of sustainability measures include: </w:t>
            </w:r>
          </w:p>
          <w:p w14:paraId="59D08801" w14:textId="7210166F" w:rsidR="00CE217D" w:rsidRPr="003866F9" w:rsidRDefault="00190BEF" w:rsidP="00190BEF">
            <w:pPr>
              <w:jc w:val="both"/>
              <w:rPr>
                <w:rFonts w:cstheme="minorHAnsi"/>
                <w:sz w:val="24"/>
                <w:szCs w:val="24"/>
              </w:rPr>
            </w:pPr>
            <w:r w:rsidRPr="003866F9">
              <w:rPr>
                <w:rFonts w:cstheme="minorHAnsi"/>
                <w:sz w:val="24"/>
                <w:szCs w:val="24"/>
              </w:rPr>
              <w:t>warehouse/premises energy optimisation projects completed; waste management; transport and logistics measures; off-setting of carbon emissions; Corporate Social Responsibility policies etc.; sustainable purchasing; green screening of suppliers; minimisation of waste; collection and recycling of packaging material.</w:t>
            </w:r>
          </w:p>
          <w:p w14:paraId="2FFE63DC" w14:textId="77777777" w:rsidR="00CE217D" w:rsidRPr="003866F9" w:rsidRDefault="00CE217D" w:rsidP="00C06371">
            <w:pPr>
              <w:jc w:val="both"/>
              <w:rPr>
                <w:rFonts w:cstheme="minorHAnsi"/>
                <w:sz w:val="24"/>
                <w:szCs w:val="24"/>
              </w:rPr>
            </w:pPr>
            <w:r w:rsidRPr="003866F9">
              <w:rPr>
                <w:rFonts w:eastAsia="Calibri" w:cstheme="minorHAnsi"/>
                <w:sz w:val="24"/>
                <w:szCs w:val="24"/>
              </w:rPr>
              <w:t>Please refer to the RFATP 3.2.2.</w:t>
            </w:r>
          </w:p>
        </w:tc>
      </w:tr>
      <w:tr w:rsidR="00215F2B" w:rsidRPr="003866F9" w14:paraId="40A5EC5E" w14:textId="77777777" w:rsidTr="00DE44AB">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Ex>
        <w:trPr>
          <w:gridAfter w:val="1"/>
          <w:wAfter w:w="15" w:type="dxa"/>
          <w:trHeight w:val="425"/>
        </w:trPr>
        <w:tc>
          <w:tcPr>
            <w:tcW w:w="4503" w:type="dxa"/>
            <w:gridSpan w:val="2"/>
            <w:shd w:val="clear" w:color="auto" w:fill="DEEAF6" w:themeFill="accent1" w:themeFillTint="33"/>
            <w:vAlign w:val="center"/>
          </w:tcPr>
          <w:p w14:paraId="2B0381C0" w14:textId="061003BD" w:rsidR="00CE217D" w:rsidRPr="003866F9" w:rsidRDefault="00425E78" w:rsidP="002C7E5B">
            <w:pPr>
              <w:spacing w:before="120" w:after="120"/>
              <w:rPr>
                <w:rFonts w:eastAsia="Calibri" w:cstheme="minorHAnsi"/>
                <w:i/>
                <w:color w:val="1F3864" w:themeColor="accent5" w:themeShade="80"/>
                <w:sz w:val="24"/>
                <w:szCs w:val="24"/>
              </w:rPr>
            </w:pPr>
            <w:r w:rsidRPr="003866F9">
              <w:rPr>
                <w:rFonts w:eastAsia="Calibri" w:cstheme="minorHAnsi"/>
                <w:color w:val="1F3864" w:themeColor="accent5" w:themeShade="80"/>
                <w:sz w:val="24"/>
                <w:szCs w:val="24"/>
              </w:rPr>
              <w:t>Please describe your organisation</w:t>
            </w:r>
            <w:r w:rsidR="003A327E" w:rsidRPr="003866F9">
              <w:rPr>
                <w:rFonts w:eastAsia="Calibri" w:cstheme="minorHAnsi"/>
                <w:color w:val="1F3864" w:themeColor="accent5" w:themeShade="80"/>
                <w:sz w:val="24"/>
                <w:szCs w:val="24"/>
              </w:rPr>
              <w:t>’</w:t>
            </w:r>
            <w:r w:rsidRPr="003866F9">
              <w:rPr>
                <w:rFonts w:eastAsia="Calibri" w:cstheme="minorHAnsi"/>
                <w:color w:val="1F3864" w:themeColor="accent5" w:themeShade="80"/>
                <w:sz w:val="24"/>
                <w:szCs w:val="24"/>
              </w:rPr>
              <w:t>s approach</w:t>
            </w:r>
            <w:r w:rsidR="00C601C9" w:rsidRPr="003866F9">
              <w:rPr>
                <w:rFonts w:eastAsia="Calibri" w:cstheme="minorHAnsi"/>
                <w:color w:val="1F3864" w:themeColor="accent5" w:themeShade="80"/>
                <w:sz w:val="24"/>
                <w:szCs w:val="24"/>
              </w:rPr>
              <w:t xml:space="preserve"> to environmental and sustainable initiatives in the delivery</w:t>
            </w:r>
            <w:r w:rsidR="00AB0A10" w:rsidRPr="003866F9">
              <w:rPr>
                <w:rFonts w:eastAsia="Calibri" w:cstheme="minorHAnsi"/>
                <w:color w:val="1F3864" w:themeColor="accent5" w:themeShade="80"/>
                <w:sz w:val="24"/>
                <w:szCs w:val="24"/>
              </w:rPr>
              <w:t xml:space="preserve"> of these goods.</w:t>
            </w:r>
            <w:r w:rsidRPr="003866F9">
              <w:rPr>
                <w:rFonts w:eastAsia="Calibri" w:cstheme="minorHAnsi"/>
                <w:color w:val="1F3864" w:themeColor="accent5" w:themeShade="80"/>
                <w:sz w:val="24"/>
                <w:szCs w:val="24"/>
              </w:rPr>
              <w:t xml:space="preserve"> </w:t>
            </w:r>
          </w:p>
        </w:tc>
        <w:tc>
          <w:tcPr>
            <w:tcW w:w="4503" w:type="dxa"/>
            <w:shd w:val="clear" w:color="auto" w:fill="A8D08D" w:themeFill="accent6" w:themeFillTint="99"/>
            <w:vAlign w:val="center"/>
          </w:tcPr>
          <w:p w14:paraId="40957492" w14:textId="44AC98F5" w:rsidR="00CE217D" w:rsidRPr="003866F9" w:rsidRDefault="00577BB1" w:rsidP="00AB0A10">
            <w:pPr>
              <w:spacing w:after="80" w:line="240" w:lineRule="auto"/>
              <w:rPr>
                <w:rFonts w:eastAsia="Calibri" w:cstheme="minorHAnsi"/>
              </w:rPr>
            </w:pPr>
            <w:r w:rsidRPr="003866F9">
              <w:rPr>
                <w:rFonts w:eastAsia="Calibri" w:cstheme="minorHAnsi"/>
                <w:i/>
                <w:iCs/>
                <w:sz w:val="24"/>
                <w:szCs w:val="24"/>
              </w:rPr>
              <w:t>Click here to respond</w:t>
            </w:r>
          </w:p>
        </w:tc>
      </w:tr>
    </w:tbl>
    <w:p w14:paraId="4A12CA67" w14:textId="77777777" w:rsidR="00AC3ADE" w:rsidRPr="003866F9" w:rsidRDefault="00AC3ADE" w:rsidP="00073E74">
      <w:pPr>
        <w:rPr>
          <w:rFonts w:eastAsiaTheme="majorEastAsia" w:cstheme="minorHAnsi"/>
          <w:color w:val="1F3864" w:themeColor="accent5" w:themeShade="80"/>
          <w:sz w:val="24"/>
          <w:szCs w:val="24"/>
        </w:rPr>
      </w:pPr>
    </w:p>
    <w:p w14:paraId="4DEBC123" w14:textId="77777777" w:rsidR="00212676" w:rsidRPr="003866F9" w:rsidRDefault="00212676" w:rsidP="00CB42D2">
      <w:pPr>
        <w:rPr>
          <w:rFonts w:cstheme="minorHAnsi"/>
        </w:rPr>
      </w:pPr>
    </w:p>
    <w:p w14:paraId="59DC85C4" w14:textId="509CC41E" w:rsidR="008969EB" w:rsidRPr="003866F9" w:rsidRDefault="00212676" w:rsidP="00B37AB8">
      <w:pPr>
        <w:pStyle w:val="Heading1"/>
        <w:ind w:left="426"/>
        <w:rPr>
          <w:rFonts w:asciiTheme="minorHAnsi" w:hAnsiTheme="minorHAnsi" w:cstheme="minorHAnsi"/>
          <w:color w:val="2F5496"/>
          <w:sz w:val="28"/>
          <w:szCs w:val="28"/>
        </w:rPr>
      </w:pPr>
      <w:r w:rsidRPr="003866F9">
        <w:rPr>
          <w:rFonts w:cstheme="minorHAnsi"/>
        </w:rPr>
        <w:br w:type="page"/>
      </w:r>
      <w:bookmarkStart w:id="15" w:name="_Toc205903006"/>
      <w:r w:rsidRPr="003866F9">
        <w:rPr>
          <w:rFonts w:asciiTheme="minorHAnsi" w:hAnsiTheme="minorHAnsi" w:cstheme="minorHAnsi"/>
          <w:color w:val="2F5496"/>
          <w:sz w:val="28"/>
          <w:szCs w:val="28"/>
        </w:rPr>
        <w:lastRenderedPageBreak/>
        <w:t>3</w:t>
      </w:r>
      <w:r w:rsidR="00A12236" w:rsidRPr="003866F9">
        <w:rPr>
          <w:rFonts w:asciiTheme="minorHAnsi" w:hAnsiTheme="minorHAnsi" w:cstheme="minorHAnsi"/>
          <w:color w:val="2F5496"/>
          <w:sz w:val="28"/>
          <w:szCs w:val="28"/>
        </w:rPr>
        <w:t>.</w:t>
      </w:r>
      <w:r w:rsidRPr="003866F9">
        <w:rPr>
          <w:rFonts w:asciiTheme="minorHAnsi" w:hAnsiTheme="minorHAnsi" w:cstheme="minorHAnsi"/>
          <w:color w:val="2F5496"/>
          <w:sz w:val="28"/>
          <w:szCs w:val="28"/>
        </w:rPr>
        <w:tab/>
      </w:r>
      <w:r w:rsidR="008F1DD2" w:rsidRPr="003866F9">
        <w:rPr>
          <w:rFonts w:asciiTheme="minorHAnsi" w:hAnsiTheme="minorHAnsi" w:cstheme="minorHAnsi"/>
          <w:color w:val="2F5496"/>
          <w:sz w:val="28"/>
          <w:szCs w:val="28"/>
        </w:rPr>
        <w:t>A</w:t>
      </w:r>
      <w:r w:rsidR="003D001E" w:rsidRPr="003866F9">
        <w:rPr>
          <w:rFonts w:asciiTheme="minorHAnsi" w:hAnsiTheme="minorHAnsi" w:cstheme="minorHAnsi"/>
          <w:color w:val="2F5496"/>
          <w:sz w:val="28"/>
          <w:szCs w:val="28"/>
        </w:rPr>
        <w:t>ppendix 2: Applicant</w:t>
      </w:r>
      <w:r w:rsidR="00A12236" w:rsidRPr="003866F9">
        <w:rPr>
          <w:rFonts w:asciiTheme="minorHAnsi" w:hAnsiTheme="minorHAnsi" w:cstheme="minorHAnsi"/>
          <w:color w:val="2F5496"/>
          <w:sz w:val="28"/>
          <w:szCs w:val="28"/>
        </w:rPr>
        <w:t>’</w:t>
      </w:r>
      <w:r w:rsidR="003D001E" w:rsidRPr="003866F9">
        <w:rPr>
          <w:rFonts w:asciiTheme="minorHAnsi" w:hAnsiTheme="minorHAnsi" w:cstheme="minorHAnsi"/>
          <w:color w:val="2F5496"/>
          <w:sz w:val="28"/>
          <w:szCs w:val="28"/>
        </w:rPr>
        <w:t>s Statement</w:t>
      </w:r>
      <w:bookmarkEnd w:id="15"/>
    </w:p>
    <w:p w14:paraId="7C049F18" w14:textId="77777777" w:rsidR="008969EB" w:rsidRPr="003866F9" w:rsidRDefault="008969EB" w:rsidP="008969EB">
      <w:pPr>
        <w:rPr>
          <w:rFonts w:cstheme="minorHAnsi"/>
          <w:b/>
          <w:color w:val="333399"/>
          <w:u w:val="thick"/>
        </w:rPr>
      </w:pPr>
      <w:r w:rsidRPr="003866F9">
        <w:rPr>
          <w:rFonts w:cstheme="minorHAnsi"/>
          <w:b/>
          <w:color w:val="333399"/>
          <w:u w:val="thick"/>
        </w:rPr>
        <w:t>__________________________________________________________________________________</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026"/>
      </w:tblGrid>
      <w:tr w:rsidR="008969EB" w:rsidRPr="003866F9" w14:paraId="72793B37" w14:textId="77777777" w:rsidTr="009823E4">
        <w:tc>
          <w:tcPr>
            <w:tcW w:w="9061" w:type="dxa"/>
          </w:tcPr>
          <w:p w14:paraId="1FF0B9BD" w14:textId="743F230B" w:rsidR="00630E4F" w:rsidRPr="003866F9" w:rsidRDefault="00C658AF" w:rsidP="009823E4">
            <w:pPr>
              <w:spacing w:line="276" w:lineRule="auto"/>
              <w:rPr>
                <w:rFonts w:asciiTheme="minorHAnsi" w:hAnsiTheme="minorHAnsi" w:cstheme="minorHAnsi"/>
                <w:b/>
                <w:i/>
                <w:iCs/>
                <w:color w:val="EE0000"/>
                <w:sz w:val="22"/>
                <w:szCs w:val="22"/>
                <w:lang w:val="en-IE"/>
              </w:rPr>
            </w:pPr>
            <w:r w:rsidRPr="003866F9">
              <w:rPr>
                <w:rFonts w:asciiTheme="minorHAnsi" w:hAnsiTheme="minorHAnsi" w:cstheme="minorHAnsi"/>
                <w:b/>
                <w:i/>
                <w:iCs/>
                <w:color w:val="EE0000"/>
                <w:sz w:val="22"/>
                <w:szCs w:val="22"/>
                <w:lang w:val="en-IE"/>
              </w:rPr>
              <w:t xml:space="preserve">[Tenderers shall complete and return the following form of </w:t>
            </w:r>
            <w:r w:rsidR="0089108F" w:rsidRPr="003866F9">
              <w:rPr>
                <w:rFonts w:asciiTheme="minorHAnsi" w:hAnsiTheme="minorHAnsi" w:cstheme="minorHAnsi"/>
                <w:b/>
                <w:i/>
                <w:iCs/>
                <w:color w:val="EE0000"/>
                <w:sz w:val="22"/>
                <w:szCs w:val="22"/>
                <w:lang w:val="en-IE"/>
              </w:rPr>
              <w:t>Applicants</w:t>
            </w:r>
            <w:r w:rsidRPr="003866F9">
              <w:rPr>
                <w:rFonts w:asciiTheme="minorHAnsi" w:hAnsiTheme="minorHAnsi" w:cstheme="minorHAnsi"/>
                <w:b/>
                <w:i/>
                <w:iCs/>
                <w:color w:val="EE0000"/>
                <w:sz w:val="22"/>
                <w:szCs w:val="22"/>
                <w:lang w:val="en-IE"/>
              </w:rPr>
              <w:t>’ Statement printed on the Tenderers’ headed notepaper and signed by the Tenderer]</w:t>
            </w:r>
          </w:p>
          <w:p w14:paraId="644DF58E" w14:textId="77777777" w:rsidR="00630E4F" w:rsidRPr="003866F9" w:rsidRDefault="00630E4F" w:rsidP="009823E4">
            <w:pPr>
              <w:spacing w:line="276" w:lineRule="auto"/>
              <w:rPr>
                <w:rFonts w:asciiTheme="minorHAnsi" w:hAnsiTheme="minorHAnsi" w:cstheme="minorHAnsi"/>
                <w:b/>
                <w:sz w:val="22"/>
                <w:szCs w:val="22"/>
                <w:lang w:val="en-IE"/>
              </w:rPr>
            </w:pPr>
          </w:p>
          <w:p w14:paraId="58585554" w14:textId="711240D4" w:rsidR="008969EB" w:rsidRPr="003866F9" w:rsidRDefault="008969EB" w:rsidP="009823E4">
            <w:pPr>
              <w:spacing w:line="276" w:lineRule="auto"/>
              <w:rPr>
                <w:rFonts w:asciiTheme="minorHAnsi" w:hAnsiTheme="minorHAnsi" w:cstheme="minorHAnsi"/>
                <w:sz w:val="22"/>
                <w:szCs w:val="22"/>
                <w:lang w:val="en-IE"/>
              </w:rPr>
            </w:pPr>
            <w:r w:rsidRPr="003866F9">
              <w:rPr>
                <w:rFonts w:asciiTheme="minorHAnsi" w:hAnsiTheme="minorHAnsi" w:cstheme="minorHAnsi"/>
                <w:b/>
                <w:sz w:val="22"/>
                <w:szCs w:val="22"/>
                <w:lang w:val="en-IE"/>
              </w:rPr>
              <w:t>TO</w:t>
            </w:r>
            <w:r w:rsidRPr="003866F9">
              <w:rPr>
                <w:rFonts w:asciiTheme="minorHAnsi" w:hAnsiTheme="minorHAnsi" w:cstheme="minorHAnsi"/>
                <w:sz w:val="22"/>
                <w:szCs w:val="22"/>
                <w:lang w:val="en-IE"/>
              </w:rPr>
              <w:t xml:space="preserve">: The </w:t>
            </w:r>
            <w:r w:rsidR="00EC556C" w:rsidRPr="003866F9">
              <w:rPr>
                <w:rFonts w:asciiTheme="minorHAnsi" w:hAnsiTheme="minorHAnsi" w:cstheme="minorHAnsi"/>
                <w:sz w:val="22"/>
                <w:szCs w:val="22"/>
                <w:lang w:val="en-IE"/>
              </w:rPr>
              <w:t xml:space="preserve">Education </w:t>
            </w:r>
            <w:r w:rsidR="007338F4" w:rsidRPr="003866F9">
              <w:rPr>
                <w:rFonts w:asciiTheme="minorHAnsi" w:hAnsiTheme="minorHAnsi" w:cstheme="minorHAnsi"/>
                <w:sz w:val="22"/>
                <w:szCs w:val="22"/>
                <w:lang w:val="en-IE"/>
              </w:rPr>
              <w:t>Training Board</w:t>
            </w:r>
            <w:r w:rsidR="00656C52" w:rsidRPr="003866F9">
              <w:rPr>
                <w:rFonts w:asciiTheme="minorHAnsi" w:hAnsiTheme="minorHAnsi" w:cstheme="minorHAnsi"/>
                <w:sz w:val="22"/>
                <w:szCs w:val="22"/>
                <w:lang w:val="en-IE"/>
              </w:rPr>
              <w:t>s</w:t>
            </w:r>
            <w:r w:rsidRPr="003866F9">
              <w:rPr>
                <w:rFonts w:asciiTheme="minorHAnsi" w:hAnsiTheme="minorHAnsi" w:cstheme="minorHAnsi"/>
                <w:sz w:val="22"/>
                <w:szCs w:val="22"/>
                <w:lang w:val="en-IE"/>
              </w:rPr>
              <w:t xml:space="preserve"> (the “Contracting Authority”).</w:t>
            </w:r>
          </w:p>
          <w:p w14:paraId="37F46EAA" w14:textId="178DC084" w:rsidR="008969EB" w:rsidRPr="003866F9" w:rsidRDefault="008969EB" w:rsidP="00393D83">
            <w:pPr>
              <w:spacing w:line="276" w:lineRule="auto"/>
              <w:jc w:val="both"/>
              <w:rPr>
                <w:rFonts w:asciiTheme="minorHAnsi" w:hAnsiTheme="minorHAnsi" w:cstheme="minorHAnsi"/>
                <w:sz w:val="22"/>
                <w:szCs w:val="22"/>
                <w:lang w:val="en-IE"/>
              </w:rPr>
            </w:pPr>
            <w:r w:rsidRPr="003866F9">
              <w:rPr>
                <w:rFonts w:asciiTheme="minorHAnsi" w:hAnsiTheme="minorHAnsi" w:cstheme="minorHAnsi"/>
                <w:b/>
                <w:sz w:val="22"/>
                <w:szCs w:val="22"/>
                <w:lang w:val="en-IE"/>
              </w:rPr>
              <w:t>RE</w:t>
            </w:r>
            <w:r w:rsidRPr="003866F9">
              <w:rPr>
                <w:rFonts w:asciiTheme="minorHAnsi" w:hAnsiTheme="minorHAnsi" w:cstheme="minorHAnsi"/>
                <w:sz w:val="22"/>
                <w:szCs w:val="22"/>
                <w:lang w:val="en-IE"/>
              </w:rPr>
              <w:t>: Request to Participate in the DPS for the</w:t>
            </w:r>
            <w:r w:rsidR="00B36A73" w:rsidRPr="003866F9">
              <w:rPr>
                <w:rFonts w:asciiTheme="minorHAnsi" w:hAnsiTheme="minorHAnsi" w:cstheme="minorHAnsi"/>
                <w:sz w:val="22"/>
                <w:szCs w:val="22"/>
                <w:lang w:val="en-IE"/>
              </w:rPr>
              <w:t xml:space="preserve"> </w:t>
            </w:r>
            <w:r w:rsidR="00393D83" w:rsidRPr="003866F9">
              <w:rPr>
                <w:rFonts w:asciiTheme="minorHAnsi" w:hAnsiTheme="minorHAnsi" w:cstheme="minorHAnsi"/>
                <w:sz w:val="22"/>
                <w:szCs w:val="22"/>
                <w:lang w:val="en-IE"/>
              </w:rPr>
              <w:t xml:space="preserve">supply of </w:t>
            </w:r>
            <w:r w:rsidR="008D5D51" w:rsidRPr="008D5D51">
              <w:rPr>
                <w:rFonts w:asciiTheme="minorHAnsi" w:hAnsiTheme="minorHAnsi" w:cstheme="minorHAnsi"/>
                <w:sz w:val="22"/>
                <w:szCs w:val="22"/>
                <w:lang w:val="en-IE"/>
              </w:rPr>
              <w:t xml:space="preserve">Schoolbooks </w:t>
            </w:r>
            <w:r w:rsidR="00527495" w:rsidRPr="003866F9">
              <w:rPr>
                <w:rFonts w:asciiTheme="minorHAnsi" w:hAnsiTheme="minorHAnsi" w:cstheme="minorHAnsi"/>
                <w:sz w:val="22"/>
                <w:szCs w:val="22"/>
                <w:lang w:val="en-IE"/>
              </w:rPr>
              <w:t>to the Education and Training Board</w:t>
            </w:r>
            <w:r w:rsidR="00E551A8">
              <w:rPr>
                <w:rFonts w:asciiTheme="minorHAnsi" w:hAnsiTheme="minorHAnsi" w:cstheme="minorHAnsi"/>
                <w:sz w:val="22"/>
                <w:szCs w:val="22"/>
                <w:lang w:val="en-IE"/>
              </w:rPr>
              <w:t>s</w:t>
            </w:r>
            <w:r w:rsidR="00527495" w:rsidRPr="003866F9">
              <w:rPr>
                <w:rFonts w:asciiTheme="minorHAnsi" w:hAnsiTheme="minorHAnsi" w:cstheme="minorHAnsi"/>
                <w:sz w:val="22"/>
                <w:szCs w:val="22"/>
                <w:lang w:val="en-IE"/>
              </w:rPr>
              <w:t xml:space="preserve"> (ETBs</w:t>
            </w:r>
            <w:r w:rsidR="0073722A" w:rsidRPr="003866F9">
              <w:rPr>
                <w:rFonts w:asciiTheme="minorHAnsi" w:hAnsiTheme="minorHAnsi" w:cstheme="minorHAnsi"/>
                <w:sz w:val="22"/>
                <w:szCs w:val="22"/>
                <w:lang w:val="en-IE"/>
              </w:rPr>
              <w:t>)</w:t>
            </w:r>
            <w:r w:rsidR="00393D83" w:rsidRPr="003866F9">
              <w:rPr>
                <w:rFonts w:asciiTheme="minorHAnsi" w:hAnsiTheme="minorHAnsi" w:cstheme="minorHAnsi"/>
                <w:sz w:val="22"/>
                <w:szCs w:val="22"/>
                <w:lang w:val="en-IE"/>
              </w:rPr>
              <w:t>.</w:t>
            </w:r>
          </w:p>
          <w:p w14:paraId="7EEA3351" w14:textId="77777777" w:rsidR="006B2787" w:rsidRPr="003866F9" w:rsidRDefault="006B2787" w:rsidP="009823E4">
            <w:pPr>
              <w:spacing w:line="276" w:lineRule="auto"/>
              <w:rPr>
                <w:rFonts w:asciiTheme="minorHAnsi" w:hAnsiTheme="minorHAnsi" w:cstheme="minorHAnsi"/>
                <w:sz w:val="22"/>
                <w:szCs w:val="22"/>
                <w:lang w:val="en-IE"/>
              </w:rPr>
            </w:pPr>
          </w:p>
          <w:p w14:paraId="37463F42" w14:textId="77777777" w:rsidR="008969EB" w:rsidRPr="003866F9" w:rsidRDefault="008969EB" w:rsidP="001522C8">
            <w:pPr>
              <w:spacing w:line="276" w:lineRule="auto"/>
              <w:jc w:val="both"/>
              <w:rPr>
                <w:rFonts w:asciiTheme="minorHAnsi" w:hAnsiTheme="minorHAnsi" w:cstheme="minorHAnsi"/>
                <w:sz w:val="22"/>
                <w:szCs w:val="22"/>
                <w:lang w:val="en-IE"/>
              </w:rPr>
            </w:pPr>
            <w:r w:rsidRPr="003866F9">
              <w:rPr>
                <w:rFonts w:asciiTheme="minorHAnsi" w:hAnsiTheme="minorHAnsi" w:cstheme="minorHAnsi"/>
                <w:sz w:val="22"/>
                <w:szCs w:val="22"/>
                <w:lang w:val="en-IE"/>
              </w:rPr>
              <w:t>Having examined the Request for Application to Participate in the DPS (the “RFATP”) including the Instructions to Applicants, the Selection Criteria, the Requirements and Specifications, and the terms and conditions of the DPS Agreement and the Contract we hereby agree and declare the following:</w:t>
            </w:r>
          </w:p>
          <w:p w14:paraId="1CF5961A" w14:textId="77777777" w:rsidR="008969EB" w:rsidRPr="003866F9" w:rsidRDefault="008969EB" w:rsidP="009823E4">
            <w:pPr>
              <w:spacing w:line="276" w:lineRule="auto"/>
              <w:rPr>
                <w:rFonts w:asciiTheme="minorHAnsi" w:hAnsiTheme="minorHAnsi" w:cstheme="minorHAnsi"/>
                <w:sz w:val="22"/>
                <w:szCs w:val="22"/>
                <w:lang w:val="en-IE"/>
              </w:rPr>
            </w:pPr>
          </w:p>
          <w:p w14:paraId="148C3618" w14:textId="77777777" w:rsidR="008969EB" w:rsidRPr="003866F9" w:rsidRDefault="008969EB" w:rsidP="0037709F">
            <w:pPr>
              <w:pStyle w:val="ListParagraph"/>
              <w:numPr>
                <w:ilvl w:val="0"/>
                <w:numId w:val="1"/>
              </w:numPr>
              <w:spacing w:line="276" w:lineRule="auto"/>
              <w:contextualSpacing/>
              <w:jc w:val="both"/>
              <w:rPr>
                <w:rFonts w:asciiTheme="minorHAnsi" w:hAnsiTheme="minorHAnsi" w:cstheme="minorHAnsi"/>
                <w:sz w:val="22"/>
                <w:szCs w:val="22"/>
                <w:lang w:val="en-IE"/>
              </w:rPr>
            </w:pPr>
            <w:r w:rsidRPr="003866F9">
              <w:rPr>
                <w:rFonts w:asciiTheme="minorHAnsi" w:hAnsiTheme="minorHAnsi" w:cstheme="minorHAnsi"/>
                <w:sz w:val="22"/>
                <w:szCs w:val="22"/>
                <w:lang w:val="en-IE"/>
              </w:rPr>
              <w:t xml:space="preserve">We understand the nature and extent of the </w:t>
            </w:r>
            <w:r w:rsidR="00AD16AA" w:rsidRPr="003866F9">
              <w:rPr>
                <w:rFonts w:asciiTheme="minorHAnsi" w:hAnsiTheme="minorHAnsi" w:cstheme="minorHAnsi"/>
                <w:sz w:val="22"/>
                <w:szCs w:val="22"/>
                <w:lang w:val="en-IE"/>
              </w:rPr>
              <w:t>Goods and associated s</w:t>
            </w:r>
            <w:r w:rsidRPr="003866F9">
              <w:rPr>
                <w:rFonts w:asciiTheme="minorHAnsi" w:hAnsiTheme="minorHAnsi" w:cstheme="minorHAnsi"/>
                <w:sz w:val="22"/>
                <w:szCs w:val="22"/>
                <w:lang w:val="en-IE"/>
              </w:rPr>
              <w:t>ervices required to be delivered as described in the Requirements and Specifications at Appendix 1 to the RFATP.</w:t>
            </w:r>
          </w:p>
          <w:p w14:paraId="6203F79B" w14:textId="77777777" w:rsidR="008969EB" w:rsidRPr="003866F9" w:rsidRDefault="008969EB" w:rsidP="001522C8">
            <w:pPr>
              <w:pStyle w:val="ListParagraph"/>
              <w:spacing w:line="276" w:lineRule="auto"/>
              <w:jc w:val="both"/>
              <w:rPr>
                <w:rFonts w:asciiTheme="minorHAnsi" w:hAnsiTheme="minorHAnsi" w:cstheme="minorHAnsi"/>
                <w:sz w:val="22"/>
                <w:szCs w:val="22"/>
                <w:lang w:val="en-IE"/>
              </w:rPr>
            </w:pPr>
          </w:p>
          <w:p w14:paraId="31BF12EE" w14:textId="661A8451" w:rsidR="006C4AE9" w:rsidRPr="003866F9" w:rsidRDefault="006C4AE9" w:rsidP="0037709F">
            <w:pPr>
              <w:pStyle w:val="ListParagraph"/>
              <w:numPr>
                <w:ilvl w:val="0"/>
                <w:numId w:val="1"/>
              </w:numPr>
              <w:jc w:val="both"/>
              <w:rPr>
                <w:rFonts w:asciiTheme="minorHAnsi" w:hAnsiTheme="minorHAnsi" w:cstheme="minorHAnsi"/>
                <w:sz w:val="22"/>
                <w:szCs w:val="22"/>
                <w:lang w:val="en-IE"/>
              </w:rPr>
            </w:pPr>
            <w:r w:rsidRPr="003866F9">
              <w:rPr>
                <w:rFonts w:asciiTheme="minorHAnsi" w:hAnsiTheme="minorHAnsi" w:cstheme="minorHAnsi"/>
                <w:sz w:val="22"/>
                <w:szCs w:val="22"/>
                <w:lang w:val="en-IE"/>
              </w:rPr>
              <w:t xml:space="preserve">We accept </w:t>
            </w:r>
            <w:proofErr w:type="gramStart"/>
            <w:r w:rsidRPr="003866F9">
              <w:rPr>
                <w:rFonts w:asciiTheme="minorHAnsi" w:hAnsiTheme="minorHAnsi" w:cstheme="minorHAnsi"/>
                <w:sz w:val="22"/>
                <w:szCs w:val="22"/>
                <w:lang w:val="en-IE"/>
              </w:rPr>
              <w:t>all of</w:t>
            </w:r>
            <w:proofErr w:type="gramEnd"/>
            <w:r w:rsidRPr="003866F9">
              <w:rPr>
                <w:rFonts w:asciiTheme="minorHAnsi" w:hAnsiTheme="minorHAnsi" w:cstheme="minorHAnsi"/>
                <w:sz w:val="22"/>
                <w:szCs w:val="22"/>
                <w:lang w:val="en-IE"/>
              </w:rPr>
              <w:t xml:space="preserve"> the Terms and Conditions of the RFATP, the DPS Agreement, Goods Contract and Confidentiality Agreement appended to the RFATP, and agree if awarded any Goods Contract pursuant to the DPS Agreement, to execute any Goods Contract and Confidentiality Agreement awarded under a Mini-Competition.</w:t>
            </w:r>
          </w:p>
          <w:p w14:paraId="7F58628F" w14:textId="77777777" w:rsidR="008969EB" w:rsidRPr="003866F9" w:rsidRDefault="008969EB" w:rsidP="001522C8">
            <w:pPr>
              <w:pStyle w:val="ListParagraph"/>
              <w:spacing w:line="276" w:lineRule="auto"/>
              <w:jc w:val="both"/>
              <w:rPr>
                <w:rFonts w:asciiTheme="minorHAnsi" w:hAnsiTheme="minorHAnsi" w:cstheme="minorHAnsi"/>
                <w:sz w:val="22"/>
                <w:szCs w:val="22"/>
                <w:lang w:val="en-IE"/>
              </w:rPr>
            </w:pPr>
          </w:p>
          <w:p w14:paraId="7CC9F2DE" w14:textId="77777777" w:rsidR="008969EB" w:rsidRPr="003866F9" w:rsidRDefault="008969EB" w:rsidP="0037709F">
            <w:pPr>
              <w:pStyle w:val="ListParagraph"/>
              <w:numPr>
                <w:ilvl w:val="0"/>
                <w:numId w:val="1"/>
              </w:numPr>
              <w:spacing w:line="276" w:lineRule="auto"/>
              <w:contextualSpacing/>
              <w:jc w:val="both"/>
              <w:rPr>
                <w:rFonts w:asciiTheme="minorHAnsi" w:hAnsiTheme="minorHAnsi" w:cstheme="minorHAnsi"/>
                <w:sz w:val="22"/>
                <w:szCs w:val="22"/>
                <w:lang w:val="en-IE"/>
              </w:rPr>
            </w:pPr>
            <w:r w:rsidRPr="003866F9">
              <w:rPr>
                <w:rFonts w:asciiTheme="minorHAnsi" w:hAnsiTheme="minorHAnsi" w:cstheme="minorHAnsi"/>
                <w:sz w:val="22"/>
                <w:szCs w:val="22"/>
                <w:lang w:val="en-IE"/>
              </w:rPr>
              <w:t>We confirm that we have complied with all requirements as set out at Part 2 of the RFATP.</w:t>
            </w:r>
          </w:p>
          <w:p w14:paraId="6A7736A4" w14:textId="77777777" w:rsidR="008969EB" w:rsidRPr="003866F9" w:rsidRDefault="008969EB" w:rsidP="001522C8">
            <w:pPr>
              <w:pStyle w:val="ListParagraph"/>
              <w:spacing w:line="276" w:lineRule="auto"/>
              <w:jc w:val="both"/>
              <w:rPr>
                <w:rFonts w:asciiTheme="minorHAnsi" w:hAnsiTheme="minorHAnsi" w:cstheme="minorHAnsi"/>
                <w:sz w:val="22"/>
                <w:szCs w:val="22"/>
                <w:lang w:val="en-IE"/>
              </w:rPr>
            </w:pPr>
            <w:r w:rsidRPr="003866F9">
              <w:rPr>
                <w:rFonts w:asciiTheme="minorHAnsi" w:hAnsiTheme="minorHAnsi" w:cstheme="minorHAnsi"/>
                <w:sz w:val="22"/>
                <w:szCs w:val="22"/>
                <w:lang w:val="en-IE"/>
              </w:rPr>
              <w:t xml:space="preserve"> </w:t>
            </w:r>
          </w:p>
          <w:p w14:paraId="7A78257D" w14:textId="77777777" w:rsidR="008969EB" w:rsidRPr="003866F9" w:rsidRDefault="008969EB" w:rsidP="0037709F">
            <w:pPr>
              <w:pStyle w:val="ListParagraph"/>
              <w:numPr>
                <w:ilvl w:val="0"/>
                <w:numId w:val="1"/>
              </w:numPr>
              <w:spacing w:line="276" w:lineRule="auto"/>
              <w:contextualSpacing/>
              <w:jc w:val="both"/>
              <w:rPr>
                <w:rFonts w:asciiTheme="minorHAnsi" w:hAnsiTheme="minorHAnsi" w:cstheme="minorHAnsi"/>
                <w:sz w:val="22"/>
                <w:szCs w:val="22"/>
                <w:lang w:val="en-IE"/>
              </w:rPr>
            </w:pPr>
            <w:r w:rsidRPr="003866F9">
              <w:rPr>
                <w:rFonts w:asciiTheme="minorHAnsi" w:hAnsiTheme="minorHAnsi" w:cstheme="minorHAnsi"/>
                <w:sz w:val="22"/>
                <w:szCs w:val="22"/>
                <w:lang w:val="en-IE"/>
              </w:rPr>
              <w:t>We accept all the Selection Criteria as set out in Part 3 of the RFATP.</w:t>
            </w:r>
          </w:p>
          <w:p w14:paraId="6E432C89" w14:textId="77777777" w:rsidR="008969EB" w:rsidRPr="003866F9" w:rsidRDefault="008969EB" w:rsidP="001522C8">
            <w:pPr>
              <w:pStyle w:val="ListParagraph"/>
              <w:spacing w:line="276" w:lineRule="auto"/>
              <w:jc w:val="both"/>
              <w:rPr>
                <w:rFonts w:asciiTheme="minorHAnsi" w:hAnsiTheme="minorHAnsi" w:cstheme="minorHAnsi"/>
                <w:sz w:val="22"/>
                <w:szCs w:val="22"/>
                <w:lang w:val="en-IE"/>
              </w:rPr>
            </w:pPr>
          </w:p>
          <w:p w14:paraId="221074FD" w14:textId="77777777" w:rsidR="008969EB" w:rsidRPr="003866F9" w:rsidRDefault="008969EB" w:rsidP="0037709F">
            <w:pPr>
              <w:pStyle w:val="ListParagraph"/>
              <w:numPr>
                <w:ilvl w:val="0"/>
                <w:numId w:val="1"/>
              </w:numPr>
              <w:spacing w:line="276" w:lineRule="auto"/>
              <w:contextualSpacing/>
              <w:jc w:val="both"/>
              <w:rPr>
                <w:rFonts w:asciiTheme="minorHAnsi" w:hAnsiTheme="minorHAnsi" w:cstheme="minorHAnsi"/>
                <w:sz w:val="22"/>
                <w:szCs w:val="22"/>
                <w:lang w:val="en-IE"/>
              </w:rPr>
            </w:pPr>
            <w:r w:rsidRPr="003866F9">
              <w:rPr>
                <w:rFonts w:asciiTheme="minorHAnsi" w:hAnsiTheme="minorHAnsi" w:cstheme="minorHAnsi"/>
                <w:sz w:val="22"/>
                <w:szCs w:val="22"/>
                <w:lang w:val="en-IE"/>
              </w:rPr>
              <w:t xml:space="preserve">We agree to provide the </w:t>
            </w:r>
            <w:r w:rsidR="00AD16AA" w:rsidRPr="003866F9">
              <w:rPr>
                <w:rFonts w:asciiTheme="minorHAnsi" w:hAnsiTheme="minorHAnsi" w:cstheme="minorHAnsi"/>
                <w:sz w:val="22"/>
                <w:szCs w:val="22"/>
                <w:lang w:val="en-IE"/>
              </w:rPr>
              <w:t>Goods and associated s</w:t>
            </w:r>
            <w:r w:rsidRPr="003866F9">
              <w:rPr>
                <w:rFonts w:asciiTheme="minorHAnsi" w:hAnsiTheme="minorHAnsi" w:cstheme="minorHAnsi"/>
                <w:sz w:val="22"/>
                <w:szCs w:val="22"/>
                <w:lang w:val="en-IE"/>
              </w:rPr>
              <w:t>ervices in accordance with the RFATP, our Application, the RFT and our response to the RFT if awarded any Contract pursuant to the DPS Agreement.</w:t>
            </w:r>
          </w:p>
          <w:p w14:paraId="6C64D311" w14:textId="77777777" w:rsidR="008969EB" w:rsidRPr="003866F9" w:rsidRDefault="008969EB" w:rsidP="001522C8">
            <w:pPr>
              <w:pStyle w:val="ListParagraph"/>
              <w:spacing w:line="276" w:lineRule="auto"/>
              <w:jc w:val="both"/>
              <w:rPr>
                <w:rFonts w:asciiTheme="minorHAnsi" w:hAnsiTheme="minorHAnsi" w:cstheme="minorHAnsi"/>
                <w:sz w:val="22"/>
                <w:szCs w:val="22"/>
                <w:lang w:val="en-IE"/>
              </w:rPr>
            </w:pPr>
            <w:r w:rsidRPr="003866F9">
              <w:rPr>
                <w:rFonts w:asciiTheme="minorHAnsi" w:hAnsiTheme="minorHAnsi" w:cstheme="minorHAnsi"/>
                <w:sz w:val="22"/>
                <w:szCs w:val="22"/>
                <w:lang w:val="en-IE"/>
              </w:rPr>
              <w:t xml:space="preserve"> </w:t>
            </w:r>
          </w:p>
          <w:p w14:paraId="7302261D" w14:textId="2555E23B" w:rsidR="008969EB" w:rsidRPr="003866F9" w:rsidRDefault="008969EB" w:rsidP="0037709F">
            <w:pPr>
              <w:pStyle w:val="ListParagraph"/>
              <w:numPr>
                <w:ilvl w:val="0"/>
                <w:numId w:val="1"/>
              </w:numPr>
              <w:spacing w:line="276" w:lineRule="auto"/>
              <w:contextualSpacing/>
              <w:jc w:val="both"/>
              <w:rPr>
                <w:rFonts w:asciiTheme="minorHAnsi" w:hAnsiTheme="minorHAnsi" w:cstheme="minorHAnsi"/>
                <w:sz w:val="22"/>
                <w:szCs w:val="22"/>
                <w:lang w:val="en-IE"/>
              </w:rPr>
            </w:pPr>
            <w:r w:rsidRPr="003866F9">
              <w:rPr>
                <w:rFonts w:asciiTheme="minorHAnsi" w:hAnsiTheme="minorHAnsi" w:cstheme="minorHAnsi"/>
                <w:sz w:val="22"/>
                <w:szCs w:val="22"/>
                <w:lang w:val="en-IE"/>
              </w:rPr>
              <w:t>We agree that, if admitted to the DPS, we will be bound by the DPS Agreement at Appendix 5 and that, if awarded any contract</w:t>
            </w:r>
            <w:r w:rsidR="000B54D1" w:rsidRPr="003866F9">
              <w:rPr>
                <w:rFonts w:asciiTheme="minorHAnsi" w:hAnsiTheme="minorHAnsi" w:cstheme="minorHAnsi"/>
                <w:sz w:val="22"/>
                <w:szCs w:val="22"/>
                <w:lang w:val="en-IE"/>
              </w:rPr>
              <w:t xml:space="preserve"> </w:t>
            </w:r>
            <w:r w:rsidRPr="003866F9">
              <w:rPr>
                <w:rFonts w:asciiTheme="minorHAnsi" w:hAnsiTheme="minorHAnsi" w:cstheme="minorHAnsi"/>
                <w:sz w:val="22"/>
                <w:szCs w:val="22"/>
                <w:lang w:val="en-IE"/>
              </w:rPr>
              <w:t xml:space="preserve">pursuant to a Mini-Competition, we shall comply with the terms and conditions of the </w:t>
            </w:r>
            <w:r w:rsidR="007848DF" w:rsidRPr="003866F9">
              <w:rPr>
                <w:rFonts w:asciiTheme="minorHAnsi" w:hAnsiTheme="minorHAnsi" w:cstheme="minorHAnsi"/>
                <w:sz w:val="22"/>
                <w:szCs w:val="22"/>
                <w:lang w:val="en-IE"/>
              </w:rPr>
              <w:t xml:space="preserve">Goods </w:t>
            </w:r>
            <w:r w:rsidRPr="003866F9">
              <w:rPr>
                <w:rFonts w:asciiTheme="minorHAnsi" w:hAnsiTheme="minorHAnsi" w:cstheme="minorHAnsi"/>
                <w:sz w:val="22"/>
                <w:szCs w:val="22"/>
                <w:lang w:val="en-IE"/>
              </w:rPr>
              <w:t xml:space="preserve">Contract </w:t>
            </w:r>
            <w:r w:rsidR="00ED2C29" w:rsidRPr="003866F9">
              <w:rPr>
                <w:rFonts w:asciiTheme="minorHAnsi" w:hAnsiTheme="minorHAnsi" w:cstheme="minorHAnsi"/>
                <w:sz w:val="22"/>
                <w:szCs w:val="22"/>
                <w:lang w:val="en-IE"/>
              </w:rPr>
              <w:t>as set out in the mini competition RFT</w:t>
            </w:r>
            <w:r w:rsidRPr="003866F9">
              <w:rPr>
                <w:rFonts w:asciiTheme="minorHAnsi" w:hAnsiTheme="minorHAnsi" w:cstheme="minorHAnsi"/>
                <w:sz w:val="22"/>
                <w:szCs w:val="22"/>
                <w:lang w:val="en-IE"/>
              </w:rPr>
              <w:t>.</w:t>
            </w:r>
          </w:p>
          <w:p w14:paraId="347D18F4" w14:textId="77777777" w:rsidR="008969EB" w:rsidRPr="003866F9" w:rsidRDefault="008969EB" w:rsidP="001522C8">
            <w:pPr>
              <w:pStyle w:val="ListParagraph"/>
              <w:spacing w:line="276" w:lineRule="auto"/>
              <w:jc w:val="both"/>
              <w:rPr>
                <w:rFonts w:asciiTheme="minorHAnsi" w:hAnsiTheme="minorHAnsi" w:cstheme="minorHAnsi"/>
                <w:sz w:val="22"/>
                <w:szCs w:val="22"/>
                <w:lang w:val="en-IE"/>
              </w:rPr>
            </w:pPr>
          </w:p>
          <w:p w14:paraId="3E330A34" w14:textId="137089E5" w:rsidR="008969EB" w:rsidRPr="003866F9" w:rsidRDefault="008969EB" w:rsidP="0037709F">
            <w:pPr>
              <w:pStyle w:val="ListParagraph"/>
              <w:numPr>
                <w:ilvl w:val="0"/>
                <w:numId w:val="1"/>
              </w:numPr>
              <w:spacing w:line="276" w:lineRule="auto"/>
              <w:contextualSpacing/>
              <w:jc w:val="both"/>
              <w:rPr>
                <w:rFonts w:asciiTheme="minorHAnsi" w:hAnsiTheme="minorHAnsi" w:cstheme="minorHAnsi"/>
                <w:sz w:val="22"/>
                <w:szCs w:val="22"/>
                <w:lang w:val="en-IE"/>
              </w:rPr>
            </w:pPr>
            <w:r w:rsidRPr="003866F9">
              <w:rPr>
                <w:rFonts w:asciiTheme="minorHAnsi" w:hAnsiTheme="minorHAnsi" w:cstheme="minorHAnsi"/>
                <w:sz w:val="22"/>
                <w:szCs w:val="22"/>
                <w:lang w:val="en-IE"/>
              </w:rPr>
              <w:t>We shall, if awarded any Contract pursuant to the DPS, have in place on the Effective Date of the Contract all insurances (if any) as required by paragraph 2.21.1 of the RFATP or as required by the RFT issued at Mini-Competition</w:t>
            </w:r>
            <w:r w:rsidR="00842E24" w:rsidRPr="003866F9">
              <w:rPr>
                <w:rFonts w:asciiTheme="minorHAnsi" w:hAnsiTheme="minorHAnsi" w:cstheme="minorHAnsi"/>
                <w:sz w:val="22"/>
                <w:szCs w:val="22"/>
                <w:lang w:val="en-IE"/>
              </w:rPr>
              <w:t xml:space="preserve"> stage</w:t>
            </w:r>
            <w:r w:rsidRPr="003866F9">
              <w:rPr>
                <w:rFonts w:asciiTheme="minorHAnsi" w:hAnsiTheme="minorHAnsi" w:cstheme="minorHAnsi"/>
                <w:sz w:val="22"/>
                <w:szCs w:val="22"/>
                <w:lang w:val="en-IE"/>
              </w:rPr>
              <w:t>.</w:t>
            </w:r>
          </w:p>
          <w:p w14:paraId="471B4442" w14:textId="77777777" w:rsidR="008969EB" w:rsidRPr="003866F9" w:rsidRDefault="008969EB" w:rsidP="001522C8">
            <w:pPr>
              <w:pStyle w:val="ListParagraph"/>
              <w:spacing w:line="276" w:lineRule="auto"/>
              <w:jc w:val="both"/>
              <w:rPr>
                <w:rFonts w:asciiTheme="minorHAnsi" w:hAnsiTheme="minorHAnsi" w:cstheme="minorHAnsi"/>
                <w:sz w:val="22"/>
                <w:szCs w:val="22"/>
                <w:lang w:val="en-IE"/>
              </w:rPr>
            </w:pPr>
          </w:p>
          <w:p w14:paraId="7C1669DF" w14:textId="77777777" w:rsidR="008969EB" w:rsidRPr="003866F9" w:rsidRDefault="008969EB" w:rsidP="0037709F">
            <w:pPr>
              <w:pStyle w:val="ListParagraph"/>
              <w:numPr>
                <w:ilvl w:val="0"/>
                <w:numId w:val="1"/>
              </w:numPr>
              <w:spacing w:line="276" w:lineRule="auto"/>
              <w:contextualSpacing/>
              <w:jc w:val="both"/>
              <w:rPr>
                <w:rFonts w:asciiTheme="minorHAnsi" w:hAnsiTheme="minorHAnsi" w:cstheme="minorHAnsi"/>
                <w:sz w:val="22"/>
                <w:szCs w:val="22"/>
                <w:lang w:val="en-IE"/>
              </w:rPr>
            </w:pPr>
            <w:r w:rsidRPr="003866F9">
              <w:rPr>
                <w:rFonts w:asciiTheme="minorHAnsi" w:hAnsiTheme="minorHAnsi" w:cstheme="minorHAnsi"/>
                <w:sz w:val="22"/>
                <w:szCs w:val="22"/>
                <w:lang w:val="en-IE"/>
              </w:rPr>
              <w:t>We agree that, if awarded any Contract, we shall, in the performance of such contract, comply with all applicable obligations in the field of environmental, social and labour law.</w:t>
            </w:r>
          </w:p>
          <w:p w14:paraId="02E87E4F" w14:textId="77777777" w:rsidR="008969EB" w:rsidRPr="003866F9" w:rsidRDefault="008969EB" w:rsidP="001522C8">
            <w:pPr>
              <w:pStyle w:val="ListParagraph"/>
              <w:spacing w:line="276" w:lineRule="auto"/>
              <w:jc w:val="both"/>
              <w:rPr>
                <w:rFonts w:asciiTheme="minorHAnsi" w:hAnsiTheme="minorHAnsi" w:cstheme="minorHAnsi"/>
                <w:sz w:val="22"/>
                <w:szCs w:val="22"/>
                <w:lang w:val="en-IE"/>
              </w:rPr>
            </w:pPr>
          </w:p>
          <w:p w14:paraId="2C425E90" w14:textId="2C1E6833" w:rsidR="008969EB" w:rsidRPr="003866F9" w:rsidRDefault="008969EB" w:rsidP="0037709F">
            <w:pPr>
              <w:pStyle w:val="ListParagraph"/>
              <w:numPr>
                <w:ilvl w:val="0"/>
                <w:numId w:val="1"/>
              </w:numPr>
              <w:spacing w:line="276" w:lineRule="auto"/>
              <w:contextualSpacing/>
              <w:jc w:val="both"/>
              <w:rPr>
                <w:rFonts w:asciiTheme="minorHAnsi" w:hAnsiTheme="minorHAnsi" w:cstheme="minorHAnsi"/>
                <w:sz w:val="22"/>
                <w:szCs w:val="22"/>
                <w:lang w:val="en-IE"/>
              </w:rPr>
            </w:pPr>
            <w:r w:rsidRPr="003866F9">
              <w:rPr>
                <w:rFonts w:asciiTheme="minorHAnsi" w:hAnsiTheme="minorHAnsi" w:cstheme="minorHAnsi"/>
                <w:sz w:val="22"/>
                <w:szCs w:val="22"/>
                <w:lang w:val="en-IE"/>
              </w:rPr>
              <w:t xml:space="preserve">We confirm that all Data Subjects whose Personal Data is provided in our Application have consented to the processing of such Personal Data by us, the Contracting Authority, the Evaluation Team and the supplier of the </w:t>
            </w:r>
            <w:hyperlink r:id="rId21" w:history="1">
              <w:r w:rsidR="00E91E06" w:rsidRPr="003866F9">
                <w:rPr>
                  <w:rStyle w:val="Hyperlink"/>
                  <w:rFonts w:asciiTheme="minorHAnsi" w:hAnsiTheme="minorHAnsi" w:cstheme="minorHAnsi"/>
                  <w:sz w:val="22"/>
                  <w:szCs w:val="22"/>
                  <w:lang w:val="en-IE"/>
                </w:rPr>
                <w:t>www.etenders.gov.ie</w:t>
              </w:r>
            </w:hyperlink>
            <w:r w:rsidR="00E91E06" w:rsidRPr="003866F9">
              <w:rPr>
                <w:rFonts w:asciiTheme="minorHAnsi" w:hAnsiTheme="minorHAnsi" w:cstheme="minorHAnsi"/>
                <w:sz w:val="22"/>
                <w:szCs w:val="22"/>
                <w:lang w:val="en-IE"/>
              </w:rPr>
              <w:t xml:space="preserve"> </w:t>
            </w:r>
            <w:r w:rsidRPr="003866F9">
              <w:rPr>
                <w:rFonts w:asciiTheme="minorHAnsi" w:hAnsiTheme="minorHAnsi" w:cstheme="minorHAnsi"/>
                <w:sz w:val="22"/>
                <w:szCs w:val="22"/>
                <w:lang w:val="en-IE"/>
              </w:rPr>
              <w:t xml:space="preserve">website, for the purposes of </w:t>
            </w:r>
            <w:r w:rsidRPr="003866F9">
              <w:rPr>
                <w:rFonts w:asciiTheme="minorHAnsi" w:hAnsiTheme="minorHAnsi" w:cstheme="minorHAnsi"/>
                <w:sz w:val="22"/>
                <w:szCs w:val="22"/>
                <w:lang w:val="en-IE"/>
              </w:rPr>
              <w:lastRenderedPageBreak/>
              <w:t>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p w14:paraId="6A2B2ED0" w14:textId="77777777" w:rsidR="00782958" w:rsidRPr="003866F9" w:rsidRDefault="00782958" w:rsidP="00D46A4C">
            <w:pPr>
              <w:pStyle w:val="ListParagraph"/>
              <w:spacing w:line="276" w:lineRule="auto"/>
              <w:rPr>
                <w:rFonts w:asciiTheme="minorHAnsi" w:hAnsiTheme="minorHAnsi" w:cstheme="minorHAnsi"/>
                <w:sz w:val="22"/>
                <w:szCs w:val="22"/>
                <w:lang w:val="en-IE"/>
              </w:rPr>
            </w:pPr>
          </w:p>
          <w:p w14:paraId="5D58EAB9" w14:textId="77777777" w:rsidR="00782958" w:rsidRPr="003866F9" w:rsidRDefault="00782958" w:rsidP="0037709F">
            <w:pPr>
              <w:pStyle w:val="ListParagraph"/>
              <w:widowControl w:val="0"/>
              <w:numPr>
                <w:ilvl w:val="0"/>
                <w:numId w:val="1"/>
              </w:numPr>
              <w:tabs>
                <w:tab w:val="left" w:pos="1726"/>
              </w:tabs>
              <w:autoSpaceDE w:val="0"/>
              <w:autoSpaceDN w:val="0"/>
              <w:spacing w:before="1" w:line="276" w:lineRule="auto"/>
              <w:ind w:right="-6"/>
              <w:jc w:val="both"/>
              <w:rPr>
                <w:rFonts w:asciiTheme="minorHAnsi" w:hAnsiTheme="minorHAnsi" w:cstheme="minorHAnsi"/>
                <w:sz w:val="22"/>
                <w:szCs w:val="22"/>
                <w:lang w:val="en-IE"/>
              </w:rPr>
            </w:pPr>
            <w:r w:rsidRPr="003866F9">
              <w:rPr>
                <w:rFonts w:asciiTheme="minorHAnsi" w:hAnsiTheme="minorHAnsi" w:cstheme="minorHAnsi"/>
                <w:sz w:val="22"/>
                <w:szCs w:val="22"/>
                <w:lang w:val="en-IE"/>
              </w:rPr>
              <w:t>We do not come within the category of prohibited economic operators identified in Regulation (EU) No 833/2014 of 31 July 2014 (as amended by EU Regulation 2022/576 or any subsequent amendments to same).</w:t>
            </w:r>
          </w:p>
          <w:p w14:paraId="3731A276" w14:textId="77777777" w:rsidR="00782958" w:rsidRPr="003866F9" w:rsidRDefault="00782958" w:rsidP="00C976A1">
            <w:pPr>
              <w:pStyle w:val="ListParagraph"/>
              <w:spacing w:line="276" w:lineRule="auto"/>
              <w:ind w:right="-6"/>
              <w:rPr>
                <w:rFonts w:asciiTheme="minorHAnsi" w:hAnsiTheme="minorHAnsi" w:cstheme="minorHAnsi"/>
                <w:sz w:val="22"/>
                <w:szCs w:val="22"/>
                <w:lang w:val="en-IE"/>
              </w:rPr>
            </w:pPr>
          </w:p>
          <w:p w14:paraId="063247E3" w14:textId="77777777" w:rsidR="00782958" w:rsidRPr="003866F9" w:rsidRDefault="00782958" w:rsidP="0037709F">
            <w:pPr>
              <w:pStyle w:val="ListParagraph"/>
              <w:widowControl w:val="0"/>
              <w:numPr>
                <w:ilvl w:val="0"/>
                <w:numId w:val="1"/>
              </w:numPr>
              <w:tabs>
                <w:tab w:val="left" w:pos="1726"/>
              </w:tabs>
              <w:autoSpaceDE w:val="0"/>
              <w:autoSpaceDN w:val="0"/>
              <w:spacing w:before="1" w:line="276" w:lineRule="auto"/>
              <w:ind w:right="-6"/>
              <w:jc w:val="both"/>
              <w:rPr>
                <w:rFonts w:asciiTheme="minorHAnsi" w:hAnsiTheme="minorHAnsi" w:cstheme="minorHAnsi"/>
                <w:sz w:val="22"/>
                <w:szCs w:val="22"/>
                <w:lang w:val="en-IE"/>
              </w:rPr>
            </w:pPr>
            <w:r w:rsidRPr="003866F9">
              <w:rPr>
                <w:rFonts w:asciiTheme="minorHAnsi" w:hAnsiTheme="minorHAnsi" w:cstheme="minorHAnsi"/>
                <w:sz w:val="22"/>
                <w:szCs w:val="22"/>
                <w:lang w:val="en-IE"/>
              </w:rPr>
              <w:t xml:space="preserve">The origin of goods connected to our Tender, if any, are not subject to the prohibitions set out in Regulation (EU) No 833/2014 (as amended by EU Regulation 2022/576 or any subsequent amendments to same).          </w:t>
            </w:r>
          </w:p>
          <w:p w14:paraId="51FC79B9" w14:textId="77777777" w:rsidR="00782958" w:rsidRPr="003866F9" w:rsidRDefault="00782958" w:rsidP="00C976A1">
            <w:pPr>
              <w:pStyle w:val="ListParagraph"/>
              <w:spacing w:line="276" w:lineRule="auto"/>
              <w:ind w:right="-6"/>
              <w:rPr>
                <w:rFonts w:asciiTheme="minorHAnsi" w:hAnsiTheme="minorHAnsi" w:cstheme="minorHAnsi"/>
                <w:sz w:val="22"/>
                <w:szCs w:val="22"/>
                <w:lang w:val="en-IE"/>
              </w:rPr>
            </w:pPr>
          </w:p>
          <w:p w14:paraId="5DD69921" w14:textId="77777777" w:rsidR="00782958" w:rsidRPr="003866F9" w:rsidRDefault="00782958" w:rsidP="0037709F">
            <w:pPr>
              <w:pStyle w:val="ListParagraph"/>
              <w:widowControl w:val="0"/>
              <w:numPr>
                <w:ilvl w:val="0"/>
                <w:numId w:val="1"/>
              </w:numPr>
              <w:tabs>
                <w:tab w:val="left" w:pos="1726"/>
              </w:tabs>
              <w:autoSpaceDE w:val="0"/>
              <w:autoSpaceDN w:val="0"/>
              <w:spacing w:before="1" w:line="276" w:lineRule="auto"/>
              <w:ind w:right="-6"/>
              <w:jc w:val="both"/>
              <w:rPr>
                <w:rFonts w:asciiTheme="minorHAnsi" w:hAnsiTheme="minorHAnsi" w:cstheme="minorHAnsi"/>
                <w:lang w:val="en-IE"/>
              </w:rPr>
            </w:pPr>
            <w:r w:rsidRPr="003866F9">
              <w:rPr>
                <w:rFonts w:asciiTheme="minorHAnsi" w:hAnsiTheme="minorHAnsi" w:cstheme="minorHAnsi"/>
                <w:sz w:val="22"/>
                <w:szCs w:val="22"/>
                <w:lang w:val="en-IE"/>
              </w:rPr>
              <w:t>The subcontractor(s) on whose capacity we rely as part of our Tender (where the value of that subcontract exceeds 10% of the value of the Services Contract) does not come within the category of prohibited economic operators identified in Regulation (EU) No 833/2014 of 31 July 2014 (as amended by EU Regulation 2022/576 or any subsequent amendments to same).</w:t>
            </w:r>
          </w:p>
          <w:p w14:paraId="29A2EB57" w14:textId="77777777" w:rsidR="00782958" w:rsidRPr="003866F9" w:rsidRDefault="00782958" w:rsidP="00782958">
            <w:pPr>
              <w:pStyle w:val="ListParagraph"/>
              <w:spacing w:line="276" w:lineRule="auto"/>
              <w:contextualSpacing/>
              <w:rPr>
                <w:rFonts w:asciiTheme="minorHAnsi" w:hAnsiTheme="minorHAnsi" w:cstheme="minorHAnsi"/>
                <w:sz w:val="22"/>
                <w:szCs w:val="22"/>
                <w:lang w:val="en-IE"/>
              </w:rPr>
            </w:pPr>
          </w:p>
          <w:p w14:paraId="09328732" w14:textId="77777777" w:rsidR="008969EB" w:rsidRPr="003866F9" w:rsidRDefault="008969EB" w:rsidP="009823E4">
            <w:pPr>
              <w:spacing w:line="276" w:lineRule="auto"/>
              <w:rPr>
                <w:rFonts w:asciiTheme="minorHAnsi" w:hAnsiTheme="minorHAnsi" w:cstheme="minorHAnsi"/>
                <w:sz w:val="22"/>
                <w:szCs w:val="22"/>
                <w:lang w:val="en-IE"/>
              </w:rPr>
            </w:pPr>
          </w:p>
        </w:tc>
      </w:tr>
    </w:tbl>
    <w:tbl>
      <w:tblPr>
        <w:tblW w:w="9368" w:type="dxa"/>
        <w:tblInd w:w="102" w:type="dxa"/>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9368"/>
      </w:tblGrid>
      <w:tr w:rsidR="008969EB" w:rsidRPr="003866F9" w14:paraId="3B840FFA" w14:textId="77777777" w:rsidTr="009823E4">
        <w:trPr>
          <w:trHeight w:val="931"/>
        </w:trPr>
        <w:tc>
          <w:tcPr>
            <w:tcW w:w="9368" w:type="dxa"/>
            <w:tcBorders>
              <w:top w:val="single" w:sz="12" w:space="0" w:color="FFFFFF"/>
              <w:left w:val="single" w:sz="12" w:space="0" w:color="FFFFFF"/>
              <w:bottom w:val="single" w:sz="12" w:space="0" w:color="FFFFFF"/>
              <w:right w:val="single" w:sz="12" w:space="0" w:color="FFFFFF"/>
            </w:tcBorders>
          </w:tcPr>
          <w:tbl>
            <w:tblPr>
              <w:tblW w:w="9033" w:type="dxa"/>
              <w:tblBorders>
                <w:top w:val="single" w:sz="4" w:space="0" w:color="8EAADB"/>
                <w:left w:val="single" w:sz="4" w:space="0" w:color="8EAADB"/>
                <w:bottom w:val="single" w:sz="4" w:space="0" w:color="8EAADB"/>
                <w:right w:val="single" w:sz="4" w:space="0" w:color="8EAADB"/>
                <w:insideH w:val="single" w:sz="4" w:space="0" w:color="8EAADB"/>
                <w:insideV w:val="single" w:sz="4" w:space="0" w:color="8EAADB"/>
              </w:tblBorders>
              <w:tblLook w:val="0000" w:firstRow="0" w:lastRow="0" w:firstColumn="0" w:lastColumn="0" w:noHBand="0" w:noVBand="0"/>
            </w:tblPr>
            <w:tblGrid>
              <w:gridCol w:w="3072"/>
              <w:gridCol w:w="5961"/>
            </w:tblGrid>
            <w:tr w:rsidR="008969EB" w:rsidRPr="003866F9" w14:paraId="367076D3" w14:textId="77777777" w:rsidTr="00211B08">
              <w:trPr>
                <w:trHeight w:val="386"/>
              </w:trPr>
              <w:tc>
                <w:tcPr>
                  <w:tcW w:w="3072" w:type="dxa"/>
                  <w:shd w:val="clear" w:color="auto" w:fill="DEEAF6" w:themeFill="accent1" w:themeFillTint="33"/>
                </w:tcPr>
                <w:p w14:paraId="2FE193B5" w14:textId="77777777" w:rsidR="008969EB" w:rsidRPr="003866F9" w:rsidRDefault="008969EB" w:rsidP="009823E4">
                  <w:pPr>
                    <w:pStyle w:val="Footer"/>
                    <w:tabs>
                      <w:tab w:val="left" w:pos="2694"/>
                      <w:tab w:val="left" w:pos="6120"/>
                      <w:tab w:val="left" w:pos="7920"/>
                    </w:tabs>
                    <w:spacing w:line="276" w:lineRule="auto"/>
                    <w:rPr>
                      <w:rFonts w:asciiTheme="minorHAnsi" w:hAnsiTheme="minorHAnsi" w:cstheme="minorHAnsi"/>
                      <w:szCs w:val="22"/>
                      <w:lang w:val="en-IE"/>
                    </w:rPr>
                  </w:pPr>
                  <w:r w:rsidRPr="003866F9">
                    <w:rPr>
                      <w:rFonts w:asciiTheme="minorHAnsi" w:hAnsiTheme="minorHAnsi" w:cstheme="minorHAnsi"/>
                      <w:szCs w:val="22"/>
                      <w:lang w:val="en-IE"/>
                    </w:rPr>
                    <w:br w:type="page"/>
                  </w:r>
                  <w:r w:rsidRPr="003866F9">
                    <w:rPr>
                      <w:rFonts w:asciiTheme="minorHAnsi" w:hAnsiTheme="minorHAnsi" w:cstheme="minorHAnsi"/>
                      <w:b/>
                      <w:szCs w:val="22"/>
                      <w:lang w:val="en-IE"/>
                    </w:rPr>
                    <w:t xml:space="preserve">Signed: </w:t>
                  </w:r>
                  <w:r w:rsidRPr="003866F9">
                    <w:rPr>
                      <w:rFonts w:asciiTheme="minorHAnsi" w:hAnsiTheme="minorHAnsi" w:cstheme="minorHAnsi"/>
                      <w:szCs w:val="22"/>
                      <w:lang w:val="en-IE"/>
                    </w:rPr>
                    <w:t>(Authorised Signatory)</w:t>
                  </w:r>
                </w:p>
              </w:tc>
              <w:tc>
                <w:tcPr>
                  <w:tcW w:w="5961" w:type="dxa"/>
                </w:tcPr>
                <w:p w14:paraId="7BEC61CA" w14:textId="77777777" w:rsidR="008969EB" w:rsidRPr="003866F9" w:rsidRDefault="008969EB" w:rsidP="009823E4">
                  <w:pPr>
                    <w:pStyle w:val="Footer"/>
                    <w:tabs>
                      <w:tab w:val="left" w:pos="2694"/>
                      <w:tab w:val="left" w:pos="6120"/>
                      <w:tab w:val="left" w:pos="7920"/>
                    </w:tabs>
                    <w:spacing w:line="276" w:lineRule="auto"/>
                    <w:rPr>
                      <w:rFonts w:asciiTheme="minorHAnsi" w:hAnsiTheme="minorHAnsi" w:cstheme="minorHAnsi"/>
                      <w:b/>
                      <w:szCs w:val="22"/>
                      <w:lang w:val="en-IE"/>
                    </w:rPr>
                  </w:pPr>
                </w:p>
              </w:tc>
            </w:tr>
            <w:tr w:rsidR="008969EB" w:rsidRPr="003866F9" w14:paraId="4CC69C7A" w14:textId="77777777" w:rsidTr="00211B08">
              <w:trPr>
                <w:trHeight w:val="386"/>
              </w:trPr>
              <w:tc>
                <w:tcPr>
                  <w:tcW w:w="3072" w:type="dxa"/>
                  <w:shd w:val="clear" w:color="auto" w:fill="DEEAF6" w:themeFill="accent1" w:themeFillTint="33"/>
                </w:tcPr>
                <w:p w14:paraId="138B3A9F" w14:textId="77777777" w:rsidR="008969EB" w:rsidRPr="003866F9" w:rsidRDefault="008969EB" w:rsidP="009823E4">
                  <w:pPr>
                    <w:pStyle w:val="Footer"/>
                    <w:tabs>
                      <w:tab w:val="left" w:pos="2694"/>
                      <w:tab w:val="left" w:pos="6120"/>
                      <w:tab w:val="left" w:pos="7920"/>
                    </w:tabs>
                    <w:spacing w:line="276" w:lineRule="auto"/>
                    <w:rPr>
                      <w:rFonts w:asciiTheme="minorHAnsi" w:hAnsiTheme="minorHAnsi" w:cstheme="minorHAnsi"/>
                      <w:b/>
                      <w:szCs w:val="22"/>
                      <w:lang w:val="en-IE"/>
                    </w:rPr>
                  </w:pPr>
                  <w:r w:rsidRPr="003866F9">
                    <w:rPr>
                      <w:rFonts w:asciiTheme="minorHAnsi" w:hAnsiTheme="minorHAnsi" w:cstheme="minorHAnsi"/>
                      <w:b/>
                      <w:szCs w:val="22"/>
                      <w:lang w:val="en-IE"/>
                    </w:rPr>
                    <w:t>Print Name in Block Capitals:</w:t>
                  </w:r>
                </w:p>
              </w:tc>
              <w:tc>
                <w:tcPr>
                  <w:tcW w:w="5961" w:type="dxa"/>
                </w:tcPr>
                <w:p w14:paraId="5F54A18E" w14:textId="77777777" w:rsidR="008969EB" w:rsidRPr="003866F9" w:rsidRDefault="008969EB" w:rsidP="009823E4">
                  <w:pPr>
                    <w:pStyle w:val="Footer"/>
                    <w:tabs>
                      <w:tab w:val="left" w:pos="2694"/>
                      <w:tab w:val="left" w:pos="6120"/>
                      <w:tab w:val="left" w:pos="7920"/>
                    </w:tabs>
                    <w:spacing w:line="276" w:lineRule="auto"/>
                    <w:rPr>
                      <w:rFonts w:asciiTheme="minorHAnsi" w:hAnsiTheme="minorHAnsi" w:cstheme="minorHAnsi"/>
                      <w:b/>
                      <w:szCs w:val="22"/>
                      <w:lang w:val="en-IE"/>
                    </w:rPr>
                  </w:pPr>
                  <w:r w:rsidRPr="003866F9">
                    <w:rPr>
                      <w:rFonts w:asciiTheme="minorHAnsi" w:hAnsiTheme="minorHAnsi" w:cstheme="minorHAnsi"/>
                      <w:szCs w:val="22"/>
                      <w:lang w:val="en-IE"/>
                    </w:rPr>
                    <w:fldChar w:fldCharType="begin">
                      <w:ffData>
                        <w:name w:val=""/>
                        <w:enabled/>
                        <w:calcOnExit w:val="0"/>
                        <w:textInput>
                          <w:default w:val="Click here and insert name"/>
                        </w:textInput>
                      </w:ffData>
                    </w:fldChar>
                  </w:r>
                  <w:r w:rsidRPr="003866F9">
                    <w:rPr>
                      <w:rFonts w:asciiTheme="minorHAnsi" w:hAnsiTheme="minorHAnsi" w:cstheme="minorHAnsi"/>
                      <w:szCs w:val="22"/>
                      <w:lang w:val="en-IE"/>
                    </w:rPr>
                    <w:instrText xml:space="preserve"> FORMTEXT </w:instrText>
                  </w:r>
                  <w:r w:rsidRPr="003866F9">
                    <w:rPr>
                      <w:rFonts w:asciiTheme="minorHAnsi" w:hAnsiTheme="minorHAnsi" w:cstheme="minorHAnsi"/>
                      <w:szCs w:val="22"/>
                      <w:lang w:val="en-IE"/>
                    </w:rPr>
                  </w:r>
                  <w:r w:rsidRPr="003866F9">
                    <w:rPr>
                      <w:rFonts w:asciiTheme="minorHAnsi" w:hAnsiTheme="minorHAnsi" w:cstheme="minorHAnsi"/>
                      <w:szCs w:val="22"/>
                      <w:lang w:val="en-IE"/>
                    </w:rPr>
                    <w:fldChar w:fldCharType="separate"/>
                  </w:r>
                  <w:r w:rsidRPr="003866F9">
                    <w:rPr>
                      <w:rFonts w:asciiTheme="minorHAnsi" w:hAnsiTheme="minorHAnsi" w:cstheme="minorHAnsi"/>
                      <w:szCs w:val="22"/>
                      <w:lang w:val="en-IE"/>
                    </w:rPr>
                    <w:t>Click here and insert name</w:t>
                  </w:r>
                  <w:r w:rsidRPr="003866F9">
                    <w:rPr>
                      <w:rFonts w:asciiTheme="minorHAnsi" w:hAnsiTheme="minorHAnsi" w:cstheme="minorHAnsi"/>
                      <w:szCs w:val="22"/>
                      <w:lang w:val="en-IE"/>
                    </w:rPr>
                    <w:fldChar w:fldCharType="end"/>
                  </w:r>
                </w:p>
              </w:tc>
            </w:tr>
            <w:tr w:rsidR="008969EB" w:rsidRPr="003866F9" w14:paraId="5BEA5688" w14:textId="77777777" w:rsidTr="00211B08">
              <w:trPr>
                <w:trHeight w:val="386"/>
              </w:trPr>
              <w:tc>
                <w:tcPr>
                  <w:tcW w:w="3072" w:type="dxa"/>
                  <w:shd w:val="clear" w:color="auto" w:fill="DEEAF6" w:themeFill="accent1" w:themeFillTint="33"/>
                </w:tcPr>
                <w:p w14:paraId="7A6DD0A1" w14:textId="77777777" w:rsidR="008969EB" w:rsidRPr="003866F9" w:rsidRDefault="008969EB" w:rsidP="009823E4">
                  <w:pPr>
                    <w:pStyle w:val="Footer"/>
                    <w:tabs>
                      <w:tab w:val="left" w:pos="2694"/>
                      <w:tab w:val="left" w:pos="6120"/>
                      <w:tab w:val="left" w:pos="7920"/>
                    </w:tabs>
                    <w:spacing w:line="276" w:lineRule="auto"/>
                    <w:rPr>
                      <w:rFonts w:asciiTheme="minorHAnsi" w:hAnsiTheme="minorHAnsi" w:cstheme="minorHAnsi"/>
                      <w:b/>
                      <w:szCs w:val="22"/>
                      <w:lang w:val="en-IE"/>
                    </w:rPr>
                  </w:pPr>
                  <w:r w:rsidRPr="003866F9">
                    <w:rPr>
                      <w:rFonts w:asciiTheme="minorHAnsi" w:hAnsiTheme="minorHAnsi" w:cstheme="minorHAnsi"/>
                      <w:b/>
                      <w:szCs w:val="22"/>
                      <w:lang w:val="en-IE"/>
                    </w:rPr>
                    <w:t>Position:</w:t>
                  </w:r>
                </w:p>
              </w:tc>
              <w:tc>
                <w:tcPr>
                  <w:tcW w:w="5961" w:type="dxa"/>
                </w:tcPr>
                <w:p w14:paraId="61E9A84C" w14:textId="77777777" w:rsidR="008969EB" w:rsidRPr="003866F9" w:rsidRDefault="008969EB" w:rsidP="009823E4">
                  <w:pPr>
                    <w:pStyle w:val="Footer"/>
                    <w:tabs>
                      <w:tab w:val="left" w:pos="2694"/>
                      <w:tab w:val="left" w:pos="6120"/>
                      <w:tab w:val="left" w:pos="7920"/>
                    </w:tabs>
                    <w:spacing w:line="276" w:lineRule="auto"/>
                    <w:rPr>
                      <w:rFonts w:asciiTheme="minorHAnsi" w:hAnsiTheme="minorHAnsi" w:cstheme="minorHAnsi"/>
                      <w:b/>
                      <w:szCs w:val="22"/>
                      <w:lang w:val="en-IE"/>
                    </w:rPr>
                  </w:pPr>
                  <w:r w:rsidRPr="003866F9">
                    <w:rPr>
                      <w:rFonts w:asciiTheme="minorHAnsi" w:hAnsiTheme="minorHAnsi" w:cstheme="minorHAnsi"/>
                      <w:szCs w:val="22"/>
                      <w:lang w:val="en-IE"/>
                    </w:rPr>
                    <w:fldChar w:fldCharType="begin">
                      <w:ffData>
                        <w:name w:val="Text1"/>
                        <w:enabled/>
                        <w:calcOnExit w:val="0"/>
                        <w:textInput>
                          <w:default w:val="Click here and insert details"/>
                        </w:textInput>
                      </w:ffData>
                    </w:fldChar>
                  </w:r>
                  <w:r w:rsidRPr="003866F9">
                    <w:rPr>
                      <w:rFonts w:asciiTheme="minorHAnsi" w:hAnsiTheme="minorHAnsi" w:cstheme="minorHAnsi"/>
                      <w:szCs w:val="22"/>
                      <w:lang w:val="en-IE"/>
                    </w:rPr>
                    <w:instrText xml:space="preserve"> FORMTEXT </w:instrText>
                  </w:r>
                  <w:r w:rsidRPr="003866F9">
                    <w:rPr>
                      <w:rFonts w:asciiTheme="minorHAnsi" w:hAnsiTheme="minorHAnsi" w:cstheme="minorHAnsi"/>
                      <w:szCs w:val="22"/>
                      <w:lang w:val="en-IE"/>
                    </w:rPr>
                  </w:r>
                  <w:r w:rsidRPr="003866F9">
                    <w:rPr>
                      <w:rFonts w:asciiTheme="minorHAnsi" w:hAnsiTheme="minorHAnsi" w:cstheme="minorHAnsi"/>
                      <w:szCs w:val="22"/>
                      <w:lang w:val="en-IE"/>
                    </w:rPr>
                    <w:fldChar w:fldCharType="separate"/>
                  </w:r>
                  <w:r w:rsidRPr="003866F9">
                    <w:rPr>
                      <w:rFonts w:asciiTheme="minorHAnsi" w:hAnsiTheme="minorHAnsi" w:cstheme="minorHAnsi"/>
                      <w:szCs w:val="22"/>
                      <w:lang w:val="en-IE"/>
                    </w:rPr>
                    <w:t>Click here and insert details</w:t>
                  </w:r>
                  <w:r w:rsidRPr="003866F9">
                    <w:rPr>
                      <w:rFonts w:asciiTheme="minorHAnsi" w:hAnsiTheme="minorHAnsi" w:cstheme="minorHAnsi"/>
                      <w:szCs w:val="22"/>
                      <w:lang w:val="en-IE"/>
                    </w:rPr>
                    <w:fldChar w:fldCharType="end"/>
                  </w:r>
                </w:p>
              </w:tc>
            </w:tr>
            <w:tr w:rsidR="008969EB" w:rsidRPr="003866F9" w14:paraId="39C2DD14" w14:textId="77777777" w:rsidTr="00211B08">
              <w:trPr>
                <w:trHeight w:val="386"/>
              </w:trPr>
              <w:tc>
                <w:tcPr>
                  <w:tcW w:w="3072" w:type="dxa"/>
                  <w:shd w:val="clear" w:color="auto" w:fill="DEEAF6" w:themeFill="accent1" w:themeFillTint="33"/>
                </w:tcPr>
                <w:p w14:paraId="480680F6" w14:textId="77777777" w:rsidR="008969EB" w:rsidRPr="003866F9" w:rsidRDefault="008969EB" w:rsidP="009823E4">
                  <w:pPr>
                    <w:pStyle w:val="Footer"/>
                    <w:tabs>
                      <w:tab w:val="left" w:pos="2694"/>
                      <w:tab w:val="left" w:pos="6120"/>
                      <w:tab w:val="left" w:pos="7920"/>
                    </w:tabs>
                    <w:spacing w:line="276" w:lineRule="auto"/>
                    <w:rPr>
                      <w:rFonts w:asciiTheme="minorHAnsi" w:hAnsiTheme="minorHAnsi" w:cstheme="minorHAnsi"/>
                      <w:b/>
                      <w:szCs w:val="22"/>
                      <w:lang w:val="en-IE"/>
                    </w:rPr>
                  </w:pPr>
                  <w:r w:rsidRPr="003866F9">
                    <w:rPr>
                      <w:rFonts w:asciiTheme="minorHAnsi" w:hAnsiTheme="minorHAnsi" w:cstheme="minorHAnsi"/>
                      <w:b/>
                      <w:szCs w:val="22"/>
                      <w:lang w:val="en-IE"/>
                    </w:rPr>
                    <w:t>Company:</w:t>
                  </w:r>
                </w:p>
              </w:tc>
              <w:tc>
                <w:tcPr>
                  <w:tcW w:w="5961" w:type="dxa"/>
                </w:tcPr>
                <w:p w14:paraId="3C8E4A3D" w14:textId="77777777" w:rsidR="008969EB" w:rsidRPr="003866F9" w:rsidRDefault="008969EB" w:rsidP="009823E4">
                  <w:pPr>
                    <w:pStyle w:val="Footer"/>
                    <w:tabs>
                      <w:tab w:val="left" w:pos="2694"/>
                      <w:tab w:val="left" w:pos="6120"/>
                      <w:tab w:val="left" w:pos="7920"/>
                    </w:tabs>
                    <w:spacing w:line="276" w:lineRule="auto"/>
                    <w:rPr>
                      <w:rFonts w:asciiTheme="minorHAnsi" w:hAnsiTheme="minorHAnsi" w:cstheme="minorHAnsi"/>
                      <w:szCs w:val="22"/>
                      <w:lang w:val="en-IE"/>
                    </w:rPr>
                  </w:pPr>
                  <w:r w:rsidRPr="003866F9">
                    <w:rPr>
                      <w:rFonts w:asciiTheme="minorHAnsi" w:hAnsiTheme="minorHAnsi" w:cstheme="minorHAnsi"/>
                      <w:szCs w:val="22"/>
                      <w:lang w:val="en-IE"/>
                    </w:rPr>
                    <w:fldChar w:fldCharType="begin">
                      <w:ffData>
                        <w:name w:val="Text1"/>
                        <w:enabled/>
                        <w:calcOnExit w:val="0"/>
                        <w:textInput>
                          <w:default w:val="Click here and insert details"/>
                        </w:textInput>
                      </w:ffData>
                    </w:fldChar>
                  </w:r>
                  <w:r w:rsidRPr="003866F9">
                    <w:rPr>
                      <w:rFonts w:asciiTheme="minorHAnsi" w:hAnsiTheme="minorHAnsi" w:cstheme="minorHAnsi"/>
                      <w:szCs w:val="22"/>
                      <w:lang w:val="en-IE"/>
                    </w:rPr>
                    <w:instrText xml:space="preserve"> FORMTEXT </w:instrText>
                  </w:r>
                  <w:r w:rsidRPr="003866F9">
                    <w:rPr>
                      <w:rFonts w:asciiTheme="minorHAnsi" w:hAnsiTheme="minorHAnsi" w:cstheme="minorHAnsi"/>
                      <w:szCs w:val="22"/>
                      <w:lang w:val="en-IE"/>
                    </w:rPr>
                  </w:r>
                  <w:r w:rsidRPr="003866F9">
                    <w:rPr>
                      <w:rFonts w:asciiTheme="minorHAnsi" w:hAnsiTheme="minorHAnsi" w:cstheme="minorHAnsi"/>
                      <w:szCs w:val="22"/>
                      <w:lang w:val="en-IE"/>
                    </w:rPr>
                    <w:fldChar w:fldCharType="separate"/>
                  </w:r>
                  <w:r w:rsidRPr="003866F9">
                    <w:rPr>
                      <w:rFonts w:asciiTheme="minorHAnsi" w:hAnsiTheme="minorHAnsi" w:cstheme="minorHAnsi"/>
                      <w:szCs w:val="22"/>
                      <w:lang w:val="en-IE"/>
                    </w:rPr>
                    <w:t>Click here and insert details</w:t>
                  </w:r>
                  <w:r w:rsidRPr="003866F9">
                    <w:rPr>
                      <w:rFonts w:asciiTheme="minorHAnsi" w:hAnsiTheme="minorHAnsi" w:cstheme="minorHAnsi"/>
                      <w:szCs w:val="22"/>
                      <w:lang w:val="en-IE"/>
                    </w:rPr>
                    <w:fldChar w:fldCharType="end"/>
                  </w:r>
                </w:p>
              </w:tc>
            </w:tr>
            <w:tr w:rsidR="008969EB" w:rsidRPr="003866F9" w14:paraId="555B63B1" w14:textId="77777777" w:rsidTr="00211B08">
              <w:trPr>
                <w:trHeight w:val="386"/>
              </w:trPr>
              <w:tc>
                <w:tcPr>
                  <w:tcW w:w="3072" w:type="dxa"/>
                  <w:shd w:val="clear" w:color="auto" w:fill="DEEAF6" w:themeFill="accent1" w:themeFillTint="33"/>
                </w:tcPr>
                <w:p w14:paraId="03A816B8" w14:textId="77777777" w:rsidR="008969EB" w:rsidRPr="003866F9" w:rsidRDefault="008969EB" w:rsidP="009823E4">
                  <w:pPr>
                    <w:pStyle w:val="Footer"/>
                    <w:tabs>
                      <w:tab w:val="left" w:pos="2694"/>
                      <w:tab w:val="left" w:pos="6120"/>
                      <w:tab w:val="left" w:pos="7920"/>
                    </w:tabs>
                    <w:spacing w:line="276" w:lineRule="auto"/>
                    <w:rPr>
                      <w:rFonts w:asciiTheme="minorHAnsi" w:hAnsiTheme="minorHAnsi" w:cstheme="minorHAnsi"/>
                      <w:b/>
                      <w:szCs w:val="22"/>
                      <w:lang w:val="en-IE"/>
                    </w:rPr>
                  </w:pPr>
                  <w:r w:rsidRPr="003866F9">
                    <w:rPr>
                      <w:rFonts w:asciiTheme="minorHAnsi" w:hAnsiTheme="minorHAnsi" w:cstheme="minorHAnsi"/>
                      <w:b/>
                      <w:szCs w:val="22"/>
                      <w:lang w:val="en-IE"/>
                    </w:rPr>
                    <w:t>Registered Office Address:</w:t>
                  </w:r>
                </w:p>
              </w:tc>
              <w:tc>
                <w:tcPr>
                  <w:tcW w:w="5961" w:type="dxa"/>
                </w:tcPr>
                <w:p w14:paraId="627C4B23" w14:textId="77777777" w:rsidR="008969EB" w:rsidRPr="003866F9" w:rsidRDefault="008969EB" w:rsidP="009823E4">
                  <w:pPr>
                    <w:pStyle w:val="Footer"/>
                    <w:tabs>
                      <w:tab w:val="left" w:pos="2694"/>
                      <w:tab w:val="left" w:pos="6120"/>
                      <w:tab w:val="left" w:pos="7920"/>
                    </w:tabs>
                    <w:spacing w:line="276" w:lineRule="auto"/>
                    <w:rPr>
                      <w:rFonts w:asciiTheme="minorHAnsi" w:hAnsiTheme="minorHAnsi" w:cstheme="minorHAnsi"/>
                      <w:szCs w:val="22"/>
                      <w:lang w:val="en-IE"/>
                    </w:rPr>
                  </w:pPr>
                  <w:r w:rsidRPr="003866F9">
                    <w:rPr>
                      <w:rFonts w:asciiTheme="minorHAnsi" w:hAnsiTheme="minorHAnsi" w:cstheme="minorHAnsi"/>
                      <w:szCs w:val="22"/>
                      <w:lang w:val="en-IE"/>
                    </w:rPr>
                    <w:fldChar w:fldCharType="begin">
                      <w:ffData>
                        <w:name w:val=""/>
                        <w:enabled/>
                        <w:calcOnExit w:val="0"/>
                        <w:textInput>
                          <w:default w:val="Click here and insert address"/>
                        </w:textInput>
                      </w:ffData>
                    </w:fldChar>
                  </w:r>
                  <w:r w:rsidRPr="003866F9">
                    <w:rPr>
                      <w:rFonts w:asciiTheme="minorHAnsi" w:hAnsiTheme="minorHAnsi" w:cstheme="minorHAnsi"/>
                      <w:szCs w:val="22"/>
                      <w:lang w:val="en-IE"/>
                    </w:rPr>
                    <w:instrText xml:space="preserve"> FORMTEXT </w:instrText>
                  </w:r>
                  <w:r w:rsidRPr="003866F9">
                    <w:rPr>
                      <w:rFonts w:asciiTheme="minorHAnsi" w:hAnsiTheme="minorHAnsi" w:cstheme="minorHAnsi"/>
                      <w:szCs w:val="22"/>
                      <w:lang w:val="en-IE"/>
                    </w:rPr>
                  </w:r>
                  <w:r w:rsidRPr="003866F9">
                    <w:rPr>
                      <w:rFonts w:asciiTheme="minorHAnsi" w:hAnsiTheme="minorHAnsi" w:cstheme="minorHAnsi"/>
                      <w:szCs w:val="22"/>
                      <w:lang w:val="en-IE"/>
                    </w:rPr>
                    <w:fldChar w:fldCharType="separate"/>
                  </w:r>
                  <w:r w:rsidRPr="003866F9">
                    <w:rPr>
                      <w:rFonts w:asciiTheme="minorHAnsi" w:hAnsiTheme="minorHAnsi" w:cstheme="minorHAnsi"/>
                      <w:szCs w:val="22"/>
                      <w:lang w:val="en-IE"/>
                    </w:rPr>
                    <w:t>Click here and insert address</w:t>
                  </w:r>
                  <w:r w:rsidRPr="003866F9">
                    <w:rPr>
                      <w:rFonts w:asciiTheme="minorHAnsi" w:hAnsiTheme="minorHAnsi" w:cstheme="minorHAnsi"/>
                      <w:szCs w:val="22"/>
                      <w:lang w:val="en-IE"/>
                    </w:rPr>
                    <w:fldChar w:fldCharType="end"/>
                  </w:r>
                </w:p>
              </w:tc>
            </w:tr>
            <w:tr w:rsidR="008969EB" w:rsidRPr="003866F9" w14:paraId="45B1A239" w14:textId="77777777" w:rsidTr="00211B08">
              <w:trPr>
                <w:trHeight w:val="386"/>
              </w:trPr>
              <w:tc>
                <w:tcPr>
                  <w:tcW w:w="3072" w:type="dxa"/>
                  <w:shd w:val="clear" w:color="auto" w:fill="DEEAF6" w:themeFill="accent1" w:themeFillTint="33"/>
                </w:tcPr>
                <w:p w14:paraId="2E0C5F4F" w14:textId="77777777" w:rsidR="008969EB" w:rsidRPr="003866F9" w:rsidRDefault="008969EB" w:rsidP="009823E4">
                  <w:pPr>
                    <w:pStyle w:val="Footer"/>
                    <w:tabs>
                      <w:tab w:val="left" w:pos="2694"/>
                      <w:tab w:val="left" w:pos="6120"/>
                      <w:tab w:val="left" w:pos="7920"/>
                    </w:tabs>
                    <w:spacing w:line="276" w:lineRule="auto"/>
                    <w:rPr>
                      <w:rFonts w:asciiTheme="minorHAnsi" w:hAnsiTheme="minorHAnsi" w:cstheme="minorHAnsi"/>
                      <w:b/>
                      <w:szCs w:val="22"/>
                      <w:lang w:val="en-IE"/>
                    </w:rPr>
                  </w:pPr>
                </w:p>
              </w:tc>
              <w:tc>
                <w:tcPr>
                  <w:tcW w:w="5961" w:type="dxa"/>
                </w:tcPr>
                <w:p w14:paraId="2BB123A8" w14:textId="77777777" w:rsidR="008969EB" w:rsidRPr="003866F9" w:rsidRDefault="008969EB" w:rsidP="009823E4">
                  <w:pPr>
                    <w:pStyle w:val="Footer"/>
                    <w:tabs>
                      <w:tab w:val="left" w:pos="2694"/>
                      <w:tab w:val="left" w:pos="6120"/>
                      <w:tab w:val="left" w:pos="7920"/>
                    </w:tabs>
                    <w:spacing w:line="276" w:lineRule="auto"/>
                    <w:rPr>
                      <w:rFonts w:asciiTheme="minorHAnsi" w:hAnsiTheme="minorHAnsi" w:cstheme="minorHAnsi"/>
                      <w:szCs w:val="22"/>
                      <w:lang w:val="en-IE"/>
                    </w:rPr>
                  </w:pPr>
                  <w:r w:rsidRPr="003866F9">
                    <w:rPr>
                      <w:rFonts w:asciiTheme="minorHAnsi" w:hAnsiTheme="minorHAnsi" w:cstheme="minorHAnsi"/>
                      <w:szCs w:val="22"/>
                      <w:lang w:val="en-IE"/>
                    </w:rPr>
                    <w:fldChar w:fldCharType="begin">
                      <w:ffData>
                        <w:name w:val=""/>
                        <w:enabled/>
                        <w:calcOnExit w:val="0"/>
                        <w:textInput>
                          <w:default w:val="Click here and insert address"/>
                        </w:textInput>
                      </w:ffData>
                    </w:fldChar>
                  </w:r>
                  <w:r w:rsidRPr="003866F9">
                    <w:rPr>
                      <w:rFonts w:asciiTheme="minorHAnsi" w:hAnsiTheme="minorHAnsi" w:cstheme="minorHAnsi"/>
                      <w:szCs w:val="22"/>
                      <w:lang w:val="en-IE"/>
                    </w:rPr>
                    <w:instrText xml:space="preserve"> FORMTEXT </w:instrText>
                  </w:r>
                  <w:r w:rsidRPr="003866F9">
                    <w:rPr>
                      <w:rFonts w:asciiTheme="minorHAnsi" w:hAnsiTheme="minorHAnsi" w:cstheme="minorHAnsi"/>
                      <w:szCs w:val="22"/>
                      <w:lang w:val="en-IE"/>
                    </w:rPr>
                  </w:r>
                  <w:r w:rsidRPr="003866F9">
                    <w:rPr>
                      <w:rFonts w:asciiTheme="minorHAnsi" w:hAnsiTheme="minorHAnsi" w:cstheme="minorHAnsi"/>
                      <w:szCs w:val="22"/>
                      <w:lang w:val="en-IE"/>
                    </w:rPr>
                    <w:fldChar w:fldCharType="separate"/>
                  </w:r>
                  <w:r w:rsidRPr="003866F9">
                    <w:rPr>
                      <w:rFonts w:asciiTheme="minorHAnsi" w:hAnsiTheme="minorHAnsi" w:cstheme="minorHAnsi"/>
                      <w:szCs w:val="22"/>
                      <w:lang w:val="en-IE"/>
                    </w:rPr>
                    <w:t>Click here and insert address</w:t>
                  </w:r>
                  <w:r w:rsidRPr="003866F9">
                    <w:rPr>
                      <w:rFonts w:asciiTheme="minorHAnsi" w:hAnsiTheme="minorHAnsi" w:cstheme="minorHAnsi"/>
                      <w:szCs w:val="22"/>
                      <w:lang w:val="en-IE"/>
                    </w:rPr>
                    <w:fldChar w:fldCharType="end"/>
                  </w:r>
                </w:p>
              </w:tc>
            </w:tr>
            <w:tr w:rsidR="008969EB" w:rsidRPr="003866F9" w14:paraId="40C98E23" w14:textId="77777777" w:rsidTr="00211B08">
              <w:trPr>
                <w:trHeight w:val="386"/>
              </w:trPr>
              <w:tc>
                <w:tcPr>
                  <w:tcW w:w="3072" w:type="dxa"/>
                  <w:shd w:val="clear" w:color="auto" w:fill="DEEAF6" w:themeFill="accent1" w:themeFillTint="33"/>
                </w:tcPr>
                <w:p w14:paraId="4AA93568" w14:textId="77777777" w:rsidR="008969EB" w:rsidRPr="003866F9" w:rsidRDefault="008969EB" w:rsidP="009823E4">
                  <w:pPr>
                    <w:pStyle w:val="Footer"/>
                    <w:tabs>
                      <w:tab w:val="left" w:pos="2694"/>
                      <w:tab w:val="left" w:pos="6120"/>
                      <w:tab w:val="left" w:pos="7920"/>
                    </w:tabs>
                    <w:spacing w:line="276" w:lineRule="auto"/>
                    <w:rPr>
                      <w:rFonts w:asciiTheme="minorHAnsi" w:hAnsiTheme="minorHAnsi" w:cstheme="minorHAnsi"/>
                      <w:b/>
                      <w:szCs w:val="22"/>
                      <w:lang w:val="en-IE"/>
                    </w:rPr>
                  </w:pPr>
                  <w:r w:rsidRPr="003866F9">
                    <w:rPr>
                      <w:rFonts w:asciiTheme="minorHAnsi" w:hAnsiTheme="minorHAnsi" w:cstheme="minorHAnsi"/>
                      <w:b/>
                      <w:szCs w:val="22"/>
                      <w:lang w:val="en-IE"/>
                    </w:rPr>
                    <w:t>Date:</w:t>
                  </w:r>
                </w:p>
              </w:tc>
              <w:tc>
                <w:tcPr>
                  <w:tcW w:w="5961" w:type="dxa"/>
                </w:tcPr>
                <w:p w14:paraId="5872A24F" w14:textId="77777777" w:rsidR="008969EB" w:rsidRPr="003866F9" w:rsidRDefault="008969EB" w:rsidP="009823E4">
                  <w:pPr>
                    <w:pStyle w:val="Footer"/>
                    <w:tabs>
                      <w:tab w:val="left" w:pos="2694"/>
                      <w:tab w:val="left" w:pos="6120"/>
                      <w:tab w:val="left" w:pos="7920"/>
                    </w:tabs>
                    <w:spacing w:line="276" w:lineRule="auto"/>
                    <w:rPr>
                      <w:rFonts w:asciiTheme="minorHAnsi" w:hAnsiTheme="minorHAnsi" w:cstheme="minorHAnsi"/>
                      <w:b/>
                      <w:szCs w:val="22"/>
                      <w:lang w:val="en-IE"/>
                    </w:rPr>
                  </w:pPr>
                  <w:r w:rsidRPr="003866F9">
                    <w:rPr>
                      <w:rFonts w:asciiTheme="minorHAnsi" w:hAnsiTheme="minorHAnsi" w:cstheme="minorHAnsi"/>
                      <w:szCs w:val="22"/>
                      <w:lang w:val="en-IE"/>
                    </w:rPr>
                    <w:fldChar w:fldCharType="begin">
                      <w:ffData>
                        <w:name w:val=""/>
                        <w:enabled/>
                        <w:calcOnExit w:val="0"/>
                        <w:textInput>
                          <w:default w:val="Click here and insert date"/>
                        </w:textInput>
                      </w:ffData>
                    </w:fldChar>
                  </w:r>
                  <w:r w:rsidRPr="003866F9">
                    <w:rPr>
                      <w:rFonts w:asciiTheme="minorHAnsi" w:hAnsiTheme="minorHAnsi" w:cstheme="minorHAnsi"/>
                      <w:szCs w:val="22"/>
                      <w:lang w:val="en-IE"/>
                    </w:rPr>
                    <w:instrText xml:space="preserve"> FORMTEXT </w:instrText>
                  </w:r>
                  <w:r w:rsidRPr="003866F9">
                    <w:rPr>
                      <w:rFonts w:asciiTheme="minorHAnsi" w:hAnsiTheme="minorHAnsi" w:cstheme="minorHAnsi"/>
                      <w:szCs w:val="22"/>
                      <w:lang w:val="en-IE"/>
                    </w:rPr>
                  </w:r>
                  <w:r w:rsidRPr="003866F9">
                    <w:rPr>
                      <w:rFonts w:asciiTheme="minorHAnsi" w:hAnsiTheme="minorHAnsi" w:cstheme="minorHAnsi"/>
                      <w:szCs w:val="22"/>
                      <w:lang w:val="en-IE"/>
                    </w:rPr>
                    <w:fldChar w:fldCharType="separate"/>
                  </w:r>
                  <w:r w:rsidRPr="003866F9">
                    <w:rPr>
                      <w:rFonts w:asciiTheme="minorHAnsi" w:hAnsiTheme="minorHAnsi" w:cstheme="minorHAnsi"/>
                      <w:szCs w:val="22"/>
                      <w:lang w:val="en-IE"/>
                    </w:rPr>
                    <w:t>Click here and insert date</w:t>
                  </w:r>
                  <w:r w:rsidRPr="003866F9">
                    <w:rPr>
                      <w:rFonts w:asciiTheme="minorHAnsi" w:hAnsiTheme="minorHAnsi" w:cstheme="minorHAnsi"/>
                      <w:szCs w:val="22"/>
                      <w:lang w:val="en-IE"/>
                    </w:rPr>
                    <w:fldChar w:fldCharType="end"/>
                  </w:r>
                </w:p>
              </w:tc>
            </w:tr>
          </w:tbl>
          <w:p w14:paraId="0F5E9B9A" w14:textId="77777777" w:rsidR="008969EB" w:rsidRPr="003866F9" w:rsidRDefault="008969EB" w:rsidP="009823E4">
            <w:pPr>
              <w:spacing w:line="276" w:lineRule="auto"/>
              <w:ind w:right="-2456"/>
              <w:rPr>
                <w:rFonts w:cstheme="minorHAnsi"/>
                <w:b/>
                <w:color w:val="333399"/>
              </w:rPr>
            </w:pPr>
          </w:p>
        </w:tc>
      </w:tr>
    </w:tbl>
    <w:p w14:paraId="5465CA07" w14:textId="77777777" w:rsidR="008969EB" w:rsidRPr="003866F9" w:rsidRDefault="008969EB" w:rsidP="008969EB">
      <w:pPr>
        <w:spacing w:line="276" w:lineRule="auto"/>
        <w:jc w:val="both"/>
        <w:rPr>
          <w:rFonts w:cstheme="minorHAnsi"/>
        </w:rPr>
      </w:pPr>
    </w:p>
    <w:p w14:paraId="60045112" w14:textId="77777777" w:rsidR="008969EB" w:rsidRPr="003866F9" w:rsidRDefault="008969EB" w:rsidP="008969EB">
      <w:pPr>
        <w:spacing w:line="276" w:lineRule="auto"/>
        <w:jc w:val="both"/>
        <w:rPr>
          <w:rFonts w:cstheme="minorHAnsi"/>
        </w:rPr>
      </w:pPr>
    </w:p>
    <w:p w14:paraId="11469747" w14:textId="77777777" w:rsidR="001E1C3D" w:rsidRPr="003866F9" w:rsidRDefault="001E1C3D" w:rsidP="008969EB">
      <w:pPr>
        <w:spacing w:line="276" w:lineRule="auto"/>
        <w:jc w:val="both"/>
        <w:rPr>
          <w:rFonts w:cstheme="minorHAnsi"/>
        </w:rPr>
        <w:sectPr w:rsidR="001E1C3D" w:rsidRPr="003866F9" w:rsidSect="0092551B">
          <w:footerReference w:type="default" r:id="rId22"/>
          <w:pgSz w:w="11906" w:h="16838" w:code="9"/>
          <w:pgMar w:top="1134" w:right="1440" w:bottom="1843" w:left="1440" w:header="709" w:footer="709" w:gutter="0"/>
          <w:cols w:space="708"/>
          <w:titlePg/>
          <w:docGrid w:linePitch="360"/>
        </w:sectPr>
      </w:pPr>
    </w:p>
    <w:p w14:paraId="4C29E7EF" w14:textId="77777777" w:rsidR="0092551B" w:rsidRPr="003866F9" w:rsidRDefault="0092551B" w:rsidP="0037709F">
      <w:pPr>
        <w:pStyle w:val="Heading1"/>
        <w:numPr>
          <w:ilvl w:val="0"/>
          <w:numId w:val="5"/>
        </w:numPr>
        <w:spacing w:after="120"/>
        <w:ind w:left="426" w:hanging="357"/>
        <w:rPr>
          <w:rFonts w:asciiTheme="minorHAnsi" w:hAnsiTheme="minorHAnsi" w:cstheme="minorHAnsi"/>
          <w:color w:val="2F5496"/>
          <w:sz w:val="28"/>
          <w:szCs w:val="28"/>
        </w:rPr>
      </w:pPr>
      <w:bookmarkStart w:id="16" w:name="_Toc205903007"/>
      <w:r w:rsidRPr="003866F9">
        <w:rPr>
          <w:rFonts w:asciiTheme="minorHAnsi" w:hAnsiTheme="minorHAnsi" w:cstheme="minorHAnsi"/>
          <w:color w:val="2F5496"/>
          <w:sz w:val="28"/>
          <w:szCs w:val="28"/>
        </w:rPr>
        <w:lastRenderedPageBreak/>
        <w:t>Appendix</w:t>
      </w:r>
      <w:r w:rsidRPr="003866F9">
        <w:rPr>
          <w:rFonts w:asciiTheme="minorHAnsi" w:hAnsiTheme="minorHAnsi" w:cstheme="minorHAnsi"/>
          <w:color w:val="2F5496"/>
          <w:spacing w:val="-6"/>
          <w:sz w:val="28"/>
          <w:szCs w:val="28"/>
        </w:rPr>
        <w:t xml:space="preserve"> </w:t>
      </w:r>
      <w:r w:rsidRPr="003866F9">
        <w:rPr>
          <w:rFonts w:asciiTheme="minorHAnsi" w:hAnsiTheme="minorHAnsi" w:cstheme="minorHAnsi"/>
          <w:color w:val="2F5496"/>
          <w:sz w:val="28"/>
          <w:szCs w:val="28"/>
        </w:rPr>
        <w:t>3:</w:t>
      </w:r>
      <w:r w:rsidRPr="003866F9">
        <w:rPr>
          <w:rFonts w:asciiTheme="minorHAnsi" w:hAnsiTheme="minorHAnsi" w:cstheme="minorHAnsi"/>
          <w:color w:val="2F5496"/>
          <w:spacing w:val="-4"/>
          <w:sz w:val="28"/>
          <w:szCs w:val="28"/>
        </w:rPr>
        <w:t xml:space="preserve"> </w:t>
      </w:r>
      <w:r w:rsidRPr="003866F9">
        <w:rPr>
          <w:rFonts w:asciiTheme="minorHAnsi" w:hAnsiTheme="minorHAnsi" w:cstheme="minorHAnsi"/>
          <w:color w:val="2F5496"/>
          <w:sz w:val="28"/>
          <w:szCs w:val="28"/>
        </w:rPr>
        <w:t>Electronic</w:t>
      </w:r>
      <w:r w:rsidRPr="003866F9">
        <w:rPr>
          <w:rFonts w:asciiTheme="minorHAnsi" w:hAnsiTheme="minorHAnsi" w:cstheme="minorHAnsi"/>
          <w:color w:val="2F5496"/>
          <w:spacing w:val="-3"/>
          <w:sz w:val="28"/>
          <w:szCs w:val="28"/>
        </w:rPr>
        <w:t xml:space="preserve"> </w:t>
      </w:r>
      <w:r w:rsidRPr="003866F9">
        <w:rPr>
          <w:rFonts w:asciiTheme="minorHAnsi" w:hAnsiTheme="minorHAnsi" w:cstheme="minorHAnsi"/>
          <w:color w:val="2F5496"/>
          <w:sz w:val="28"/>
          <w:szCs w:val="28"/>
        </w:rPr>
        <w:t>European</w:t>
      </w:r>
      <w:r w:rsidRPr="003866F9">
        <w:rPr>
          <w:rFonts w:asciiTheme="minorHAnsi" w:hAnsiTheme="minorHAnsi" w:cstheme="minorHAnsi"/>
          <w:color w:val="2F5496"/>
          <w:spacing w:val="-3"/>
          <w:sz w:val="28"/>
          <w:szCs w:val="28"/>
        </w:rPr>
        <w:t xml:space="preserve"> </w:t>
      </w:r>
      <w:r w:rsidRPr="003866F9">
        <w:rPr>
          <w:rFonts w:asciiTheme="minorHAnsi" w:hAnsiTheme="minorHAnsi" w:cstheme="minorHAnsi"/>
          <w:color w:val="2F5496"/>
          <w:sz w:val="28"/>
          <w:szCs w:val="28"/>
        </w:rPr>
        <w:t>Single</w:t>
      </w:r>
      <w:r w:rsidRPr="003866F9">
        <w:rPr>
          <w:rFonts w:asciiTheme="minorHAnsi" w:hAnsiTheme="minorHAnsi" w:cstheme="minorHAnsi"/>
          <w:color w:val="2F5496"/>
          <w:spacing w:val="-5"/>
          <w:sz w:val="28"/>
          <w:szCs w:val="28"/>
        </w:rPr>
        <w:t xml:space="preserve"> </w:t>
      </w:r>
      <w:r w:rsidRPr="003866F9">
        <w:rPr>
          <w:rFonts w:asciiTheme="minorHAnsi" w:hAnsiTheme="minorHAnsi" w:cstheme="minorHAnsi"/>
          <w:color w:val="2F5496"/>
          <w:sz w:val="28"/>
          <w:szCs w:val="28"/>
        </w:rPr>
        <w:t>Procurement</w:t>
      </w:r>
      <w:r w:rsidRPr="003866F9">
        <w:rPr>
          <w:rFonts w:asciiTheme="minorHAnsi" w:hAnsiTheme="minorHAnsi" w:cstheme="minorHAnsi"/>
          <w:color w:val="2F5496"/>
          <w:spacing w:val="-3"/>
          <w:sz w:val="28"/>
          <w:szCs w:val="28"/>
        </w:rPr>
        <w:t xml:space="preserve"> </w:t>
      </w:r>
      <w:r w:rsidRPr="003866F9">
        <w:rPr>
          <w:rFonts w:asciiTheme="minorHAnsi" w:hAnsiTheme="minorHAnsi" w:cstheme="minorHAnsi"/>
          <w:color w:val="2F5496"/>
          <w:sz w:val="28"/>
          <w:szCs w:val="28"/>
        </w:rPr>
        <w:t>Document</w:t>
      </w:r>
      <w:r w:rsidRPr="003866F9">
        <w:rPr>
          <w:rFonts w:asciiTheme="minorHAnsi" w:hAnsiTheme="minorHAnsi" w:cstheme="minorHAnsi"/>
          <w:color w:val="2F5496"/>
          <w:spacing w:val="-2"/>
          <w:sz w:val="28"/>
          <w:szCs w:val="28"/>
        </w:rPr>
        <w:t xml:space="preserve"> (</w:t>
      </w:r>
      <w:proofErr w:type="spellStart"/>
      <w:r w:rsidRPr="003866F9">
        <w:rPr>
          <w:rFonts w:asciiTheme="minorHAnsi" w:hAnsiTheme="minorHAnsi" w:cstheme="minorHAnsi"/>
          <w:color w:val="2F5496"/>
          <w:spacing w:val="-2"/>
          <w:sz w:val="28"/>
          <w:szCs w:val="28"/>
        </w:rPr>
        <w:t>eESPD</w:t>
      </w:r>
      <w:proofErr w:type="spellEnd"/>
      <w:r w:rsidRPr="003866F9">
        <w:rPr>
          <w:rFonts w:asciiTheme="minorHAnsi" w:hAnsiTheme="minorHAnsi" w:cstheme="minorHAnsi"/>
          <w:color w:val="2F5496"/>
          <w:spacing w:val="-2"/>
          <w:sz w:val="28"/>
          <w:szCs w:val="28"/>
        </w:rPr>
        <w:t>)</w:t>
      </w:r>
      <w:bookmarkEnd w:id="16"/>
    </w:p>
    <w:p w14:paraId="7EB39835" w14:textId="77777777" w:rsidR="0092551B" w:rsidRPr="003866F9" w:rsidRDefault="0092551B" w:rsidP="006B1F20">
      <w:pPr>
        <w:pStyle w:val="BodyText"/>
        <w:spacing w:before="4"/>
        <w:rPr>
          <w:b/>
          <w:sz w:val="3"/>
        </w:rPr>
      </w:pPr>
      <w:r w:rsidRPr="003866F9">
        <w:rPr>
          <w:noProof/>
        </w:rPr>
        <mc:AlternateContent>
          <mc:Choice Requires="wps">
            <w:drawing>
              <wp:anchor distT="0" distB="0" distL="0" distR="0" simplePos="0" relativeHeight="251661312" behindDoc="1" locked="0" layoutInCell="1" allowOverlap="1" wp14:anchorId="5FDC9ED0" wp14:editId="2DC57F09">
                <wp:simplePos x="0" y="0"/>
                <wp:positionH relativeFrom="page">
                  <wp:posOffset>882700</wp:posOffset>
                </wp:positionH>
                <wp:positionV relativeFrom="paragraph">
                  <wp:posOffset>41294</wp:posOffset>
                </wp:positionV>
                <wp:extent cx="5798820" cy="27940"/>
                <wp:effectExtent l="0" t="0" r="0" b="0"/>
                <wp:wrapTopAndBottom/>
                <wp:docPr id="116" name="Graphic 11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98820" cy="27940"/>
                        </a:xfrm>
                        <a:custGeom>
                          <a:avLst/>
                          <a:gdLst/>
                          <a:ahLst/>
                          <a:cxnLst/>
                          <a:rect l="l" t="t" r="r" b="b"/>
                          <a:pathLst>
                            <a:path w="5798820" h="27940">
                              <a:moveTo>
                                <a:pt x="5798565" y="0"/>
                              </a:moveTo>
                              <a:lnTo>
                                <a:pt x="0" y="0"/>
                              </a:lnTo>
                              <a:lnTo>
                                <a:pt x="0" y="27431"/>
                              </a:lnTo>
                              <a:lnTo>
                                <a:pt x="5798565" y="27431"/>
                              </a:lnTo>
                              <a:lnTo>
                                <a:pt x="5798565" y="0"/>
                              </a:lnTo>
                              <a:close/>
                            </a:path>
                          </a:pathLst>
                        </a:custGeom>
                        <a:solidFill>
                          <a:srgbClr val="333399"/>
                        </a:solidFill>
                      </wps:spPr>
                      <wps:bodyPr wrap="square" lIns="0" tIns="0" rIns="0" bIns="0" rtlCol="0">
                        <a:prstTxWarp prst="textNoShape">
                          <a:avLst/>
                        </a:prstTxWarp>
                        <a:noAutofit/>
                      </wps:bodyPr>
                    </wps:wsp>
                  </a:graphicData>
                </a:graphic>
              </wp:anchor>
            </w:drawing>
          </mc:Choice>
          <mc:Fallback>
            <w:pict>
              <v:shape w14:anchorId="26C7393A" id="Graphic 116" o:spid="_x0000_s1026" style="position:absolute;margin-left:69.5pt;margin-top:3.25pt;width:456.6pt;height:2.2pt;z-index:-251655168;visibility:visible;mso-wrap-style:square;mso-wrap-distance-left:0;mso-wrap-distance-top:0;mso-wrap-distance-right:0;mso-wrap-distance-bottom:0;mso-position-horizontal:absolute;mso-position-horizontal-relative:page;mso-position-vertical:absolute;mso-position-vertical-relative:text;v-text-anchor:top" coordsize="579882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cAg7JgIAAMEEAAAOAAAAZHJzL2Uyb0RvYy54bWysVMFu2zAMvQ/YPwi6L07Spk2MOMXQosOA&#10;oivQDDsrshwbk0VNVGLn70fJUWp0pw3zQabMJ+rxkfT6rm81OyqHDZiCzyZTzpSRUDZmX/Dv28dP&#10;S87QC1MKDUYV/KSQ320+flh3NldzqEGXyjEKYjDvbMFr722eZShr1QqcgFWGnBW4Vnjaun1WOtFR&#10;9FZn8+n0JuvAldaBVIj09WFw8k2MX1VK+m9VhcozXXDi5uPq4roLa7ZZi3zvhK0beaYh/oFFKxpD&#10;l15CPQgv2ME1f4RqG+kAofITCW0GVdVIFXOgbGbTd9m81sKqmAuJg/YiE/6/sPL5+GpfXKCO9gnk&#10;TyRFss5ifvGEDZ4xfeXagCXirI8qni4qqt4zSR8Xt6vlck5iS/LNb1fXUeVM5OmwPKD/oiAGEscn&#10;9EMRymSJOlmyN8l0VMpQRB2L6DmjIjrOqIi7oYhW+HAusAsm60ZM6kQkeFs4qi1EnA9JBL6LmwVn&#10;KRWi+obRZoylrEao5EtvG+MNmPnt9dUsMKNoyZ/eA25879+hk6ApntSAargqpB7vvMhB948FR9BN&#10;+dhoHQRAt9/da8eOgpS9ome1OlMewWI3DA0QWmEH5enFsY5mpuD46yCc4kx/NdSUYcCS4ZKxS4bz&#10;+h7iGEbtHfpt/0M4yyyZBffUP8+QWl7kqTOIfwAM2HDSwOeDh6oJbRO5DYzOG5qTmP95psMgjvcR&#10;9fbn2fwGAAD//wMAUEsDBBQABgAIAAAAIQDf6s863AAAAAkBAAAPAAAAZHJzL2Rvd25yZXYueG1s&#10;TI/BTsMwEETvSP0Haytxo3aDUpoQp2orceJE4MDRjZfYEK+j2G3Tv8c5wW1HM5p9U+0m17MLjsF6&#10;krBeCWBIrdeWOgkf7y8PW2AhKtKq94QSbhhgVy/uKlVqf6U3vDSxY6mEQqkkmBiHkvPQGnQqrPyA&#10;lLwvPzoVkxw7rkd1TeWu55kQG+6UpfTBqAGPBtuf5uwkHNyrNd9rM8Snrsib7a353Asr5f1y2j8D&#10;izjFvzDM+Akd6sR08mfSgfVJPxZpS5SwyYHNvsizDNhpvgrgdcX/L6h/AQAA//8DAFBLAQItABQA&#10;BgAIAAAAIQC2gziS/gAAAOEBAAATAAAAAAAAAAAAAAAAAAAAAABbQ29udGVudF9UeXBlc10ueG1s&#10;UEsBAi0AFAAGAAgAAAAhADj9If/WAAAAlAEAAAsAAAAAAAAAAAAAAAAALwEAAF9yZWxzLy5yZWxz&#10;UEsBAi0AFAAGAAgAAAAhAFFwCDsmAgAAwQQAAA4AAAAAAAAAAAAAAAAALgIAAGRycy9lMm9Eb2Mu&#10;eG1sUEsBAi0AFAAGAAgAAAAhAN/qzzrcAAAACQEAAA8AAAAAAAAAAAAAAAAAgAQAAGRycy9kb3du&#10;cmV2LnhtbFBLBQYAAAAABAAEAPMAAACJBQAAAAA=&#10;" path="m5798565,l,,,27431r5798565,l5798565,xe" fillcolor="#339" stroked="f">
                <v:path arrowok="t"/>
                <w10:wrap type="topAndBottom" anchorx="page"/>
              </v:shape>
            </w:pict>
          </mc:Fallback>
        </mc:AlternateContent>
      </w:r>
    </w:p>
    <w:p w14:paraId="4AE32808" w14:textId="77777777" w:rsidR="0092551B" w:rsidRPr="003866F9" w:rsidRDefault="0092551B" w:rsidP="006B1F20">
      <w:pPr>
        <w:pStyle w:val="BodyText"/>
        <w:spacing w:before="11"/>
        <w:rPr>
          <w:b/>
          <w:sz w:val="8"/>
        </w:rPr>
      </w:pPr>
    </w:p>
    <w:p w14:paraId="0783A1A3" w14:textId="77777777" w:rsidR="0092551B" w:rsidRPr="003866F9" w:rsidRDefault="0092551B" w:rsidP="0097584B">
      <w:pPr>
        <w:pStyle w:val="BodyText"/>
        <w:spacing w:before="52" w:line="276" w:lineRule="auto"/>
        <w:ind w:right="-46"/>
        <w:jc w:val="both"/>
      </w:pPr>
      <w:r w:rsidRPr="003866F9">
        <w:t xml:space="preserve">The Electronic European Single Procurement Document is available to download separately from </w:t>
      </w:r>
      <w:hyperlink r:id="rId23">
        <w:r w:rsidRPr="003866F9">
          <w:rPr>
            <w:color w:val="0000FF"/>
            <w:u w:val="single" w:color="0000FF"/>
          </w:rPr>
          <w:t>www.etenders.gov.ie</w:t>
        </w:r>
      </w:hyperlink>
      <w:r w:rsidRPr="003866F9">
        <w:rPr>
          <w:color w:val="0000FF"/>
        </w:rPr>
        <w:t xml:space="preserve"> </w:t>
      </w:r>
      <w:r w:rsidRPr="003866F9">
        <w:t>and must (in accordance with paragraph 3.1 of the RFATP) be submitted with the Applicant’s Application in response to this RFATP.</w:t>
      </w:r>
    </w:p>
    <w:p w14:paraId="3E9FE62F" w14:textId="77777777" w:rsidR="001C72ED" w:rsidRPr="003866F9" w:rsidRDefault="001C72ED" w:rsidP="006B1F20">
      <w:pPr>
        <w:rPr>
          <w:rFonts w:eastAsiaTheme="majorEastAsia" w:cstheme="minorHAnsi"/>
          <w:color w:val="1F3864" w:themeColor="accent5" w:themeShade="80"/>
          <w:sz w:val="48"/>
          <w:szCs w:val="32"/>
        </w:rPr>
        <w:sectPr w:rsidR="001C72ED" w:rsidRPr="003866F9" w:rsidSect="0092551B">
          <w:pgSz w:w="11906" w:h="16838" w:code="9"/>
          <w:pgMar w:top="1134" w:right="1440" w:bottom="1843" w:left="1440" w:header="709" w:footer="709" w:gutter="0"/>
          <w:cols w:space="708"/>
          <w:titlePg/>
          <w:docGrid w:linePitch="360"/>
        </w:sectPr>
      </w:pPr>
    </w:p>
    <w:p w14:paraId="174E6A26" w14:textId="77777777" w:rsidR="001C72ED" w:rsidRPr="003866F9" w:rsidRDefault="001C72ED" w:rsidP="0037709F">
      <w:pPr>
        <w:pStyle w:val="Heading1"/>
        <w:numPr>
          <w:ilvl w:val="0"/>
          <w:numId w:val="5"/>
        </w:numPr>
        <w:spacing w:before="120" w:after="120"/>
        <w:ind w:left="714" w:hanging="357"/>
        <w:rPr>
          <w:rFonts w:asciiTheme="minorHAnsi" w:hAnsiTheme="minorHAnsi" w:cstheme="minorHAnsi"/>
          <w:color w:val="2F5496"/>
          <w:sz w:val="28"/>
          <w:szCs w:val="28"/>
        </w:rPr>
      </w:pPr>
      <w:bookmarkStart w:id="17" w:name="_Toc205903008"/>
      <w:r w:rsidRPr="003866F9">
        <w:rPr>
          <w:rFonts w:asciiTheme="minorHAnsi" w:hAnsiTheme="minorHAnsi" w:cstheme="minorHAnsi"/>
          <w:color w:val="2F5496"/>
          <w:sz w:val="28"/>
          <w:szCs w:val="28"/>
        </w:rPr>
        <w:lastRenderedPageBreak/>
        <w:t>Appendix</w:t>
      </w:r>
      <w:r w:rsidRPr="003866F9">
        <w:rPr>
          <w:rFonts w:asciiTheme="minorHAnsi" w:hAnsiTheme="minorHAnsi" w:cstheme="minorHAnsi"/>
          <w:color w:val="2F5496"/>
          <w:spacing w:val="-6"/>
          <w:sz w:val="28"/>
          <w:szCs w:val="28"/>
        </w:rPr>
        <w:t xml:space="preserve"> </w:t>
      </w:r>
      <w:r w:rsidRPr="003866F9">
        <w:rPr>
          <w:rFonts w:asciiTheme="minorHAnsi" w:hAnsiTheme="minorHAnsi" w:cstheme="minorHAnsi"/>
          <w:color w:val="2F5496"/>
          <w:sz w:val="28"/>
          <w:szCs w:val="28"/>
        </w:rPr>
        <w:t>4:</w:t>
      </w:r>
      <w:r w:rsidRPr="003866F9">
        <w:rPr>
          <w:rFonts w:asciiTheme="minorHAnsi" w:hAnsiTheme="minorHAnsi" w:cstheme="minorHAnsi"/>
          <w:color w:val="2F5496"/>
          <w:spacing w:val="-2"/>
          <w:sz w:val="28"/>
          <w:szCs w:val="28"/>
        </w:rPr>
        <w:t xml:space="preserve"> </w:t>
      </w:r>
      <w:r w:rsidRPr="003866F9">
        <w:rPr>
          <w:rFonts w:asciiTheme="minorHAnsi" w:hAnsiTheme="minorHAnsi" w:cstheme="minorHAnsi"/>
          <w:color w:val="2F5496"/>
          <w:sz w:val="28"/>
          <w:szCs w:val="28"/>
        </w:rPr>
        <w:t>Declaration</w:t>
      </w:r>
      <w:r w:rsidRPr="003866F9">
        <w:rPr>
          <w:rFonts w:asciiTheme="minorHAnsi" w:hAnsiTheme="minorHAnsi" w:cstheme="minorHAnsi"/>
          <w:color w:val="2F5496"/>
          <w:spacing w:val="-4"/>
          <w:sz w:val="28"/>
          <w:szCs w:val="28"/>
        </w:rPr>
        <w:t xml:space="preserve"> </w:t>
      </w:r>
      <w:r w:rsidRPr="003866F9">
        <w:rPr>
          <w:rFonts w:asciiTheme="minorHAnsi" w:hAnsiTheme="minorHAnsi" w:cstheme="minorHAnsi"/>
          <w:color w:val="2F5496"/>
          <w:sz w:val="28"/>
          <w:szCs w:val="28"/>
        </w:rPr>
        <w:t>as</w:t>
      </w:r>
      <w:r w:rsidRPr="003866F9">
        <w:rPr>
          <w:rFonts w:asciiTheme="minorHAnsi" w:hAnsiTheme="minorHAnsi" w:cstheme="minorHAnsi"/>
          <w:color w:val="2F5496"/>
          <w:spacing w:val="-2"/>
          <w:sz w:val="28"/>
          <w:szCs w:val="28"/>
        </w:rPr>
        <w:t xml:space="preserve"> </w:t>
      </w:r>
      <w:r w:rsidRPr="003866F9">
        <w:rPr>
          <w:rFonts w:asciiTheme="minorHAnsi" w:hAnsiTheme="minorHAnsi" w:cstheme="minorHAnsi"/>
          <w:color w:val="2F5496"/>
          <w:sz w:val="28"/>
          <w:szCs w:val="28"/>
        </w:rPr>
        <w:t>to</w:t>
      </w:r>
      <w:r w:rsidRPr="003866F9">
        <w:rPr>
          <w:rFonts w:asciiTheme="minorHAnsi" w:hAnsiTheme="minorHAnsi" w:cstheme="minorHAnsi"/>
          <w:color w:val="2F5496"/>
          <w:spacing w:val="-2"/>
          <w:sz w:val="28"/>
          <w:szCs w:val="28"/>
        </w:rPr>
        <w:t xml:space="preserve"> </w:t>
      </w:r>
      <w:r w:rsidRPr="003866F9">
        <w:rPr>
          <w:rFonts w:asciiTheme="minorHAnsi" w:hAnsiTheme="minorHAnsi" w:cstheme="minorHAnsi"/>
          <w:color w:val="2F5496"/>
          <w:sz w:val="28"/>
          <w:szCs w:val="28"/>
        </w:rPr>
        <w:t>Personal</w:t>
      </w:r>
      <w:r w:rsidRPr="003866F9">
        <w:rPr>
          <w:rFonts w:asciiTheme="minorHAnsi" w:hAnsiTheme="minorHAnsi" w:cstheme="minorHAnsi"/>
          <w:color w:val="2F5496"/>
          <w:spacing w:val="-2"/>
          <w:sz w:val="28"/>
          <w:szCs w:val="28"/>
        </w:rPr>
        <w:t xml:space="preserve"> </w:t>
      </w:r>
      <w:r w:rsidRPr="003866F9">
        <w:rPr>
          <w:rFonts w:asciiTheme="minorHAnsi" w:hAnsiTheme="minorHAnsi" w:cstheme="minorHAnsi"/>
          <w:color w:val="2F5496"/>
          <w:sz w:val="28"/>
          <w:szCs w:val="28"/>
        </w:rPr>
        <w:t>Circumstances</w:t>
      </w:r>
      <w:r w:rsidRPr="003866F9">
        <w:rPr>
          <w:rFonts w:asciiTheme="minorHAnsi" w:hAnsiTheme="minorHAnsi" w:cstheme="minorHAnsi"/>
          <w:color w:val="2F5496"/>
          <w:spacing w:val="-3"/>
          <w:sz w:val="28"/>
          <w:szCs w:val="28"/>
        </w:rPr>
        <w:t xml:space="preserve"> </w:t>
      </w:r>
      <w:r w:rsidRPr="003866F9">
        <w:rPr>
          <w:rFonts w:asciiTheme="minorHAnsi" w:hAnsiTheme="minorHAnsi" w:cstheme="minorHAnsi"/>
          <w:color w:val="2F5496"/>
          <w:sz w:val="28"/>
          <w:szCs w:val="28"/>
        </w:rPr>
        <w:t>of</w:t>
      </w:r>
      <w:r w:rsidRPr="003866F9">
        <w:rPr>
          <w:rFonts w:asciiTheme="minorHAnsi" w:hAnsiTheme="minorHAnsi" w:cstheme="minorHAnsi"/>
          <w:color w:val="2F5496"/>
          <w:spacing w:val="-2"/>
          <w:sz w:val="28"/>
          <w:szCs w:val="28"/>
        </w:rPr>
        <w:t xml:space="preserve"> Applicant</w:t>
      </w:r>
      <w:bookmarkEnd w:id="17"/>
    </w:p>
    <w:p w14:paraId="364AFBD0" w14:textId="77777777" w:rsidR="001C72ED" w:rsidRPr="003866F9" w:rsidRDefault="001C72ED" w:rsidP="003C3A52">
      <w:pPr>
        <w:pStyle w:val="BodyText"/>
        <w:rPr>
          <w:b/>
          <w:sz w:val="3"/>
        </w:rPr>
      </w:pPr>
      <w:r w:rsidRPr="003866F9">
        <w:rPr>
          <w:noProof/>
        </w:rPr>
        <mc:AlternateContent>
          <mc:Choice Requires="wps">
            <w:drawing>
              <wp:anchor distT="0" distB="0" distL="0" distR="0" simplePos="0" relativeHeight="251666432" behindDoc="1" locked="0" layoutInCell="1" allowOverlap="1" wp14:anchorId="45F4A41F" wp14:editId="55490709">
                <wp:simplePos x="0" y="0"/>
                <wp:positionH relativeFrom="page">
                  <wp:posOffset>882700</wp:posOffset>
                </wp:positionH>
                <wp:positionV relativeFrom="paragraph">
                  <wp:posOffset>41294</wp:posOffset>
                </wp:positionV>
                <wp:extent cx="5798820" cy="27940"/>
                <wp:effectExtent l="0" t="0" r="0" b="0"/>
                <wp:wrapTopAndBottom/>
                <wp:docPr id="117" name="Graphic 11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798820" cy="27940"/>
                        </a:xfrm>
                        <a:custGeom>
                          <a:avLst/>
                          <a:gdLst/>
                          <a:ahLst/>
                          <a:cxnLst/>
                          <a:rect l="l" t="t" r="r" b="b"/>
                          <a:pathLst>
                            <a:path w="5798820" h="27940">
                              <a:moveTo>
                                <a:pt x="5798565" y="0"/>
                              </a:moveTo>
                              <a:lnTo>
                                <a:pt x="0" y="0"/>
                              </a:lnTo>
                              <a:lnTo>
                                <a:pt x="0" y="27431"/>
                              </a:lnTo>
                              <a:lnTo>
                                <a:pt x="5798565" y="27431"/>
                              </a:lnTo>
                              <a:lnTo>
                                <a:pt x="5798565" y="0"/>
                              </a:lnTo>
                              <a:close/>
                            </a:path>
                          </a:pathLst>
                        </a:custGeom>
                        <a:solidFill>
                          <a:srgbClr val="333399"/>
                        </a:solidFill>
                      </wps:spPr>
                      <wps:bodyPr wrap="square" lIns="0" tIns="0" rIns="0" bIns="0" rtlCol="0">
                        <a:prstTxWarp prst="textNoShape">
                          <a:avLst/>
                        </a:prstTxWarp>
                        <a:noAutofit/>
                      </wps:bodyPr>
                    </wps:wsp>
                  </a:graphicData>
                </a:graphic>
              </wp:anchor>
            </w:drawing>
          </mc:Choice>
          <mc:Fallback>
            <w:pict>
              <v:shape w14:anchorId="39812616" id="Graphic 117" o:spid="_x0000_s1026" style="position:absolute;margin-left:69.5pt;margin-top:3.25pt;width:456.6pt;height:2.2pt;z-index:-251650048;visibility:visible;mso-wrap-style:square;mso-wrap-distance-left:0;mso-wrap-distance-top:0;mso-wrap-distance-right:0;mso-wrap-distance-bottom:0;mso-position-horizontal:absolute;mso-position-horizontal-relative:page;mso-position-vertical:absolute;mso-position-vertical-relative:text;v-text-anchor:top" coordsize="579882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cAg7JgIAAMEEAAAOAAAAZHJzL2Uyb0RvYy54bWysVMFu2zAMvQ/YPwi6L07Spk2MOMXQosOA&#10;oivQDDsrshwbk0VNVGLn70fJUWp0pw3zQabMJ+rxkfT6rm81OyqHDZiCzyZTzpSRUDZmX/Dv28dP&#10;S87QC1MKDUYV/KSQ320+flh3NldzqEGXyjEKYjDvbMFr722eZShr1QqcgFWGnBW4Vnjaun1WOtFR&#10;9FZn8+n0JuvAldaBVIj09WFw8k2MX1VK+m9VhcozXXDi5uPq4roLa7ZZi3zvhK0beaYh/oFFKxpD&#10;l15CPQgv2ME1f4RqG+kAofITCW0GVdVIFXOgbGbTd9m81sKqmAuJg/YiE/6/sPL5+GpfXKCO9gnk&#10;TyRFss5ifvGEDZ4xfeXagCXirI8qni4qqt4zSR8Xt6vlck5iS/LNb1fXUeVM5OmwPKD/oiAGEscn&#10;9EMRymSJOlmyN8l0VMpQRB2L6DmjIjrOqIi7oYhW+HAusAsm60ZM6kQkeFs4qi1EnA9JBL6LmwVn&#10;KRWi+obRZoylrEao5EtvG+MNmPnt9dUsMKNoyZ/eA25879+hk6ApntSAargqpB7vvMhB948FR9BN&#10;+dhoHQRAt9/da8eOgpS9ome1OlMewWI3DA0QWmEH5enFsY5mpuD46yCc4kx/NdSUYcCS4ZKxS4bz&#10;+h7iGEbtHfpt/0M4yyyZBffUP8+QWl7kqTOIfwAM2HDSwOeDh6oJbRO5DYzOG5qTmP95psMgjvcR&#10;9fbn2fwGAAD//wMAUEsDBBQABgAIAAAAIQDf6s863AAAAAkBAAAPAAAAZHJzL2Rvd25yZXYueG1s&#10;TI/BTsMwEETvSP0Haytxo3aDUpoQp2orceJE4MDRjZfYEK+j2G3Tv8c5wW1HM5p9U+0m17MLjsF6&#10;krBeCWBIrdeWOgkf7y8PW2AhKtKq94QSbhhgVy/uKlVqf6U3vDSxY6mEQqkkmBiHkvPQGnQqrPyA&#10;lLwvPzoVkxw7rkd1TeWu55kQG+6UpfTBqAGPBtuf5uwkHNyrNd9rM8Snrsib7a353Asr5f1y2j8D&#10;izjFvzDM+Akd6sR08mfSgfVJPxZpS5SwyYHNvsizDNhpvgrgdcX/L6h/AQAA//8DAFBLAQItABQA&#10;BgAIAAAAIQC2gziS/gAAAOEBAAATAAAAAAAAAAAAAAAAAAAAAABbQ29udGVudF9UeXBlc10ueG1s&#10;UEsBAi0AFAAGAAgAAAAhADj9If/WAAAAlAEAAAsAAAAAAAAAAAAAAAAALwEAAF9yZWxzLy5yZWxz&#10;UEsBAi0AFAAGAAgAAAAhAFFwCDsmAgAAwQQAAA4AAAAAAAAAAAAAAAAALgIAAGRycy9lMm9Eb2Mu&#10;eG1sUEsBAi0AFAAGAAgAAAAhAN/qzzrcAAAACQEAAA8AAAAAAAAAAAAAAAAAgAQAAGRycy9kb3du&#10;cmV2LnhtbFBLBQYAAAAABAAEAPMAAACJBQAAAAA=&#10;" path="m5798565,l,,,27431r5798565,l5798565,xe" fillcolor="#339" stroked="f">
                <v:path arrowok="t"/>
                <w10:wrap type="topAndBottom" anchorx="page"/>
              </v:shape>
            </w:pict>
          </mc:Fallback>
        </mc:AlternateContent>
      </w:r>
    </w:p>
    <w:p w14:paraId="75AB2364" w14:textId="77777777" w:rsidR="001C72ED" w:rsidRPr="003866F9" w:rsidRDefault="001C72ED" w:rsidP="001C72ED">
      <w:pPr>
        <w:pStyle w:val="BodyText"/>
        <w:spacing w:before="11"/>
        <w:rPr>
          <w:b/>
          <w:sz w:val="8"/>
        </w:rPr>
      </w:pPr>
    </w:p>
    <w:p w14:paraId="56FEBD34" w14:textId="7CE62FF8" w:rsidR="00417319" w:rsidRPr="003866F9" w:rsidRDefault="00417319" w:rsidP="00A92A37">
      <w:pPr>
        <w:widowControl w:val="0"/>
        <w:autoSpaceDE w:val="0"/>
        <w:autoSpaceDN w:val="0"/>
        <w:spacing w:before="120" w:after="120" w:line="276" w:lineRule="auto"/>
        <w:ind w:left="363"/>
        <w:jc w:val="both"/>
        <w:rPr>
          <w:rFonts w:ascii="Calibri" w:eastAsia="Calibri" w:hAnsi="Calibri" w:cs="Calibri"/>
        </w:rPr>
      </w:pPr>
      <w:r w:rsidRPr="003866F9">
        <w:rPr>
          <w:rFonts w:ascii="Calibri" w:eastAsia="Calibri" w:hAnsi="Calibri" w:cs="Calibri"/>
          <w:b/>
          <w:bCs/>
        </w:rPr>
        <w:t>Re:</w:t>
      </w:r>
      <w:r w:rsidRPr="003866F9">
        <w:rPr>
          <w:rFonts w:ascii="Calibri" w:eastAsia="Calibri" w:hAnsi="Calibri" w:cs="Calibri"/>
        </w:rPr>
        <w:t xml:space="preserve"> Request to Participate in the DPS for the </w:t>
      </w:r>
      <w:r w:rsidR="00AB1DF7" w:rsidRPr="003866F9">
        <w:rPr>
          <w:rFonts w:ascii="Calibri" w:eastAsia="Calibri" w:hAnsi="Calibri" w:cs="Calibri"/>
        </w:rPr>
        <w:t xml:space="preserve">Supply of </w:t>
      </w:r>
      <w:r w:rsidR="008D5D51" w:rsidRPr="008D5D51">
        <w:rPr>
          <w:rFonts w:ascii="Calibri" w:eastAsia="Calibri" w:hAnsi="Calibri" w:cs="Calibri"/>
        </w:rPr>
        <w:t>Schoolbooks</w:t>
      </w:r>
      <w:r w:rsidR="00A3185E" w:rsidRPr="003866F9">
        <w:rPr>
          <w:rFonts w:ascii="Calibri" w:eastAsia="Calibri" w:hAnsi="Calibri" w:cs="Calibri"/>
        </w:rPr>
        <w:t xml:space="preserve"> to the Education and Training Board</w:t>
      </w:r>
      <w:r w:rsidR="00662A52" w:rsidRPr="003866F9">
        <w:rPr>
          <w:rFonts w:ascii="Calibri" w:eastAsia="Calibri" w:hAnsi="Calibri" w:cs="Calibri"/>
        </w:rPr>
        <w:t>s</w:t>
      </w:r>
      <w:r w:rsidR="00A3185E" w:rsidRPr="003866F9">
        <w:rPr>
          <w:rFonts w:ascii="Calibri" w:eastAsia="Calibri" w:hAnsi="Calibri" w:cs="Calibri"/>
        </w:rPr>
        <w:t xml:space="preserve"> (ETBs)</w:t>
      </w:r>
      <w:r w:rsidRPr="003866F9">
        <w:rPr>
          <w:rFonts w:ascii="Calibri" w:eastAsia="Calibri" w:hAnsi="Calibri" w:cs="Calibri"/>
        </w:rPr>
        <w:t>.</w:t>
      </w:r>
    </w:p>
    <w:p w14:paraId="05AD62B7" w14:textId="55AE7BFF" w:rsidR="00417319" w:rsidRPr="003866F9" w:rsidRDefault="00417319" w:rsidP="00A92A37">
      <w:pPr>
        <w:spacing w:before="120" w:after="200" w:line="276" w:lineRule="auto"/>
        <w:ind w:left="363"/>
        <w:rPr>
          <w:rFonts w:ascii="Calibri" w:eastAsia="Calibri" w:hAnsi="Calibri" w:cs="Arial"/>
        </w:rPr>
      </w:pPr>
      <w:r w:rsidRPr="003866F9">
        <w:rPr>
          <w:rFonts w:ascii="Calibri" w:eastAsia="Calibri" w:hAnsi="Calibri" w:cs="Arial"/>
          <w:b/>
        </w:rPr>
        <w:t>NAME:</w:t>
      </w:r>
      <w:r w:rsidRPr="003866F9">
        <w:rPr>
          <w:rFonts w:ascii="Calibri" w:eastAsia="Calibri" w:hAnsi="Calibri" w:cs="Arial"/>
        </w:rPr>
        <w:t xml:space="preserve">   </w:t>
      </w:r>
      <w:r w:rsidRPr="003866F9">
        <w:rPr>
          <w:rFonts w:ascii="Calibri" w:eastAsia="Calibri" w:hAnsi="Calibri" w:cs="Arial"/>
        </w:rPr>
        <w:tab/>
      </w:r>
      <w:r w:rsidR="00A92A37" w:rsidRPr="003866F9">
        <w:rPr>
          <w:rFonts w:ascii="Calibri" w:eastAsia="Calibri" w:hAnsi="Calibri" w:cs="Arial"/>
        </w:rPr>
        <w:t xml:space="preserve">     </w:t>
      </w:r>
      <w:r w:rsidRPr="003866F9">
        <w:rPr>
          <w:rFonts w:ascii="Calibri" w:eastAsia="Calibri" w:hAnsi="Calibri" w:cs="Calibri"/>
          <w:u w:val="single"/>
        </w:rPr>
        <w:fldChar w:fldCharType="begin">
          <w:ffData>
            <w:name w:val=""/>
            <w:enabled/>
            <w:calcOnExit w:val="0"/>
            <w:textInput>
              <w:default w:val="[Click here and insert name]"/>
            </w:textInput>
          </w:ffData>
        </w:fldChar>
      </w:r>
      <w:r w:rsidRPr="003866F9">
        <w:rPr>
          <w:rFonts w:ascii="Calibri" w:eastAsia="Calibri" w:hAnsi="Calibri" w:cs="Calibri"/>
          <w:u w:val="single"/>
        </w:rPr>
        <w:instrText xml:space="preserve"> FORMTEXT </w:instrText>
      </w:r>
      <w:r w:rsidRPr="003866F9">
        <w:rPr>
          <w:rFonts w:ascii="Calibri" w:eastAsia="Calibri" w:hAnsi="Calibri" w:cs="Calibri"/>
          <w:u w:val="single"/>
        </w:rPr>
      </w:r>
      <w:r w:rsidRPr="003866F9">
        <w:rPr>
          <w:rFonts w:ascii="Calibri" w:eastAsia="Calibri" w:hAnsi="Calibri" w:cs="Calibri"/>
          <w:u w:val="single"/>
        </w:rPr>
        <w:fldChar w:fldCharType="separate"/>
      </w:r>
      <w:r w:rsidRPr="003866F9">
        <w:rPr>
          <w:rFonts w:ascii="Calibri" w:eastAsia="Calibri" w:hAnsi="Calibri" w:cs="Calibri"/>
          <w:u w:val="single"/>
        </w:rPr>
        <w:t>[Click here and insert name]</w:t>
      </w:r>
      <w:r w:rsidRPr="003866F9">
        <w:rPr>
          <w:rFonts w:ascii="Calibri" w:eastAsia="Calibri" w:hAnsi="Calibri" w:cs="Calibri"/>
          <w:u w:val="single"/>
        </w:rPr>
        <w:fldChar w:fldCharType="end"/>
      </w:r>
    </w:p>
    <w:p w14:paraId="0CD29F40" w14:textId="5E51C170" w:rsidR="00A4043B" w:rsidRPr="003866F9" w:rsidRDefault="00417319" w:rsidP="00185B8E">
      <w:pPr>
        <w:tabs>
          <w:tab w:val="left" w:pos="1701"/>
        </w:tabs>
        <w:spacing w:after="200" w:line="276" w:lineRule="auto"/>
        <w:ind w:left="363"/>
        <w:rPr>
          <w:rFonts w:ascii="Calibri" w:eastAsia="Calibri" w:hAnsi="Calibri" w:cs="Calibri"/>
          <w:u w:val="single"/>
        </w:rPr>
      </w:pPr>
      <w:r w:rsidRPr="003866F9">
        <w:rPr>
          <w:rFonts w:ascii="Calibri" w:eastAsia="Calibri" w:hAnsi="Calibri" w:cs="Arial"/>
          <w:b/>
        </w:rPr>
        <w:t>ADDRESS:</w:t>
      </w:r>
      <w:r w:rsidRPr="003866F9">
        <w:rPr>
          <w:rFonts w:ascii="Calibri" w:eastAsia="Calibri" w:hAnsi="Calibri" w:cs="Arial"/>
        </w:rPr>
        <w:t xml:space="preserve"> </w:t>
      </w:r>
      <w:r w:rsidRPr="003866F9">
        <w:rPr>
          <w:rFonts w:ascii="Calibri" w:eastAsia="Calibri" w:hAnsi="Calibri" w:cs="Arial"/>
        </w:rPr>
        <w:tab/>
      </w:r>
      <w:r w:rsidRPr="003866F9">
        <w:rPr>
          <w:rFonts w:ascii="Calibri" w:eastAsia="Calibri" w:hAnsi="Calibri" w:cs="Calibri"/>
          <w:u w:val="single"/>
        </w:rPr>
        <w:fldChar w:fldCharType="begin">
          <w:ffData>
            <w:name w:val=""/>
            <w:enabled/>
            <w:calcOnExit w:val="0"/>
            <w:textInput>
              <w:default w:val="[Click here and insert address]"/>
            </w:textInput>
          </w:ffData>
        </w:fldChar>
      </w:r>
      <w:r w:rsidRPr="003866F9">
        <w:rPr>
          <w:rFonts w:ascii="Calibri" w:eastAsia="Calibri" w:hAnsi="Calibri" w:cs="Calibri"/>
          <w:u w:val="single"/>
        </w:rPr>
        <w:instrText xml:space="preserve"> FORMTEXT </w:instrText>
      </w:r>
      <w:r w:rsidRPr="003866F9">
        <w:rPr>
          <w:rFonts w:ascii="Calibri" w:eastAsia="Calibri" w:hAnsi="Calibri" w:cs="Calibri"/>
          <w:u w:val="single"/>
        </w:rPr>
      </w:r>
      <w:r w:rsidRPr="003866F9">
        <w:rPr>
          <w:rFonts w:ascii="Calibri" w:eastAsia="Calibri" w:hAnsi="Calibri" w:cs="Calibri"/>
          <w:u w:val="single"/>
        </w:rPr>
        <w:fldChar w:fldCharType="separate"/>
      </w:r>
      <w:r w:rsidRPr="003866F9">
        <w:rPr>
          <w:rFonts w:ascii="Calibri" w:eastAsia="Calibri" w:hAnsi="Calibri" w:cs="Calibri"/>
          <w:u w:val="single"/>
        </w:rPr>
        <w:t>[Click here and insert address]</w:t>
      </w:r>
      <w:r w:rsidRPr="003866F9">
        <w:rPr>
          <w:rFonts w:ascii="Calibri" w:eastAsia="Calibri" w:hAnsi="Calibri" w:cs="Calibri"/>
          <w:u w:val="single"/>
        </w:rPr>
        <w:fldChar w:fldCharType="end"/>
      </w:r>
    </w:p>
    <w:p w14:paraId="07341F30" w14:textId="77777777" w:rsidR="00A4043B" w:rsidRPr="003866F9" w:rsidRDefault="00A4043B" w:rsidP="00A4043B">
      <w:pPr>
        <w:rPr>
          <w:rFonts w:cstheme="minorHAnsi"/>
        </w:rPr>
      </w:pPr>
      <w:r w:rsidRPr="003866F9">
        <w:rPr>
          <w:rFonts w:cstheme="minorHAnsi"/>
        </w:rPr>
        <w:t xml:space="preserve">I, </w:t>
      </w:r>
      <w:r w:rsidRPr="003866F9">
        <w:rPr>
          <w:rFonts w:cstheme="minorHAnsi"/>
        </w:rPr>
        <w:fldChar w:fldCharType="begin">
          <w:ffData>
            <w:name w:val=""/>
            <w:enabled/>
            <w:calcOnExit w:val="0"/>
            <w:textInput>
              <w:default w:val="[Click here and insert name of Declarant]"/>
            </w:textInput>
          </w:ffData>
        </w:fldChar>
      </w:r>
      <w:r w:rsidRPr="003866F9">
        <w:rPr>
          <w:rFonts w:cstheme="minorHAnsi"/>
        </w:rPr>
        <w:instrText xml:space="preserve"> FORMTEXT </w:instrText>
      </w:r>
      <w:r w:rsidRPr="003866F9">
        <w:rPr>
          <w:rFonts w:cstheme="minorHAnsi"/>
        </w:rPr>
      </w:r>
      <w:r w:rsidRPr="003866F9">
        <w:rPr>
          <w:rFonts w:cstheme="minorHAnsi"/>
        </w:rPr>
        <w:fldChar w:fldCharType="separate"/>
      </w:r>
      <w:r w:rsidRPr="003866F9">
        <w:rPr>
          <w:rFonts w:cstheme="minorHAnsi"/>
        </w:rPr>
        <w:t>[Click here and insert name of Declarant]</w:t>
      </w:r>
      <w:r w:rsidRPr="003866F9">
        <w:rPr>
          <w:rFonts w:cstheme="minorHAnsi"/>
        </w:rPr>
        <w:fldChar w:fldCharType="end"/>
      </w:r>
      <w:r w:rsidRPr="003866F9">
        <w:rPr>
          <w:rFonts w:cstheme="minorHAnsi"/>
        </w:rPr>
        <w:t>,</w:t>
      </w:r>
      <w:r w:rsidRPr="003866F9">
        <w:rPr>
          <w:rFonts w:cstheme="minorHAnsi"/>
          <w:i/>
        </w:rPr>
        <w:t xml:space="preserve"> </w:t>
      </w:r>
      <w:r w:rsidRPr="003866F9">
        <w:rPr>
          <w:rFonts w:cstheme="minorHAnsi"/>
        </w:rPr>
        <w:t xml:space="preserve">of </w:t>
      </w:r>
      <w:r w:rsidRPr="003866F9">
        <w:rPr>
          <w:rFonts w:cstheme="minorHAnsi"/>
        </w:rPr>
        <w:fldChar w:fldCharType="begin">
          <w:ffData>
            <w:name w:val=""/>
            <w:enabled/>
            <w:calcOnExit w:val="0"/>
            <w:textInput>
              <w:default w:val="[Click here and insert name of entity]"/>
            </w:textInput>
          </w:ffData>
        </w:fldChar>
      </w:r>
      <w:r w:rsidRPr="003866F9">
        <w:rPr>
          <w:rFonts w:cstheme="minorHAnsi"/>
        </w:rPr>
        <w:instrText xml:space="preserve"> FORMTEXT </w:instrText>
      </w:r>
      <w:r w:rsidRPr="003866F9">
        <w:rPr>
          <w:rFonts w:cstheme="minorHAnsi"/>
        </w:rPr>
      </w:r>
      <w:r w:rsidRPr="003866F9">
        <w:rPr>
          <w:rFonts w:cstheme="minorHAnsi"/>
        </w:rPr>
        <w:fldChar w:fldCharType="separate"/>
      </w:r>
      <w:r w:rsidRPr="003866F9">
        <w:rPr>
          <w:rFonts w:cstheme="minorHAnsi"/>
        </w:rPr>
        <w:t>[Click here and insert name of entity]</w:t>
      </w:r>
      <w:r w:rsidRPr="003866F9">
        <w:rPr>
          <w:rFonts w:cstheme="minorHAnsi"/>
        </w:rPr>
        <w:fldChar w:fldCharType="end"/>
      </w:r>
      <w:r w:rsidRPr="003866F9">
        <w:rPr>
          <w:rFonts w:cstheme="minorHAnsi"/>
        </w:rPr>
        <w:t xml:space="preserve">  do solemnly and sincerely declare that:</w:t>
      </w:r>
    </w:p>
    <w:p w14:paraId="759D2C1B" w14:textId="77777777" w:rsidR="00A4043B" w:rsidRPr="003866F9" w:rsidRDefault="00A4043B" w:rsidP="00A4043B">
      <w:pPr>
        <w:rPr>
          <w:rFonts w:cstheme="minorHAnsi"/>
        </w:rPr>
      </w:pPr>
    </w:p>
    <w:p w14:paraId="29B20670" w14:textId="4618F9DA" w:rsidR="00A4043B" w:rsidRPr="00E52921" w:rsidRDefault="00A4043B" w:rsidP="0037709F">
      <w:pPr>
        <w:pStyle w:val="ListParagraph"/>
        <w:numPr>
          <w:ilvl w:val="0"/>
          <w:numId w:val="6"/>
        </w:numPr>
        <w:pBdr>
          <w:top w:val="nil"/>
          <w:left w:val="nil"/>
          <w:bottom w:val="nil"/>
          <w:right w:val="nil"/>
          <w:between w:val="nil"/>
          <w:bar w:val="nil"/>
        </w:pBdr>
        <w:spacing w:line="257" w:lineRule="auto"/>
        <w:ind w:left="425" w:hanging="357"/>
        <w:jc w:val="both"/>
        <w:rPr>
          <w:rFonts w:asciiTheme="minorHAnsi" w:hAnsiTheme="minorHAnsi" w:cstheme="minorHAnsi"/>
          <w:lang w:val="en-IE"/>
        </w:rPr>
      </w:pPr>
      <w:r w:rsidRPr="003866F9">
        <w:rPr>
          <w:rFonts w:asciiTheme="minorHAnsi" w:hAnsiTheme="minorHAnsi" w:cstheme="minorHAnsi"/>
          <w:lang w:val="en-IE"/>
        </w:rPr>
        <w:t xml:space="preserve">I am a </w:t>
      </w:r>
      <w:r w:rsidRPr="003866F9">
        <w:rPr>
          <w:rFonts w:asciiTheme="minorHAnsi" w:hAnsiTheme="minorHAnsi" w:cstheme="minorHAnsi"/>
          <w:lang w:val="en-IE"/>
        </w:rPr>
        <w:fldChar w:fldCharType="begin">
          <w:ffData>
            <w:name w:val=""/>
            <w:enabled/>
            <w:calcOnExit w:val="0"/>
            <w:textInput>
              <w:default w:val="[insert role of Declarant]"/>
            </w:textInput>
          </w:ffData>
        </w:fldChar>
      </w:r>
      <w:r w:rsidRPr="003866F9">
        <w:rPr>
          <w:rFonts w:asciiTheme="minorHAnsi" w:hAnsiTheme="minorHAnsi" w:cstheme="minorHAnsi"/>
          <w:lang w:val="en-IE"/>
        </w:rPr>
        <w:instrText xml:space="preserve"> FORMTEXT </w:instrText>
      </w:r>
      <w:r w:rsidRPr="003866F9">
        <w:rPr>
          <w:rFonts w:asciiTheme="minorHAnsi" w:hAnsiTheme="minorHAnsi" w:cstheme="minorHAnsi"/>
          <w:lang w:val="en-IE"/>
        </w:rPr>
      </w:r>
      <w:r w:rsidRPr="003866F9">
        <w:rPr>
          <w:rFonts w:asciiTheme="minorHAnsi" w:hAnsiTheme="minorHAnsi" w:cstheme="minorHAnsi"/>
          <w:lang w:val="en-IE"/>
        </w:rPr>
        <w:fldChar w:fldCharType="separate"/>
      </w:r>
      <w:r w:rsidRPr="003866F9">
        <w:rPr>
          <w:rFonts w:asciiTheme="minorHAnsi" w:hAnsiTheme="minorHAnsi" w:cstheme="minorHAnsi"/>
          <w:lang w:val="en-IE"/>
        </w:rPr>
        <w:t>[insert role of Declarant]</w:t>
      </w:r>
      <w:r w:rsidRPr="003866F9">
        <w:rPr>
          <w:rFonts w:asciiTheme="minorHAnsi" w:hAnsiTheme="minorHAnsi" w:cstheme="minorHAnsi"/>
          <w:lang w:val="en-IE"/>
        </w:rPr>
        <w:fldChar w:fldCharType="end"/>
      </w:r>
      <w:r w:rsidRPr="003866F9">
        <w:rPr>
          <w:rFonts w:asciiTheme="minorHAnsi" w:hAnsiTheme="minorHAnsi" w:cstheme="minorHAnsi"/>
          <w:lang w:val="en-IE"/>
        </w:rPr>
        <w:t xml:space="preserve"> of </w:t>
      </w:r>
      <w:r w:rsidRPr="003866F9">
        <w:rPr>
          <w:rFonts w:asciiTheme="minorHAnsi" w:hAnsiTheme="minorHAnsi" w:cstheme="minorHAnsi"/>
          <w:lang w:val="en-IE"/>
        </w:rPr>
        <w:fldChar w:fldCharType="begin">
          <w:ffData>
            <w:name w:val=""/>
            <w:enabled/>
            <w:calcOnExit w:val="0"/>
            <w:textInput>
              <w:default w:val="[Click here and insert name of entity]"/>
            </w:textInput>
          </w:ffData>
        </w:fldChar>
      </w:r>
      <w:r w:rsidRPr="003866F9">
        <w:rPr>
          <w:rFonts w:asciiTheme="minorHAnsi" w:hAnsiTheme="minorHAnsi" w:cstheme="minorHAnsi"/>
          <w:lang w:val="en-IE"/>
        </w:rPr>
        <w:instrText xml:space="preserve"> FORMTEXT </w:instrText>
      </w:r>
      <w:r w:rsidRPr="003866F9">
        <w:rPr>
          <w:rFonts w:asciiTheme="minorHAnsi" w:hAnsiTheme="minorHAnsi" w:cstheme="minorHAnsi"/>
          <w:lang w:val="en-IE"/>
        </w:rPr>
      </w:r>
      <w:r w:rsidRPr="003866F9">
        <w:rPr>
          <w:rFonts w:asciiTheme="minorHAnsi" w:hAnsiTheme="minorHAnsi" w:cstheme="minorHAnsi"/>
          <w:lang w:val="en-IE"/>
        </w:rPr>
        <w:fldChar w:fldCharType="separate"/>
      </w:r>
      <w:r w:rsidRPr="003866F9">
        <w:rPr>
          <w:rFonts w:asciiTheme="minorHAnsi" w:hAnsiTheme="minorHAnsi" w:cstheme="minorHAnsi"/>
          <w:lang w:val="en-IE"/>
        </w:rPr>
        <w:t>[Click here and insert name of entity]</w:t>
      </w:r>
      <w:r w:rsidRPr="003866F9">
        <w:rPr>
          <w:rFonts w:asciiTheme="minorHAnsi" w:hAnsiTheme="minorHAnsi" w:cstheme="minorHAnsi"/>
          <w:lang w:val="en-IE"/>
        </w:rPr>
        <w:fldChar w:fldCharType="end"/>
      </w:r>
      <w:r w:rsidRPr="003866F9">
        <w:rPr>
          <w:rFonts w:asciiTheme="minorHAnsi" w:hAnsiTheme="minorHAnsi" w:cstheme="minorHAnsi"/>
          <w:lang w:val="en-IE"/>
        </w:rPr>
        <w:t xml:space="preserve"> and am authori</w:t>
      </w:r>
      <w:r w:rsidR="00B351DC">
        <w:rPr>
          <w:rFonts w:asciiTheme="minorHAnsi" w:hAnsiTheme="minorHAnsi" w:cstheme="minorHAnsi"/>
          <w:lang w:val="en-IE"/>
        </w:rPr>
        <w:t>s</w:t>
      </w:r>
      <w:r w:rsidRPr="003866F9">
        <w:rPr>
          <w:rFonts w:asciiTheme="minorHAnsi" w:hAnsiTheme="minorHAnsi" w:cstheme="minorHAnsi"/>
          <w:lang w:val="en-IE"/>
        </w:rPr>
        <w:t xml:space="preserve">ed by </w:t>
      </w:r>
      <w:r w:rsidRPr="003866F9">
        <w:rPr>
          <w:rFonts w:asciiTheme="minorHAnsi" w:hAnsiTheme="minorHAnsi" w:cstheme="minorHAnsi"/>
          <w:lang w:val="en-IE"/>
        </w:rPr>
        <w:fldChar w:fldCharType="begin">
          <w:ffData>
            <w:name w:val=""/>
            <w:enabled/>
            <w:calcOnExit w:val="0"/>
            <w:textInput>
              <w:default w:val="[Click here and insert name of entity]"/>
            </w:textInput>
          </w:ffData>
        </w:fldChar>
      </w:r>
      <w:r w:rsidRPr="003866F9">
        <w:rPr>
          <w:rFonts w:asciiTheme="minorHAnsi" w:hAnsiTheme="minorHAnsi" w:cstheme="minorHAnsi"/>
          <w:lang w:val="en-IE"/>
        </w:rPr>
        <w:instrText xml:space="preserve"> FORMTEXT </w:instrText>
      </w:r>
      <w:r w:rsidRPr="003866F9">
        <w:rPr>
          <w:rFonts w:asciiTheme="minorHAnsi" w:hAnsiTheme="minorHAnsi" w:cstheme="minorHAnsi"/>
          <w:lang w:val="en-IE"/>
        </w:rPr>
      </w:r>
      <w:r w:rsidRPr="003866F9">
        <w:rPr>
          <w:rFonts w:asciiTheme="minorHAnsi" w:hAnsiTheme="minorHAnsi" w:cstheme="minorHAnsi"/>
          <w:lang w:val="en-IE"/>
        </w:rPr>
        <w:fldChar w:fldCharType="separate"/>
      </w:r>
      <w:r w:rsidRPr="003866F9">
        <w:rPr>
          <w:rFonts w:asciiTheme="minorHAnsi" w:hAnsiTheme="minorHAnsi" w:cstheme="minorHAnsi"/>
          <w:lang w:val="en-IE"/>
        </w:rPr>
        <w:t>[Click here and insert name of entity]</w:t>
      </w:r>
      <w:r w:rsidRPr="003866F9">
        <w:rPr>
          <w:rFonts w:asciiTheme="minorHAnsi" w:hAnsiTheme="minorHAnsi" w:cstheme="minorHAnsi"/>
          <w:lang w:val="en-IE"/>
        </w:rPr>
        <w:fldChar w:fldCharType="end"/>
      </w:r>
      <w:r w:rsidRPr="003866F9">
        <w:rPr>
          <w:rFonts w:asciiTheme="minorHAnsi" w:hAnsiTheme="minorHAnsi" w:cstheme="minorHAnsi"/>
          <w:lang w:val="en-IE"/>
        </w:rPr>
        <w:t xml:space="preserve">  to make this declaration which relates to a tender (“the Tender”) submitted by </w:t>
      </w:r>
      <w:r w:rsidRPr="003866F9">
        <w:rPr>
          <w:rFonts w:asciiTheme="minorHAnsi" w:hAnsiTheme="minorHAnsi" w:cstheme="minorHAnsi"/>
          <w:lang w:val="en-IE"/>
        </w:rPr>
        <w:fldChar w:fldCharType="begin">
          <w:ffData>
            <w:name w:val=""/>
            <w:enabled/>
            <w:calcOnExit w:val="0"/>
            <w:textInput>
              <w:default w:val="[Click here and insert name of entity]"/>
            </w:textInput>
          </w:ffData>
        </w:fldChar>
      </w:r>
      <w:r w:rsidRPr="003866F9">
        <w:rPr>
          <w:rFonts w:asciiTheme="minorHAnsi" w:hAnsiTheme="minorHAnsi" w:cstheme="minorHAnsi"/>
          <w:lang w:val="en-IE"/>
        </w:rPr>
        <w:instrText xml:space="preserve"> FORMTEXT </w:instrText>
      </w:r>
      <w:r w:rsidRPr="003866F9">
        <w:rPr>
          <w:rFonts w:asciiTheme="minorHAnsi" w:hAnsiTheme="minorHAnsi" w:cstheme="minorHAnsi"/>
          <w:lang w:val="en-IE"/>
        </w:rPr>
      </w:r>
      <w:r w:rsidRPr="003866F9">
        <w:rPr>
          <w:rFonts w:asciiTheme="minorHAnsi" w:hAnsiTheme="minorHAnsi" w:cstheme="minorHAnsi"/>
          <w:lang w:val="en-IE"/>
        </w:rPr>
        <w:fldChar w:fldCharType="separate"/>
      </w:r>
      <w:r w:rsidRPr="003866F9">
        <w:rPr>
          <w:rFonts w:asciiTheme="minorHAnsi" w:hAnsiTheme="minorHAnsi" w:cstheme="minorHAnsi"/>
          <w:lang w:val="en-IE"/>
        </w:rPr>
        <w:t>[Click here and insert name of entity]</w:t>
      </w:r>
      <w:r w:rsidRPr="003866F9">
        <w:rPr>
          <w:rFonts w:asciiTheme="minorHAnsi" w:hAnsiTheme="minorHAnsi" w:cstheme="minorHAnsi"/>
          <w:lang w:val="en-IE"/>
        </w:rPr>
        <w:fldChar w:fldCharType="end"/>
      </w:r>
      <w:r w:rsidRPr="003866F9">
        <w:rPr>
          <w:rFonts w:asciiTheme="minorHAnsi" w:hAnsiTheme="minorHAnsi" w:cstheme="minorHAnsi"/>
          <w:lang w:val="en-IE"/>
        </w:rPr>
        <w:t xml:space="preserve">  in response to </w:t>
      </w:r>
      <w:r w:rsidRPr="00774DB1">
        <w:rPr>
          <w:rFonts w:asciiTheme="minorHAnsi" w:hAnsiTheme="minorHAnsi" w:cstheme="minorHAnsi"/>
          <w:lang w:val="en-IE"/>
        </w:rPr>
        <w:t>an RF</w:t>
      </w:r>
      <w:r w:rsidR="006640FB" w:rsidRPr="00774DB1">
        <w:rPr>
          <w:rFonts w:asciiTheme="minorHAnsi" w:hAnsiTheme="minorHAnsi" w:cstheme="minorHAnsi"/>
          <w:lang w:val="en-IE"/>
        </w:rPr>
        <w:t>A</w:t>
      </w:r>
      <w:r w:rsidRPr="00774DB1">
        <w:rPr>
          <w:rFonts w:asciiTheme="minorHAnsi" w:hAnsiTheme="minorHAnsi" w:cstheme="minorHAnsi"/>
          <w:lang w:val="en-IE"/>
        </w:rPr>
        <w:t>T</w:t>
      </w:r>
      <w:r w:rsidR="006640FB" w:rsidRPr="00774DB1">
        <w:rPr>
          <w:rFonts w:asciiTheme="minorHAnsi" w:hAnsiTheme="minorHAnsi" w:cstheme="minorHAnsi"/>
          <w:lang w:val="en-IE"/>
        </w:rPr>
        <w:t>P</w:t>
      </w:r>
      <w:r w:rsidRPr="00774DB1">
        <w:rPr>
          <w:rFonts w:asciiTheme="minorHAnsi" w:hAnsiTheme="minorHAnsi" w:cstheme="minorHAnsi"/>
          <w:lang w:val="en-IE"/>
        </w:rPr>
        <w:t xml:space="preserve"> dated </w:t>
      </w:r>
      <w:r w:rsidR="00DA67FE" w:rsidRPr="00774DB1">
        <w:rPr>
          <w:rFonts w:asciiTheme="minorHAnsi" w:hAnsiTheme="minorHAnsi" w:cstheme="minorHAnsi"/>
          <w:lang w:val="en-IE"/>
        </w:rPr>
        <w:t>1</w:t>
      </w:r>
      <w:r w:rsidR="001522EA">
        <w:rPr>
          <w:rFonts w:asciiTheme="minorHAnsi" w:hAnsiTheme="minorHAnsi" w:cstheme="minorHAnsi"/>
          <w:lang w:val="en-IE"/>
        </w:rPr>
        <w:t>3</w:t>
      </w:r>
      <w:r w:rsidR="00DA67FE" w:rsidRPr="00774DB1">
        <w:rPr>
          <w:rFonts w:asciiTheme="minorHAnsi" w:hAnsiTheme="minorHAnsi" w:cstheme="minorHAnsi"/>
          <w:vertAlign w:val="superscript"/>
          <w:lang w:val="en-IE"/>
        </w:rPr>
        <w:t>th</w:t>
      </w:r>
      <w:r w:rsidR="00DA67FE">
        <w:rPr>
          <w:rFonts w:asciiTheme="minorHAnsi" w:hAnsiTheme="minorHAnsi" w:cstheme="minorHAnsi"/>
          <w:lang w:val="en-IE"/>
        </w:rPr>
        <w:t xml:space="preserve"> Aug</w:t>
      </w:r>
      <w:r w:rsidR="00D820A0">
        <w:rPr>
          <w:rFonts w:asciiTheme="minorHAnsi" w:hAnsiTheme="minorHAnsi" w:cstheme="minorHAnsi"/>
          <w:lang w:val="en-IE"/>
        </w:rPr>
        <w:t>ust 2025</w:t>
      </w:r>
      <w:r w:rsidR="00944078" w:rsidRPr="00E52921">
        <w:rPr>
          <w:rFonts w:asciiTheme="minorHAnsi" w:hAnsiTheme="minorHAnsi" w:cstheme="minorHAnsi"/>
          <w:lang w:val="en-IE"/>
        </w:rPr>
        <w:t xml:space="preserve"> </w:t>
      </w:r>
      <w:r w:rsidRPr="00E52921">
        <w:rPr>
          <w:rFonts w:asciiTheme="minorHAnsi" w:hAnsiTheme="minorHAnsi" w:cstheme="minorHAnsi"/>
          <w:lang w:val="en-IE"/>
        </w:rPr>
        <w:t xml:space="preserve">titled </w:t>
      </w:r>
      <w:r w:rsidR="00C014D8" w:rsidRPr="00E52921">
        <w:rPr>
          <w:rFonts w:asciiTheme="minorHAnsi" w:hAnsiTheme="minorHAnsi" w:cstheme="minorHAnsi"/>
          <w:lang w:val="en-IE"/>
        </w:rPr>
        <w:t>DP</w:t>
      </w:r>
      <w:r w:rsidR="002F3B71" w:rsidRPr="00E52921">
        <w:rPr>
          <w:rFonts w:asciiTheme="minorHAnsi" w:hAnsiTheme="minorHAnsi" w:cstheme="minorHAnsi"/>
          <w:lang w:val="en-IE"/>
        </w:rPr>
        <w:t xml:space="preserve">S for the Supply of </w:t>
      </w:r>
      <w:r w:rsidR="008D5D51" w:rsidRPr="00E52921">
        <w:rPr>
          <w:rFonts w:asciiTheme="minorHAnsi" w:hAnsiTheme="minorHAnsi" w:cstheme="minorHAnsi"/>
          <w:lang w:val="en-IE"/>
        </w:rPr>
        <w:t xml:space="preserve">Schoolbooks </w:t>
      </w:r>
      <w:r w:rsidRPr="00E52921">
        <w:rPr>
          <w:rFonts w:asciiTheme="minorHAnsi" w:hAnsiTheme="minorHAnsi" w:cstheme="minorHAnsi"/>
          <w:lang w:val="en-IE"/>
        </w:rPr>
        <w:t xml:space="preserve">published by </w:t>
      </w:r>
      <w:r w:rsidR="00673CD1" w:rsidRPr="00E52921">
        <w:rPr>
          <w:rFonts w:asciiTheme="minorHAnsi" w:hAnsiTheme="minorHAnsi" w:cstheme="minorHAnsi"/>
          <w:lang w:val="en-IE"/>
        </w:rPr>
        <w:t>Education and Training Boards</w:t>
      </w:r>
      <w:r w:rsidRPr="00E52921">
        <w:rPr>
          <w:rFonts w:asciiTheme="minorHAnsi" w:hAnsiTheme="minorHAnsi" w:cstheme="minorHAnsi"/>
          <w:lang w:val="en-IE"/>
        </w:rPr>
        <w:t xml:space="preserve"> (“the Contracting Authority”).</w:t>
      </w:r>
    </w:p>
    <w:p w14:paraId="2DADCFA1" w14:textId="77777777" w:rsidR="00A4043B" w:rsidRPr="003866F9" w:rsidRDefault="00A4043B" w:rsidP="00A4043B">
      <w:pPr>
        <w:pStyle w:val="ListParagraph"/>
        <w:spacing w:line="257" w:lineRule="auto"/>
        <w:ind w:left="425"/>
        <w:jc w:val="both"/>
        <w:rPr>
          <w:rFonts w:asciiTheme="minorHAnsi" w:hAnsiTheme="minorHAnsi" w:cstheme="minorHAnsi"/>
          <w:lang w:val="en-IE"/>
        </w:rPr>
      </w:pPr>
    </w:p>
    <w:p w14:paraId="00031E45" w14:textId="77777777" w:rsidR="00A4043B" w:rsidRPr="003866F9" w:rsidRDefault="00A4043B" w:rsidP="0037709F">
      <w:pPr>
        <w:numPr>
          <w:ilvl w:val="0"/>
          <w:numId w:val="6"/>
        </w:numPr>
        <w:spacing w:after="0" w:line="256" w:lineRule="auto"/>
        <w:ind w:left="426"/>
        <w:contextualSpacing/>
        <w:jc w:val="both"/>
        <w:rPr>
          <w:rFonts w:eastAsia="Times New Roman" w:cstheme="minorHAnsi"/>
        </w:rPr>
      </w:pPr>
      <w:r w:rsidRPr="003866F9">
        <w:rPr>
          <w:rFonts w:eastAsia="Times New Roman" w:cstheme="minorHAnsi"/>
        </w:rPr>
        <w:t xml:space="preserve">Neither </w:t>
      </w:r>
      <w:r w:rsidRPr="003866F9">
        <w:rPr>
          <w:rFonts w:eastAsia="Times New Roman" w:cstheme="minorHAnsi"/>
        </w:rPr>
        <w:fldChar w:fldCharType="begin">
          <w:ffData>
            <w:name w:val=""/>
            <w:enabled/>
            <w:calcOnExit w:val="0"/>
            <w:textInput>
              <w:default w:val="[Click here and insert name of entity]"/>
            </w:textInput>
          </w:ffData>
        </w:fldChar>
      </w:r>
      <w:r w:rsidRPr="003866F9">
        <w:rPr>
          <w:rFonts w:eastAsia="Times New Roman" w:cstheme="minorHAnsi"/>
        </w:rPr>
        <w:instrText xml:space="preserve"> FORMTEXT </w:instrText>
      </w:r>
      <w:r w:rsidRPr="003866F9">
        <w:rPr>
          <w:rFonts w:eastAsia="Times New Roman" w:cstheme="minorHAnsi"/>
        </w:rPr>
      </w:r>
      <w:r w:rsidRPr="003866F9">
        <w:rPr>
          <w:rFonts w:eastAsia="Times New Roman" w:cstheme="minorHAnsi"/>
        </w:rPr>
        <w:fldChar w:fldCharType="separate"/>
      </w:r>
      <w:r w:rsidRPr="003866F9">
        <w:rPr>
          <w:rFonts w:eastAsia="Times New Roman" w:cstheme="minorHAnsi"/>
        </w:rPr>
        <w:t>[Click here and insert name of entity]</w:t>
      </w:r>
      <w:r w:rsidRPr="003866F9">
        <w:rPr>
          <w:rFonts w:eastAsia="Times New Roman" w:cstheme="minorHAnsi"/>
        </w:rPr>
        <w:fldChar w:fldCharType="end"/>
      </w:r>
      <w:r w:rsidRPr="003866F9">
        <w:rPr>
          <w:rFonts w:eastAsia="Times New Roman" w:cstheme="minorHAnsi"/>
        </w:rPr>
        <w:t xml:space="preserve">  nor any person who is a member of the administrative, management or supervisory </w:t>
      </w:r>
      <w:bookmarkStart w:id="18" w:name="_Hlk151017399"/>
      <w:r w:rsidRPr="003866F9">
        <w:rPr>
          <w:rFonts w:eastAsia="Times New Roman" w:cstheme="minorHAnsi"/>
        </w:rPr>
        <w:t xml:space="preserve">body of </w:t>
      </w:r>
      <w:r w:rsidRPr="003866F9">
        <w:rPr>
          <w:rFonts w:cstheme="minorHAnsi"/>
        </w:rPr>
        <w:fldChar w:fldCharType="begin">
          <w:ffData>
            <w:name w:val=""/>
            <w:enabled/>
            <w:calcOnExit w:val="0"/>
            <w:textInput>
              <w:default w:val="[Click here and insert name of entity]"/>
            </w:textInput>
          </w:ffData>
        </w:fldChar>
      </w:r>
      <w:r w:rsidRPr="003866F9">
        <w:rPr>
          <w:rFonts w:eastAsia="Times New Roman" w:cstheme="minorHAnsi"/>
        </w:rPr>
        <w:instrText xml:space="preserve"> FORMTEXT </w:instrText>
      </w:r>
      <w:r w:rsidRPr="003866F9">
        <w:rPr>
          <w:rFonts w:cstheme="minorHAnsi"/>
        </w:rPr>
      </w:r>
      <w:r w:rsidRPr="003866F9">
        <w:rPr>
          <w:rFonts w:cstheme="minorHAnsi"/>
        </w:rPr>
        <w:fldChar w:fldCharType="separate"/>
      </w:r>
      <w:r w:rsidRPr="003866F9">
        <w:rPr>
          <w:rFonts w:eastAsia="Times New Roman" w:cstheme="minorHAnsi"/>
        </w:rPr>
        <w:t>[Click here and insert name of entity]</w:t>
      </w:r>
      <w:r w:rsidRPr="003866F9">
        <w:rPr>
          <w:rFonts w:cstheme="minorHAnsi"/>
        </w:rPr>
        <w:fldChar w:fldCharType="end"/>
      </w:r>
      <w:bookmarkEnd w:id="18"/>
      <w:r w:rsidRPr="003866F9">
        <w:rPr>
          <w:rFonts w:eastAsia="Times New Roman" w:cstheme="minorHAnsi"/>
        </w:rPr>
        <w:t xml:space="preserve">  nor any person who has powers of representation, decision or control in </w:t>
      </w:r>
      <w:r w:rsidRPr="003866F9">
        <w:rPr>
          <w:rFonts w:eastAsia="Times New Roman" w:cstheme="minorHAnsi"/>
        </w:rPr>
        <w:fldChar w:fldCharType="begin">
          <w:ffData>
            <w:name w:val=""/>
            <w:enabled/>
            <w:calcOnExit w:val="0"/>
            <w:textInput>
              <w:default w:val="[Click here and insert name of entity]"/>
            </w:textInput>
          </w:ffData>
        </w:fldChar>
      </w:r>
      <w:r w:rsidRPr="003866F9">
        <w:rPr>
          <w:rFonts w:eastAsia="Times New Roman" w:cstheme="minorHAnsi"/>
        </w:rPr>
        <w:instrText xml:space="preserve"> FORMTEXT </w:instrText>
      </w:r>
      <w:r w:rsidRPr="003866F9">
        <w:rPr>
          <w:rFonts w:eastAsia="Times New Roman" w:cstheme="minorHAnsi"/>
        </w:rPr>
      </w:r>
      <w:r w:rsidRPr="003866F9">
        <w:rPr>
          <w:rFonts w:eastAsia="Times New Roman" w:cstheme="minorHAnsi"/>
        </w:rPr>
        <w:fldChar w:fldCharType="separate"/>
      </w:r>
      <w:r w:rsidRPr="003866F9">
        <w:rPr>
          <w:rFonts w:eastAsia="Times New Roman" w:cstheme="minorHAnsi"/>
        </w:rPr>
        <w:t>[Click here and insert name of entity]</w:t>
      </w:r>
      <w:r w:rsidRPr="003866F9">
        <w:rPr>
          <w:rFonts w:eastAsia="Times New Roman" w:cstheme="minorHAnsi"/>
        </w:rPr>
        <w:fldChar w:fldCharType="end"/>
      </w:r>
      <w:r w:rsidRPr="003866F9">
        <w:rPr>
          <w:rFonts w:eastAsia="Times New Roman" w:cstheme="minorHAnsi"/>
          <w:i/>
        </w:rPr>
        <w:t xml:space="preserve"> </w:t>
      </w:r>
      <w:r w:rsidRPr="003866F9">
        <w:rPr>
          <w:rFonts w:eastAsia="Times New Roman" w:cstheme="minorHAnsi"/>
        </w:rPr>
        <w:t>has:</w:t>
      </w:r>
    </w:p>
    <w:p w14:paraId="12ACFB2F" w14:textId="77777777" w:rsidR="00A4043B" w:rsidRPr="003866F9" w:rsidRDefault="00A4043B" w:rsidP="0037709F">
      <w:pPr>
        <w:numPr>
          <w:ilvl w:val="0"/>
          <w:numId w:val="7"/>
        </w:numPr>
        <w:spacing w:after="120" w:line="276" w:lineRule="auto"/>
        <w:ind w:left="993" w:right="47" w:hanging="425"/>
        <w:jc w:val="both"/>
        <w:rPr>
          <w:rFonts w:eastAsia="Calibri" w:cstheme="minorHAnsi"/>
        </w:rPr>
      </w:pPr>
      <w:r w:rsidRPr="003866F9">
        <w:rPr>
          <w:rFonts w:eastAsia="Calibri" w:cstheme="minorHAnsi"/>
        </w:rPr>
        <w:t xml:space="preserve">Ever been the subject of a conviction for </w:t>
      </w:r>
      <w:r w:rsidRPr="003866F9">
        <w:rPr>
          <w:rFonts w:eastAsia="Calibri" w:cstheme="minorHAnsi"/>
          <w:lang w:eastAsia="en-IE"/>
        </w:rPr>
        <w:t>participation in a criminal organisation, as defined in Article 2 of Council Framework Decision 2008/841/JHA.</w:t>
      </w:r>
    </w:p>
    <w:p w14:paraId="112D03CF" w14:textId="77777777" w:rsidR="00A4043B" w:rsidRPr="003866F9" w:rsidRDefault="00A4043B" w:rsidP="0037709F">
      <w:pPr>
        <w:numPr>
          <w:ilvl w:val="0"/>
          <w:numId w:val="7"/>
        </w:numPr>
        <w:spacing w:after="120" w:line="276" w:lineRule="auto"/>
        <w:ind w:left="993" w:right="47" w:hanging="425"/>
        <w:jc w:val="both"/>
        <w:rPr>
          <w:rFonts w:eastAsia="Calibri" w:cstheme="minorHAnsi"/>
        </w:rPr>
      </w:pPr>
      <w:r w:rsidRPr="003866F9">
        <w:rPr>
          <w:rFonts w:eastAsia="Calibri" w:cstheme="minorHAnsi"/>
        </w:rPr>
        <w:t xml:space="preserve">Ever been the subject of a conviction for </w:t>
      </w:r>
      <w:r w:rsidRPr="003866F9">
        <w:rPr>
          <w:rFonts w:eastAsia="Calibri" w:cstheme="minorHAnsi"/>
          <w:lang w:eastAsia="en-IE"/>
        </w:rPr>
        <w:t xml:space="preserve">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 the law of the state in </w:t>
      </w:r>
      <w:r w:rsidRPr="003866F9">
        <w:rPr>
          <w:rFonts w:eastAsia="Calibri" w:cstheme="minorHAnsi"/>
        </w:rPr>
        <w:fldChar w:fldCharType="begin">
          <w:ffData>
            <w:name w:val=""/>
            <w:enabled/>
            <w:calcOnExit w:val="0"/>
            <w:textInput>
              <w:default w:val="[Click here and insert name of entity]"/>
            </w:textInput>
          </w:ffData>
        </w:fldChar>
      </w:r>
      <w:r w:rsidRPr="003866F9">
        <w:rPr>
          <w:rFonts w:eastAsia="Calibri" w:cstheme="minorHAnsi"/>
        </w:rPr>
        <w:instrText xml:space="preserve"> FORMTEXT </w:instrText>
      </w:r>
      <w:r w:rsidRPr="003866F9">
        <w:rPr>
          <w:rFonts w:eastAsia="Calibri" w:cstheme="minorHAnsi"/>
        </w:rPr>
      </w:r>
      <w:r w:rsidRPr="003866F9">
        <w:rPr>
          <w:rFonts w:eastAsia="Calibri" w:cstheme="minorHAnsi"/>
        </w:rPr>
        <w:fldChar w:fldCharType="separate"/>
      </w:r>
      <w:r w:rsidRPr="003866F9">
        <w:rPr>
          <w:rFonts w:eastAsia="Calibri" w:cstheme="minorHAnsi"/>
        </w:rPr>
        <w:t>[Click here and insert name of entity]</w:t>
      </w:r>
      <w:r w:rsidRPr="003866F9">
        <w:rPr>
          <w:rFonts w:eastAsia="Calibri" w:cstheme="minorHAnsi"/>
        </w:rPr>
        <w:fldChar w:fldCharType="end"/>
      </w:r>
      <w:r w:rsidRPr="003866F9">
        <w:rPr>
          <w:rFonts w:eastAsia="Calibri" w:cstheme="minorHAnsi"/>
        </w:rPr>
        <w:t xml:space="preserve"> is established</w:t>
      </w:r>
      <w:r w:rsidRPr="003866F9">
        <w:rPr>
          <w:rFonts w:eastAsia="Calibri" w:cstheme="minorHAnsi"/>
          <w:lang w:eastAsia="en-IE"/>
        </w:rPr>
        <w:t>.</w:t>
      </w:r>
    </w:p>
    <w:p w14:paraId="06F7D350" w14:textId="77777777" w:rsidR="00A4043B" w:rsidRPr="003866F9" w:rsidRDefault="00A4043B" w:rsidP="0037709F">
      <w:pPr>
        <w:numPr>
          <w:ilvl w:val="0"/>
          <w:numId w:val="7"/>
        </w:numPr>
        <w:spacing w:after="120" w:line="276" w:lineRule="auto"/>
        <w:ind w:left="993" w:right="47" w:hanging="425"/>
        <w:jc w:val="both"/>
        <w:rPr>
          <w:rFonts w:eastAsia="Calibri"/>
        </w:rPr>
      </w:pPr>
      <w:r w:rsidRPr="003866F9">
        <w:rPr>
          <w:rFonts w:eastAsia="Calibri"/>
        </w:rPr>
        <w:t xml:space="preserve">Ever been the subject of a conviction for </w:t>
      </w:r>
      <w:r w:rsidRPr="003866F9">
        <w:rPr>
          <w:rFonts w:eastAsia="Calibri"/>
          <w:lang w:eastAsia="en-IE"/>
        </w:rPr>
        <w:t>fraud within the meaning of Article 1 of the Convention on the protection of the European Communities’ financial interests.</w:t>
      </w:r>
    </w:p>
    <w:p w14:paraId="6C725B3F" w14:textId="77777777" w:rsidR="00A4043B" w:rsidRPr="003866F9" w:rsidRDefault="00A4043B" w:rsidP="0037709F">
      <w:pPr>
        <w:numPr>
          <w:ilvl w:val="0"/>
          <w:numId w:val="7"/>
        </w:numPr>
        <w:spacing w:after="120" w:line="276" w:lineRule="auto"/>
        <w:ind w:left="993" w:right="47" w:hanging="425"/>
        <w:jc w:val="both"/>
        <w:rPr>
          <w:rFonts w:eastAsia="Calibri"/>
        </w:rPr>
      </w:pPr>
      <w:r w:rsidRPr="003866F9">
        <w:rPr>
          <w:rFonts w:eastAsia="Calibri"/>
        </w:rPr>
        <w:t xml:space="preserve">Ever been the subject of a conviction for </w:t>
      </w:r>
      <w:r w:rsidRPr="003866F9">
        <w:rPr>
          <w:rFonts w:eastAsia="Calibri"/>
          <w:lang w:eastAsia="en-IE"/>
        </w:rPr>
        <w:t>terrorist offences or offences linked to terrorist activities, as defined in Articles 1 and 3 of Council Framework Decision 2002/475/JHA</w:t>
      </w:r>
      <w:r w:rsidRPr="003866F9">
        <w:rPr>
          <w:rFonts w:eastAsia="Calibri"/>
          <w:u w:val="single"/>
          <w:lang w:eastAsia="en-IE"/>
        </w:rPr>
        <w:t xml:space="preserve"> </w:t>
      </w:r>
      <w:r w:rsidRPr="003866F9">
        <w:rPr>
          <w:rFonts w:eastAsia="Calibri"/>
          <w:lang w:eastAsia="en-IE"/>
        </w:rPr>
        <w:t>respectively, or for inciting or aiding or abetting or attempting to commit an offence, as referred to in Article 4 of that Framework Decision.</w:t>
      </w:r>
    </w:p>
    <w:p w14:paraId="7A236466" w14:textId="77777777" w:rsidR="00A4043B" w:rsidRPr="003866F9" w:rsidRDefault="00A4043B" w:rsidP="0037709F">
      <w:pPr>
        <w:numPr>
          <w:ilvl w:val="0"/>
          <w:numId w:val="7"/>
        </w:numPr>
        <w:spacing w:after="120" w:line="276" w:lineRule="auto"/>
        <w:ind w:left="993" w:right="47" w:hanging="425"/>
        <w:jc w:val="both"/>
        <w:rPr>
          <w:rFonts w:eastAsia="Calibri" w:cstheme="minorHAnsi"/>
        </w:rPr>
      </w:pPr>
      <w:r w:rsidRPr="003866F9">
        <w:rPr>
          <w:rFonts w:eastAsia="Calibri" w:cstheme="minorHAnsi"/>
        </w:rPr>
        <w:t>Ever been the subject of a conviction for m</w:t>
      </w:r>
      <w:r w:rsidRPr="003866F9">
        <w:rPr>
          <w:rFonts w:eastAsia="Calibri" w:cstheme="minorHAnsi"/>
          <w:lang w:eastAsia="en-IE"/>
        </w:rPr>
        <w:t>oney laundering or terrorist financing, as defined in Article 1 of Directive 2005/60/EC of the European Parliament and of the Council.</w:t>
      </w:r>
    </w:p>
    <w:p w14:paraId="3ACFA3DA" w14:textId="77777777" w:rsidR="00A4043B" w:rsidRPr="003866F9" w:rsidRDefault="00A4043B" w:rsidP="0037709F">
      <w:pPr>
        <w:numPr>
          <w:ilvl w:val="0"/>
          <w:numId w:val="7"/>
        </w:numPr>
        <w:spacing w:after="120" w:line="276" w:lineRule="auto"/>
        <w:ind w:left="993" w:right="45" w:hanging="425"/>
        <w:jc w:val="both"/>
        <w:rPr>
          <w:rFonts w:eastAsia="Calibri" w:cstheme="minorHAnsi"/>
        </w:rPr>
      </w:pPr>
      <w:r w:rsidRPr="003866F9">
        <w:rPr>
          <w:rFonts w:eastAsia="Calibri" w:cstheme="minorHAnsi"/>
        </w:rPr>
        <w:t xml:space="preserve">Ever been the subject of a conviction for </w:t>
      </w:r>
      <w:r w:rsidRPr="003866F9">
        <w:rPr>
          <w:rFonts w:eastAsia="Calibri" w:cstheme="minorHAnsi"/>
          <w:lang w:eastAsia="en-IE"/>
        </w:rPr>
        <w:t>child labour and other forms of trafficking in human beings as defined in Article 2 of Directive 2011/36/EU of the European Parliament and of the Council.</w:t>
      </w:r>
    </w:p>
    <w:p w14:paraId="4ACDB358" w14:textId="77777777" w:rsidR="00A4043B" w:rsidRPr="003866F9" w:rsidRDefault="00A4043B" w:rsidP="0037709F">
      <w:pPr>
        <w:numPr>
          <w:ilvl w:val="0"/>
          <w:numId w:val="8"/>
        </w:numPr>
        <w:spacing w:after="120" w:line="276" w:lineRule="auto"/>
        <w:ind w:left="357" w:right="45" w:hanging="357"/>
        <w:jc w:val="both"/>
        <w:rPr>
          <w:rFonts w:eastAsia="Times New Roman" w:cstheme="minorHAnsi"/>
        </w:rPr>
      </w:pPr>
      <w:r w:rsidRPr="003866F9">
        <w:rPr>
          <w:rFonts w:eastAsia="Times New Roman" w:cstheme="minorHAnsi"/>
        </w:rPr>
        <w:fldChar w:fldCharType="begin">
          <w:ffData>
            <w:name w:val=""/>
            <w:enabled/>
            <w:calcOnExit w:val="0"/>
            <w:textInput>
              <w:default w:val="[Click here and insert name of entity]"/>
            </w:textInput>
          </w:ffData>
        </w:fldChar>
      </w:r>
      <w:r w:rsidRPr="003866F9">
        <w:rPr>
          <w:rFonts w:eastAsia="Times New Roman" w:cstheme="minorHAnsi"/>
        </w:rPr>
        <w:instrText xml:space="preserve"> FORMTEXT </w:instrText>
      </w:r>
      <w:r w:rsidRPr="003866F9">
        <w:rPr>
          <w:rFonts w:eastAsia="Times New Roman" w:cstheme="minorHAnsi"/>
        </w:rPr>
      </w:r>
      <w:r w:rsidRPr="003866F9">
        <w:rPr>
          <w:rFonts w:eastAsia="Times New Roman" w:cstheme="minorHAnsi"/>
        </w:rPr>
        <w:fldChar w:fldCharType="separate"/>
      </w:r>
      <w:r w:rsidRPr="003866F9">
        <w:rPr>
          <w:rFonts w:eastAsia="Times New Roman" w:cstheme="minorHAnsi"/>
        </w:rPr>
        <w:t>[Click here and insert name of entity]</w:t>
      </w:r>
      <w:r w:rsidRPr="003866F9">
        <w:rPr>
          <w:rFonts w:eastAsia="Times New Roman" w:cstheme="minorHAnsi"/>
        </w:rPr>
        <w:fldChar w:fldCharType="end"/>
      </w:r>
    </w:p>
    <w:p w14:paraId="506605F1" w14:textId="77777777" w:rsidR="00A4043B" w:rsidRPr="003866F9" w:rsidRDefault="00A4043B" w:rsidP="0037709F">
      <w:pPr>
        <w:numPr>
          <w:ilvl w:val="3"/>
          <w:numId w:val="9"/>
        </w:numPr>
        <w:spacing w:after="120" w:line="276" w:lineRule="auto"/>
        <w:ind w:left="993" w:right="45" w:hanging="425"/>
        <w:jc w:val="both"/>
        <w:rPr>
          <w:rFonts w:eastAsia="Times New Roman" w:cstheme="minorHAnsi"/>
        </w:rPr>
      </w:pPr>
      <w:r w:rsidRPr="003866F9">
        <w:rPr>
          <w:rFonts w:eastAsia="Times New Roman" w:cstheme="minorHAnsi"/>
        </w:rPr>
        <w:lastRenderedPageBreak/>
        <w:t>Is not in breach and has not breached its obligations relating to the payment of taxes or social security contributions.</w:t>
      </w:r>
    </w:p>
    <w:p w14:paraId="74FED99F" w14:textId="77777777" w:rsidR="00A4043B" w:rsidRPr="003866F9" w:rsidRDefault="00A4043B" w:rsidP="0037709F">
      <w:pPr>
        <w:numPr>
          <w:ilvl w:val="3"/>
          <w:numId w:val="9"/>
        </w:numPr>
        <w:spacing w:after="120" w:line="276" w:lineRule="auto"/>
        <w:ind w:left="993" w:right="45" w:hanging="425"/>
        <w:jc w:val="both"/>
        <w:rPr>
          <w:rFonts w:eastAsia="Times New Roman" w:cstheme="minorHAnsi"/>
        </w:rPr>
      </w:pPr>
      <w:r w:rsidRPr="003866F9">
        <w:rPr>
          <w:rFonts w:eastAsia="Times New Roman" w:cstheme="minorHAnsi"/>
        </w:rPr>
        <w:t>Has carried out the preparation of the Tender independently.</w:t>
      </w:r>
    </w:p>
    <w:p w14:paraId="6FEF9841" w14:textId="77777777" w:rsidR="00A4043B" w:rsidRPr="003866F9" w:rsidRDefault="00A4043B" w:rsidP="0037709F">
      <w:pPr>
        <w:numPr>
          <w:ilvl w:val="1"/>
          <w:numId w:val="9"/>
        </w:numPr>
        <w:spacing w:after="120" w:line="276" w:lineRule="auto"/>
        <w:ind w:left="426" w:right="45" w:hanging="426"/>
        <w:jc w:val="both"/>
        <w:rPr>
          <w:rFonts w:eastAsia="Times New Roman" w:cstheme="minorHAnsi"/>
        </w:rPr>
      </w:pPr>
      <w:r w:rsidRPr="003866F9">
        <w:rPr>
          <w:rFonts w:eastAsia="Times New Roman" w:cstheme="minorHAnsi"/>
        </w:rPr>
        <w:fldChar w:fldCharType="begin">
          <w:ffData>
            <w:name w:val=""/>
            <w:enabled/>
            <w:calcOnExit w:val="0"/>
            <w:textInput>
              <w:default w:val="[Click here and insert name of entity]"/>
            </w:textInput>
          </w:ffData>
        </w:fldChar>
      </w:r>
      <w:r w:rsidRPr="003866F9">
        <w:rPr>
          <w:rFonts w:eastAsia="Times New Roman" w:cstheme="minorHAnsi"/>
        </w:rPr>
        <w:instrText xml:space="preserve"> FORMTEXT </w:instrText>
      </w:r>
      <w:r w:rsidRPr="003866F9">
        <w:rPr>
          <w:rFonts w:eastAsia="Times New Roman" w:cstheme="minorHAnsi"/>
        </w:rPr>
      </w:r>
      <w:r w:rsidRPr="003866F9">
        <w:rPr>
          <w:rFonts w:eastAsia="Times New Roman" w:cstheme="minorHAnsi"/>
        </w:rPr>
        <w:fldChar w:fldCharType="separate"/>
      </w:r>
      <w:r w:rsidRPr="003866F9">
        <w:rPr>
          <w:rFonts w:eastAsia="Times New Roman" w:cstheme="minorHAnsi"/>
        </w:rPr>
        <w:t>[Click here and insert name of entity]</w:t>
      </w:r>
      <w:r w:rsidRPr="003866F9">
        <w:rPr>
          <w:rFonts w:eastAsia="Times New Roman" w:cstheme="minorHAnsi"/>
        </w:rPr>
        <w:fldChar w:fldCharType="end"/>
      </w:r>
    </w:p>
    <w:p w14:paraId="55B0DA3E" w14:textId="77777777" w:rsidR="00A4043B" w:rsidRPr="003866F9" w:rsidRDefault="00A4043B" w:rsidP="0037709F">
      <w:pPr>
        <w:numPr>
          <w:ilvl w:val="3"/>
          <w:numId w:val="10"/>
        </w:numPr>
        <w:spacing w:after="120" w:line="276" w:lineRule="auto"/>
        <w:ind w:left="993" w:right="45" w:hanging="425"/>
        <w:jc w:val="both"/>
        <w:rPr>
          <w:rFonts w:eastAsia="Times New Roman" w:cstheme="minorHAnsi"/>
        </w:rPr>
      </w:pPr>
      <w:r w:rsidRPr="003866F9">
        <w:rPr>
          <w:rFonts w:eastAsia="Times New Roman" w:cstheme="minorHAnsi"/>
        </w:rPr>
        <w:t>Has in the performance of all public contracts, complied with applicable obligations in the field of environmental, social and labour law that apply at the place where the works are carried out or the goods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7CB15443" w14:textId="77777777" w:rsidR="00A4043B" w:rsidRPr="003866F9" w:rsidRDefault="00A4043B" w:rsidP="0037709F">
      <w:pPr>
        <w:numPr>
          <w:ilvl w:val="3"/>
          <w:numId w:val="10"/>
        </w:numPr>
        <w:spacing w:after="120" w:line="276" w:lineRule="auto"/>
        <w:ind w:left="993" w:right="45" w:hanging="425"/>
        <w:jc w:val="both"/>
        <w:rPr>
          <w:rFonts w:eastAsia="Times New Roman" w:cstheme="minorHAnsi"/>
        </w:rPr>
      </w:pPr>
      <w:r w:rsidRPr="003866F9">
        <w:rPr>
          <w:rFonts w:eastAsia="Times New Roman" w:cstheme="minorHAnsi"/>
        </w:rPr>
        <w:t>Is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39FA8314" w14:textId="77777777" w:rsidR="00A4043B" w:rsidRPr="003866F9" w:rsidRDefault="00A4043B" w:rsidP="0037709F">
      <w:pPr>
        <w:numPr>
          <w:ilvl w:val="3"/>
          <w:numId w:val="10"/>
        </w:numPr>
        <w:spacing w:after="120" w:line="276" w:lineRule="auto"/>
        <w:ind w:left="993" w:right="45" w:hanging="425"/>
        <w:jc w:val="both"/>
        <w:rPr>
          <w:rFonts w:eastAsia="Times New Roman" w:cstheme="minorHAnsi"/>
        </w:rPr>
      </w:pPr>
      <w:r w:rsidRPr="003866F9">
        <w:rPr>
          <w:rFonts w:eastAsia="Calibri" w:cstheme="minorHAnsi"/>
        </w:rPr>
        <w:t>Is not guilty of grave professional misconduct.</w:t>
      </w:r>
    </w:p>
    <w:p w14:paraId="5A83701A" w14:textId="77777777" w:rsidR="00A4043B" w:rsidRPr="003866F9" w:rsidRDefault="00A4043B" w:rsidP="0037709F">
      <w:pPr>
        <w:numPr>
          <w:ilvl w:val="3"/>
          <w:numId w:val="10"/>
        </w:numPr>
        <w:spacing w:after="120" w:line="276" w:lineRule="auto"/>
        <w:ind w:left="993" w:right="45" w:hanging="425"/>
        <w:jc w:val="both"/>
        <w:rPr>
          <w:rFonts w:eastAsia="Times New Roman" w:cstheme="minorHAnsi"/>
        </w:rPr>
      </w:pPr>
      <w:r w:rsidRPr="003866F9">
        <w:rPr>
          <w:rFonts w:eastAsia="Calibri" w:cstheme="minorHAnsi"/>
        </w:rPr>
        <w:t>Has not entered into agreements with other economic operators aimed at distorting competition.</w:t>
      </w:r>
    </w:p>
    <w:p w14:paraId="7F708D7A" w14:textId="2E43CADA" w:rsidR="00A4043B" w:rsidRPr="003866F9" w:rsidRDefault="00A4043B" w:rsidP="0037709F">
      <w:pPr>
        <w:numPr>
          <w:ilvl w:val="3"/>
          <w:numId w:val="10"/>
        </w:numPr>
        <w:spacing w:after="120" w:line="276" w:lineRule="auto"/>
        <w:ind w:left="993" w:right="45" w:hanging="425"/>
        <w:jc w:val="both"/>
        <w:rPr>
          <w:rFonts w:eastAsia="Times New Roman" w:cstheme="minorHAnsi"/>
        </w:rPr>
      </w:pPr>
      <w:r w:rsidRPr="003866F9">
        <w:rPr>
          <w:rFonts w:eastAsia="Calibri" w:cstheme="minorHAnsi"/>
        </w:rPr>
        <w:t xml:space="preserve">Is not aware of any conflict of interest due to its participation in the </w:t>
      </w:r>
      <w:r w:rsidR="00B20AC4">
        <w:rPr>
          <w:rFonts w:eastAsia="Calibri" w:cstheme="minorHAnsi"/>
        </w:rPr>
        <w:t>DPS</w:t>
      </w:r>
      <w:r w:rsidRPr="003866F9">
        <w:rPr>
          <w:rFonts w:eastAsia="Times New Roman" w:cstheme="minorHAnsi"/>
        </w:rPr>
        <w:t>.</w:t>
      </w:r>
    </w:p>
    <w:p w14:paraId="1BF08113" w14:textId="6EA089AF" w:rsidR="00A4043B" w:rsidRPr="003866F9" w:rsidRDefault="00A4043B" w:rsidP="0037709F">
      <w:pPr>
        <w:numPr>
          <w:ilvl w:val="3"/>
          <w:numId w:val="10"/>
        </w:numPr>
        <w:spacing w:after="120" w:line="276" w:lineRule="auto"/>
        <w:ind w:left="993" w:right="45" w:hanging="425"/>
        <w:jc w:val="both"/>
        <w:rPr>
          <w:rFonts w:eastAsia="Times New Roman" w:cstheme="minorHAnsi"/>
        </w:rPr>
      </w:pPr>
      <w:r w:rsidRPr="003866F9">
        <w:rPr>
          <w:rFonts w:eastAsia="Calibri" w:cstheme="minorHAnsi"/>
        </w:rPr>
        <w:t xml:space="preserve">Has not had any prior involvement in the preparation of the </w:t>
      </w:r>
      <w:r w:rsidR="00B20AC4">
        <w:rPr>
          <w:rFonts w:eastAsia="Calibri" w:cstheme="minorHAnsi"/>
        </w:rPr>
        <w:t>DPS</w:t>
      </w:r>
      <w:r w:rsidRPr="003866F9">
        <w:rPr>
          <w:rFonts w:eastAsia="Times New Roman" w:cstheme="minorHAnsi"/>
        </w:rPr>
        <w:t>.</w:t>
      </w:r>
    </w:p>
    <w:p w14:paraId="74948433" w14:textId="77777777" w:rsidR="00A4043B" w:rsidRPr="003866F9" w:rsidRDefault="00A4043B" w:rsidP="0037709F">
      <w:pPr>
        <w:numPr>
          <w:ilvl w:val="3"/>
          <w:numId w:val="10"/>
        </w:numPr>
        <w:spacing w:after="120" w:line="276" w:lineRule="auto"/>
        <w:ind w:left="993" w:right="45" w:hanging="425"/>
        <w:jc w:val="both"/>
        <w:rPr>
          <w:rFonts w:eastAsia="Times New Roman" w:cstheme="minorHAnsi"/>
        </w:rPr>
      </w:pPr>
      <w:r w:rsidRPr="003866F9">
        <w:rPr>
          <w:rFonts w:eastAsia="Times New Roman" w:cstheme="minorHAnsi"/>
        </w:rPr>
        <w:t>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00A0919E" w14:textId="17581B96" w:rsidR="00A4043B" w:rsidRPr="003866F9" w:rsidRDefault="00A4043B" w:rsidP="0037709F">
      <w:pPr>
        <w:numPr>
          <w:ilvl w:val="3"/>
          <w:numId w:val="10"/>
        </w:numPr>
        <w:spacing w:after="120" w:line="276" w:lineRule="auto"/>
        <w:ind w:left="993" w:right="45" w:hanging="425"/>
        <w:jc w:val="both"/>
        <w:rPr>
          <w:rFonts w:eastAsia="Times New Roman" w:cstheme="minorHAnsi"/>
        </w:rPr>
      </w:pPr>
      <w:r w:rsidRPr="003866F9">
        <w:rPr>
          <w:rFonts w:eastAsia="Calibri" w:cstheme="minorHAnsi"/>
        </w:rPr>
        <w:t xml:space="preserve">Is not guilty of serious misrepresentation in supplying the information required for the verification of the absence of grounds for exclusion or the fulfilment of the Selection Criteria for this </w:t>
      </w:r>
      <w:r w:rsidR="00881761">
        <w:rPr>
          <w:rFonts w:eastAsia="Calibri" w:cstheme="minorHAnsi"/>
        </w:rPr>
        <w:t>DPS</w:t>
      </w:r>
      <w:r w:rsidRPr="003866F9">
        <w:rPr>
          <w:rFonts w:eastAsia="Calibri" w:cstheme="minorHAnsi"/>
        </w:rPr>
        <w:t xml:space="preserve"> and did not withhold such information and did not fail or is not able to submit supporting documents in respect of this </w:t>
      </w:r>
      <w:r w:rsidR="00881761">
        <w:rPr>
          <w:rFonts w:eastAsia="Calibri" w:cstheme="minorHAnsi"/>
        </w:rPr>
        <w:t>DPS</w:t>
      </w:r>
      <w:r w:rsidRPr="003866F9">
        <w:rPr>
          <w:rFonts w:eastAsia="Calibri" w:cstheme="minorHAnsi"/>
        </w:rPr>
        <w:t xml:space="preserve"> as required under Regulation 59 of the European Union (Award of Public Authority Contracts) Regulations 2016 (Statutory Instrument 284 of 2016). </w:t>
      </w:r>
    </w:p>
    <w:p w14:paraId="2AFEFBE5" w14:textId="430E5BDD" w:rsidR="00A4043B" w:rsidRPr="003866F9" w:rsidRDefault="00A4043B" w:rsidP="0037709F">
      <w:pPr>
        <w:numPr>
          <w:ilvl w:val="3"/>
          <w:numId w:val="10"/>
        </w:numPr>
        <w:spacing w:after="120" w:line="276" w:lineRule="auto"/>
        <w:ind w:left="993" w:right="45" w:hanging="425"/>
        <w:jc w:val="both"/>
        <w:rPr>
          <w:rFonts w:eastAsia="Times New Roman" w:cstheme="minorHAnsi"/>
        </w:rPr>
      </w:pPr>
      <w:r w:rsidRPr="003866F9">
        <w:rPr>
          <w:rFonts w:eastAsia="Times New Roman" w:cstheme="minorHAnsi"/>
        </w:rPr>
        <w:t xml:space="preserve">Has not undertaken to unduly influence the decision-making process of the Contracting Authority in respect of the </w:t>
      </w:r>
      <w:r w:rsidR="007053D0">
        <w:rPr>
          <w:rFonts w:eastAsia="Times New Roman" w:cstheme="minorHAnsi"/>
        </w:rPr>
        <w:t>DPS</w:t>
      </w:r>
      <w:r w:rsidRPr="003866F9">
        <w:rPr>
          <w:rFonts w:eastAsia="Times New Roman" w:cstheme="minorHAnsi"/>
        </w:rPr>
        <w:t xml:space="preserve"> or obtain confidential information that may confer upon </w:t>
      </w:r>
      <w:proofErr w:type="gramStart"/>
      <w:r w:rsidRPr="003866F9">
        <w:rPr>
          <w:rFonts w:eastAsia="Times New Roman" w:cstheme="minorHAnsi"/>
        </w:rPr>
        <w:t>it</w:t>
      </w:r>
      <w:proofErr w:type="gramEnd"/>
      <w:r w:rsidRPr="003866F9">
        <w:rPr>
          <w:rFonts w:eastAsia="Times New Roman" w:cstheme="minorHAnsi"/>
        </w:rPr>
        <w:t xml:space="preserve"> undue advantages in respect of the </w:t>
      </w:r>
      <w:r w:rsidR="007053D0">
        <w:rPr>
          <w:rFonts w:eastAsia="Times New Roman" w:cstheme="minorHAnsi"/>
        </w:rPr>
        <w:t>DPS</w:t>
      </w:r>
      <w:r w:rsidRPr="003866F9">
        <w:rPr>
          <w:rFonts w:eastAsia="Times New Roman" w:cstheme="minorHAnsi"/>
        </w:rPr>
        <w:t>; or negligently provided misleading information that may have a material influence on decisions concerning exclusion, selection or award.</w:t>
      </w:r>
    </w:p>
    <w:p w14:paraId="13123B17" w14:textId="77777777" w:rsidR="00A4043B" w:rsidRPr="003866F9" w:rsidRDefault="00A4043B" w:rsidP="0037709F">
      <w:pPr>
        <w:numPr>
          <w:ilvl w:val="0"/>
          <w:numId w:val="11"/>
        </w:numPr>
        <w:spacing w:line="276" w:lineRule="auto"/>
        <w:ind w:left="357" w:hanging="357"/>
        <w:jc w:val="both"/>
        <w:rPr>
          <w:rFonts w:eastAsia="Times New Roman" w:cstheme="minorHAnsi"/>
        </w:rPr>
      </w:pPr>
      <w:r w:rsidRPr="003866F9">
        <w:rPr>
          <w:rFonts w:eastAsia="Times New Roman" w:cstheme="minorHAnsi"/>
        </w:rPr>
        <w:fldChar w:fldCharType="begin">
          <w:ffData>
            <w:name w:val=""/>
            <w:enabled/>
            <w:calcOnExit w:val="0"/>
            <w:textInput>
              <w:default w:val="[Click here and insert name of entity]"/>
            </w:textInput>
          </w:ffData>
        </w:fldChar>
      </w:r>
      <w:r w:rsidRPr="003866F9">
        <w:rPr>
          <w:rFonts w:eastAsia="Times New Roman" w:cstheme="minorHAnsi"/>
        </w:rPr>
        <w:instrText xml:space="preserve"> FORMTEXT </w:instrText>
      </w:r>
      <w:r w:rsidRPr="003866F9">
        <w:rPr>
          <w:rFonts w:eastAsia="Times New Roman" w:cstheme="minorHAnsi"/>
        </w:rPr>
      </w:r>
      <w:r w:rsidRPr="003866F9">
        <w:rPr>
          <w:rFonts w:eastAsia="Times New Roman" w:cstheme="minorHAnsi"/>
        </w:rPr>
        <w:fldChar w:fldCharType="separate"/>
      </w:r>
      <w:r w:rsidRPr="003866F9">
        <w:rPr>
          <w:rFonts w:eastAsia="Times New Roman" w:cstheme="minorHAnsi"/>
        </w:rPr>
        <w:t>[Click here and insert name of entity]</w:t>
      </w:r>
      <w:r w:rsidRPr="003866F9">
        <w:rPr>
          <w:rFonts w:eastAsia="Times New Roman" w:cstheme="minorHAnsi"/>
        </w:rPr>
        <w:fldChar w:fldCharType="end"/>
      </w:r>
      <w:r w:rsidRPr="003866F9">
        <w:rPr>
          <w:rFonts w:eastAsia="Times New Roman" w:cstheme="minorHAnsi"/>
        </w:rPr>
        <w:t xml:space="preserve"> does not come within the category of prohibited economic operators identified in Regulation (EU) No 833/2014 of 31 July 2014 (as amended by EU Regulation 2022/576 or any subsequent amendments to same).</w:t>
      </w:r>
    </w:p>
    <w:p w14:paraId="3D71977E" w14:textId="77777777" w:rsidR="00A4043B" w:rsidRPr="003866F9" w:rsidRDefault="00A4043B" w:rsidP="0037709F">
      <w:pPr>
        <w:numPr>
          <w:ilvl w:val="0"/>
          <w:numId w:val="11"/>
        </w:numPr>
        <w:spacing w:line="256" w:lineRule="auto"/>
        <w:ind w:left="357" w:hanging="357"/>
        <w:jc w:val="both"/>
        <w:rPr>
          <w:rFonts w:eastAsia="Times New Roman" w:cstheme="minorHAnsi"/>
        </w:rPr>
      </w:pPr>
      <w:r w:rsidRPr="003866F9">
        <w:rPr>
          <w:rFonts w:eastAsia="Times New Roman" w:cstheme="minorHAnsi"/>
        </w:rPr>
        <w:t xml:space="preserve">The origin of goods connected to the Tender, if any, are not subject to the prohibitions set out in Regulation (EU) No 833/2014 (as amended by EU Regulation 2022/576 or any subsequent amendments to same).  </w:t>
      </w:r>
    </w:p>
    <w:p w14:paraId="49CD8C76" w14:textId="77777777" w:rsidR="00A4043B" w:rsidRPr="003866F9" w:rsidRDefault="00A4043B" w:rsidP="0037709F">
      <w:pPr>
        <w:numPr>
          <w:ilvl w:val="0"/>
          <w:numId w:val="11"/>
        </w:numPr>
        <w:spacing w:line="276" w:lineRule="auto"/>
        <w:ind w:left="357" w:hanging="357"/>
        <w:jc w:val="both"/>
        <w:rPr>
          <w:rFonts w:eastAsia="Times New Roman" w:cstheme="minorHAnsi"/>
        </w:rPr>
      </w:pPr>
      <w:r w:rsidRPr="003866F9">
        <w:rPr>
          <w:rFonts w:eastAsia="Times New Roman" w:cstheme="minorHAnsi"/>
        </w:rPr>
        <w:lastRenderedPageBreak/>
        <w:t xml:space="preserve">Any subcontractor, supplier, or other entity on whose capacity </w:t>
      </w:r>
      <w:r w:rsidRPr="003866F9">
        <w:rPr>
          <w:rFonts w:eastAsia="Times New Roman" w:cstheme="minorHAnsi"/>
        </w:rPr>
        <w:fldChar w:fldCharType="begin">
          <w:ffData>
            <w:name w:val=""/>
            <w:enabled/>
            <w:calcOnExit w:val="0"/>
            <w:textInput>
              <w:default w:val="[Click here and insert name of entity]"/>
            </w:textInput>
          </w:ffData>
        </w:fldChar>
      </w:r>
      <w:r w:rsidRPr="003866F9">
        <w:rPr>
          <w:rFonts w:eastAsia="Times New Roman" w:cstheme="minorHAnsi"/>
        </w:rPr>
        <w:instrText xml:space="preserve"> FORMTEXT </w:instrText>
      </w:r>
      <w:r w:rsidRPr="003866F9">
        <w:rPr>
          <w:rFonts w:eastAsia="Times New Roman" w:cstheme="minorHAnsi"/>
        </w:rPr>
      </w:r>
      <w:r w:rsidRPr="003866F9">
        <w:rPr>
          <w:rFonts w:eastAsia="Times New Roman" w:cstheme="minorHAnsi"/>
        </w:rPr>
        <w:fldChar w:fldCharType="separate"/>
      </w:r>
      <w:r w:rsidRPr="003866F9">
        <w:rPr>
          <w:rFonts w:eastAsia="Times New Roman" w:cstheme="minorHAnsi"/>
        </w:rPr>
        <w:t>[Click here and insert name of entity]</w:t>
      </w:r>
      <w:r w:rsidRPr="003866F9">
        <w:rPr>
          <w:rFonts w:eastAsia="Times New Roman" w:cstheme="minorHAnsi"/>
        </w:rPr>
        <w:fldChar w:fldCharType="end"/>
      </w:r>
      <w:r w:rsidRPr="003866F9">
        <w:rPr>
          <w:rFonts w:eastAsia="Times New Roman" w:cstheme="minorHAnsi"/>
        </w:rPr>
        <w:t xml:space="preserve">  relies as part of the Tender does not come within the category of prohibited economic operators identified in Regulation (EU) No 833/2014 of 31 July 2014 (as amended by EU Regulation 2022/576 or any subsequent amendments to same).</w:t>
      </w:r>
    </w:p>
    <w:p w14:paraId="6D925831" w14:textId="5C3EDBE7" w:rsidR="00A4043B" w:rsidRPr="003866F9" w:rsidRDefault="00A4043B" w:rsidP="008A54C0">
      <w:pPr>
        <w:spacing w:line="276" w:lineRule="auto"/>
        <w:jc w:val="both"/>
        <w:rPr>
          <w:rFonts w:eastAsia="Times New Roman" w:cstheme="minorHAnsi"/>
        </w:rPr>
      </w:pPr>
      <w:r w:rsidRPr="003866F9">
        <w:rPr>
          <w:rFonts w:eastAsia="Times New Roman" w:cstheme="minorHAnsi"/>
        </w:rPr>
        <w:t xml:space="preserve">I understand and acknowledge that the provision of inaccurate or misleading information in this declaration may lead to my business/firm/company/partnership being excluded from participation in this </w:t>
      </w:r>
      <w:r w:rsidR="00D53010">
        <w:rPr>
          <w:rFonts w:eastAsia="Times New Roman" w:cstheme="minorHAnsi"/>
        </w:rPr>
        <w:t xml:space="preserve">DPS </w:t>
      </w:r>
      <w:r w:rsidRPr="003866F9">
        <w:rPr>
          <w:rFonts w:eastAsia="Times New Roman" w:cstheme="minorHAnsi"/>
        </w:rPr>
        <w:t>or future tenders, and I make this solemn declaration conscientiously believing the same to be true and by virtue of the Statutory Declarations Act, 1938. This declaration is made for the benefit of the Contracting Authority.</w:t>
      </w:r>
    </w:p>
    <w:p w14:paraId="648EAA1A" w14:textId="77777777" w:rsidR="00A4043B" w:rsidRPr="003866F9" w:rsidRDefault="00A4043B" w:rsidP="00A92A37">
      <w:pPr>
        <w:tabs>
          <w:tab w:val="left" w:pos="1701"/>
        </w:tabs>
        <w:spacing w:after="200" w:line="276" w:lineRule="auto"/>
        <w:ind w:left="363"/>
        <w:rPr>
          <w:rFonts w:ascii="Calibri" w:eastAsia="Calibri" w:hAnsi="Calibri" w:cs="Calibri"/>
          <w:u w:val="single"/>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22"/>
        <w:gridCol w:w="4674"/>
      </w:tblGrid>
      <w:tr w:rsidR="008C6F11" w:rsidRPr="003866F9" w14:paraId="7896DAAA" w14:textId="77777777" w:rsidTr="00FB0B67">
        <w:trPr>
          <w:gridAfter w:val="1"/>
          <w:wAfter w:w="4674" w:type="dxa"/>
          <w:trHeight w:val="707"/>
        </w:trPr>
        <w:tc>
          <w:tcPr>
            <w:tcW w:w="4322" w:type="dxa"/>
          </w:tcPr>
          <w:p w14:paraId="5E470E69" w14:textId="77777777" w:rsidR="008C6F11" w:rsidRPr="003866F9" w:rsidRDefault="008C6F11" w:rsidP="00DF2072">
            <w:pPr>
              <w:spacing w:after="200"/>
              <w:ind w:leftChars="64" w:left="141"/>
              <w:rPr>
                <w:rFonts w:ascii="Calibri" w:eastAsia="Calibri" w:hAnsi="Calibri" w:cs="Arial"/>
                <w:b/>
                <w:color w:val="333399"/>
              </w:rPr>
            </w:pPr>
            <w:r w:rsidRPr="003866F9">
              <w:rPr>
                <w:rFonts w:ascii="Calibri" w:eastAsia="Calibri" w:hAnsi="Calibri" w:cs="Arial"/>
                <w:b/>
                <w:color w:val="333399"/>
              </w:rPr>
              <w:br w:type="page"/>
            </w:r>
          </w:p>
          <w:p w14:paraId="6700C562" w14:textId="77777777" w:rsidR="008C6F11" w:rsidRPr="003866F9" w:rsidRDefault="008C6F11" w:rsidP="00DF2072">
            <w:pPr>
              <w:spacing w:after="200"/>
              <w:ind w:leftChars="64" w:left="141"/>
              <w:rPr>
                <w:rFonts w:ascii="Calibri" w:eastAsia="Calibri" w:hAnsi="Calibri" w:cs="Arial"/>
                <w:b/>
                <w:color w:val="333399"/>
              </w:rPr>
            </w:pPr>
            <w:r w:rsidRPr="003866F9">
              <w:rPr>
                <w:rFonts w:ascii="Calibri" w:eastAsia="Calibri" w:hAnsi="Calibri" w:cs="Arial"/>
                <w:b/>
                <w:color w:val="333399"/>
              </w:rPr>
              <w:t>________________________</w:t>
            </w:r>
          </w:p>
          <w:p w14:paraId="23A12861" w14:textId="77777777" w:rsidR="008C6F11" w:rsidRPr="003866F9" w:rsidRDefault="008C6F11" w:rsidP="00DF2072">
            <w:pPr>
              <w:spacing w:after="200"/>
              <w:ind w:leftChars="64" w:left="141"/>
              <w:rPr>
                <w:rFonts w:ascii="Calibri" w:eastAsia="Calibri" w:hAnsi="Calibri" w:cs="Arial"/>
                <w:b/>
                <w:color w:val="333399"/>
              </w:rPr>
            </w:pPr>
            <w:r w:rsidRPr="003866F9">
              <w:rPr>
                <w:rFonts w:ascii="Calibri" w:eastAsia="Calibri" w:hAnsi="Calibri" w:cs="Arial"/>
                <w:b/>
                <w:color w:val="333399"/>
              </w:rPr>
              <w:t>Signature of Declarant</w:t>
            </w:r>
          </w:p>
        </w:tc>
      </w:tr>
      <w:tr w:rsidR="008C6F11" w:rsidRPr="003866F9" w14:paraId="0F2060B0" w14:textId="77777777" w:rsidTr="00FB0B67">
        <w:trPr>
          <w:trHeight w:val="158"/>
        </w:trPr>
        <w:tc>
          <w:tcPr>
            <w:tcW w:w="8996" w:type="dxa"/>
            <w:gridSpan w:val="2"/>
          </w:tcPr>
          <w:p w14:paraId="4E4FAC42" w14:textId="77777777" w:rsidR="008C6F11" w:rsidRPr="003866F9" w:rsidRDefault="008C6F11" w:rsidP="00DF2072">
            <w:pPr>
              <w:spacing w:after="200" w:line="280" w:lineRule="exact"/>
              <w:ind w:leftChars="64" w:left="141"/>
              <w:rPr>
                <w:rFonts w:ascii="Calibri" w:eastAsia="Calibri" w:hAnsi="Calibri" w:cs="Arial"/>
                <w:b/>
                <w:color w:val="333399"/>
              </w:rPr>
            </w:pPr>
            <w:r w:rsidRPr="003866F9">
              <w:rPr>
                <w:rFonts w:ascii="Calibri" w:eastAsia="Calibri" w:hAnsi="Calibri" w:cs="Arial"/>
                <w:b/>
                <w:color w:val="333399"/>
              </w:rPr>
              <w:t>Declared before me by ___________________________________ who is personally known to me</w:t>
            </w:r>
          </w:p>
          <w:p w14:paraId="61904D98" w14:textId="77777777" w:rsidR="008C6F11" w:rsidRPr="003866F9" w:rsidRDefault="008C6F11" w:rsidP="00DF2072">
            <w:pPr>
              <w:spacing w:after="200" w:line="280" w:lineRule="exact"/>
              <w:ind w:leftChars="64" w:left="141"/>
              <w:rPr>
                <w:rFonts w:ascii="Calibri" w:eastAsia="Calibri" w:hAnsi="Calibri" w:cs="Arial"/>
                <w:b/>
                <w:color w:val="333399"/>
              </w:rPr>
            </w:pPr>
            <w:r w:rsidRPr="003866F9">
              <w:rPr>
                <w:rFonts w:ascii="Calibri" w:eastAsia="Calibri" w:hAnsi="Calibri" w:cs="Arial"/>
                <w:b/>
                <w:color w:val="333399"/>
              </w:rPr>
              <w:t>(or who is identified to me by ______________________________who is personally known to me) or*</w:t>
            </w:r>
          </w:p>
          <w:p w14:paraId="77FDB674" w14:textId="77777777" w:rsidR="008C6F11" w:rsidRPr="003866F9" w:rsidRDefault="008C6F11" w:rsidP="00DF2072">
            <w:pPr>
              <w:spacing w:after="200" w:line="280" w:lineRule="exact"/>
              <w:ind w:leftChars="64" w:left="141"/>
              <w:rPr>
                <w:rFonts w:ascii="Calibri" w:eastAsia="Calibri" w:hAnsi="Calibri" w:cs="Arial"/>
                <w:b/>
                <w:color w:val="333399"/>
              </w:rPr>
            </w:pPr>
            <w:r w:rsidRPr="003866F9">
              <w:rPr>
                <w:rFonts w:ascii="Calibri" w:eastAsia="Calibri" w:hAnsi="Calibri" w:cs="Arial"/>
                <w:b/>
                <w:color w:val="333399"/>
              </w:rPr>
              <w:t>at ___________________________</w:t>
            </w:r>
            <w:proofErr w:type="gramStart"/>
            <w:r w:rsidRPr="003866F9">
              <w:rPr>
                <w:rFonts w:ascii="Calibri" w:eastAsia="Calibri" w:hAnsi="Calibri" w:cs="Arial"/>
                <w:b/>
                <w:color w:val="333399"/>
              </w:rPr>
              <w:t>_  this</w:t>
            </w:r>
            <w:proofErr w:type="gramEnd"/>
            <w:r w:rsidRPr="003866F9">
              <w:rPr>
                <w:rFonts w:ascii="Calibri" w:eastAsia="Calibri" w:hAnsi="Calibri" w:cs="Arial"/>
                <w:b/>
                <w:color w:val="333399"/>
              </w:rPr>
              <w:t xml:space="preserve"> ___________ day of _________________ 20___</w:t>
            </w:r>
          </w:p>
          <w:p w14:paraId="5B4D721B" w14:textId="77777777" w:rsidR="008C6F11" w:rsidRPr="003866F9" w:rsidRDefault="008C6F11" w:rsidP="00DF2072">
            <w:pPr>
              <w:spacing w:after="200" w:line="280" w:lineRule="exact"/>
              <w:ind w:leftChars="64" w:left="141"/>
              <w:rPr>
                <w:rFonts w:ascii="Calibri" w:eastAsia="Calibri" w:hAnsi="Calibri" w:cs="Arial"/>
                <w:b/>
                <w:color w:val="333399"/>
              </w:rPr>
            </w:pPr>
          </w:p>
          <w:p w14:paraId="451F5A4A" w14:textId="77777777" w:rsidR="008C6F11" w:rsidRPr="003866F9" w:rsidRDefault="008C6F11" w:rsidP="00DF2072">
            <w:pPr>
              <w:spacing w:after="200" w:line="280" w:lineRule="exact"/>
              <w:ind w:leftChars="64" w:left="141"/>
              <w:rPr>
                <w:rFonts w:ascii="Calibri" w:eastAsia="Calibri" w:hAnsi="Calibri" w:cs="Arial"/>
                <w:b/>
                <w:color w:val="333399"/>
              </w:rPr>
            </w:pPr>
            <w:r w:rsidRPr="003866F9">
              <w:rPr>
                <w:rFonts w:ascii="Calibri" w:eastAsia="Calibri" w:hAnsi="Calibri" w:cs="Arial"/>
                <w:b/>
                <w:color w:val="333399"/>
              </w:rPr>
              <w:t>________________________________</w:t>
            </w:r>
          </w:p>
          <w:p w14:paraId="5ED7929C" w14:textId="77777777" w:rsidR="008C6F11" w:rsidRPr="003866F9" w:rsidRDefault="008C6F11" w:rsidP="00DF2072">
            <w:pPr>
              <w:spacing w:after="200" w:line="280" w:lineRule="exact"/>
              <w:ind w:leftChars="64" w:left="141"/>
              <w:rPr>
                <w:rFonts w:ascii="Calibri" w:eastAsia="Calibri" w:hAnsi="Calibri" w:cs="Arial"/>
                <w:b/>
                <w:color w:val="333399"/>
              </w:rPr>
            </w:pPr>
            <w:r w:rsidRPr="003866F9">
              <w:rPr>
                <w:rFonts w:ascii="Calibri" w:eastAsia="Calibri" w:hAnsi="Calibri" w:cs="Arial"/>
                <w:b/>
                <w:color w:val="333399"/>
              </w:rPr>
              <w:t>(signed)</w:t>
            </w:r>
            <w:r w:rsidRPr="003866F9">
              <w:rPr>
                <w:rFonts w:ascii="Calibri" w:eastAsia="Calibri" w:hAnsi="Calibri" w:cs="Arial"/>
                <w:b/>
                <w:color w:val="333399"/>
              </w:rPr>
              <w:br/>
              <w:t>Practising Solicitor/Commissioner for Oaths</w:t>
            </w:r>
          </w:p>
        </w:tc>
      </w:tr>
    </w:tbl>
    <w:p w14:paraId="6829F6A2" w14:textId="77777777" w:rsidR="008C6F11" w:rsidRPr="003866F9" w:rsidRDefault="008C6F11" w:rsidP="00DF2072">
      <w:pPr>
        <w:ind w:leftChars="64" w:left="141"/>
        <w:rPr>
          <w:rFonts w:ascii="Calibri" w:eastAsia="Calibri" w:hAnsi="Calibri" w:cs="Arial"/>
          <w:b/>
          <w:i/>
        </w:rPr>
      </w:pPr>
      <w:r w:rsidRPr="003866F9">
        <w:rPr>
          <w:rFonts w:ascii="Calibri" w:eastAsia="Calibri" w:hAnsi="Calibri" w:cs="Arial"/>
          <w:b/>
          <w:i/>
          <w:color w:val="333399"/>
        </w:rPr>
        <w:t>*Please include such other form of identification used to identify the Declarant as permitted by the Statutory Declarations Act, 1938 (as amended)</w:t>
      </w:r>
      <w:r w:rsidRPr="003866F9">
        <w:rPr>
          <w:rFonts w:ascii="Calibri" w:eastAsia="Calibri" w:hAnsi="Calibri" w:cs="Arial"/>
          <w:b/>
          <w:i/>
        </w:rPr>
        <w:t xml:space="preserve"> </w:t>
      </w:r>
    </w:p>
    <w:p w14:paraId="1A9135B1" w14:textId="5D972E60" w:rsidR="00272849" w:rsidRPr="003866F9" w:rsidRDefault="00272849" w:rsidP="00E83EED">
      <w:pPr>
        <w:widowControl w:val="0"/>
        <w:autoSpaceDE w:val="0"/>
        <w:autoSpaceDN w:val="0"/>
        <w:spacing w:after="0" w:line="240" w:lineRule="auto"/>
        <w:rPr>
          <w:rFonts w:ascii="Calibri" w:eastAsia="Calibri" w:hAnsi="Calibri" w:cs="Arial"/>
        </w:rPr>
      </w:pPr>
    </w:p>
    <w:p w14:paraId="653EA98B" w14:textId="77777777" w:rsidR="007A0100" w:rsidRPr="003866F9" w:rsidRDefault="007A0100" w:rsidP="007A0100">
      <w:pPr>
        <w:jc w:val="center"/>
        <w:rPr>
          <w:rFonts w:eastAsiaTheme="majorEastAsia" w:cstheme="minorHAnsi"/>
          <w:b/>
          <w:bCs/>
          <w:color w:val="FF0000"/>
          <w:sz w:val="24"/>
          <w:szCs w:val="24"/>
        </w:rPr>
      </w:pPr>
    </w:p>
    <w:p w14:paraId="4E3E5A9F" w14:textId="77777777" w:rsidR="007A0100" w:rsidRPr="003866F9" w:rsidRDefault="007A0100" w:rsidP="007A0100">
      <w:pPr>
        <w:jc w:val="center"/>
        <w:rPr>
          <w:rFonts w:eastAsiaTheme="majorEastAsia" w:cstheme="minorHAnsi"/>
          <w:b/>
          <w:bCs/>
          <w:color w:val="FF0000"/>
          <w:sz w:val="24"/>
          <w:szCs w:val="24"/>
        </w:rPr>
      </w:pPr>
    </w:p>
    <w:p w14:paraId="060CEE50" w14:textId="77777777" w:rsidR="007A0100" w:rsidRPr="003866F9" w:rsidRDefault="007A0100" w:rsidP="007A0100">
      <w:pPr>
        <w:jc w:val="center"/>
        <w:rPr>
          <w:rFonts w:eastAsiaTheme="majorEastAsia" w:cstheme="minorHAnsi"/>
          <w:b/>
          <w:bCs/>
          <w:color w:val="FF0000"/>
          <w:sz w:val="24"/>
          <w:szCs w:val="24"/>
        </w:rPr>
      </w:pPr>
    </w:p>
    <w:p w14:paraId="7972A0AF" w14:textId="77777777" w:rsidR="007A0100" w:rsidRPr="003866F9" w:rsidRDefault="007A0100" w:rsidP="007A0100">
      <w:pPr>
        <w:jc w:val="center"/>
        <w:rPr>
          <w:rFonts w:eastAsiaTheme="majorEastAsia" w:cstheme="minorHAnsi"/>
          <w:b/>
          <w:bCs/>
          <w:color w:val="FF0000"/>
          <w:sz w:val="24"/>
          <w:szCs w:val="24"/>
        </w:rPr>
      </w:pPr>
    </w:p>
    <w:p w14:paraId="6E17D7CC" w14:textId="391F1B99" w:rsidR="00D53DE4" w:rsidRPr="00D53DE4" w:rsidRDefault="00D53DE4" w:rsidP="007A0100">
      <w:pPr>
        <w:jc w:val="center"/>
        <w:rPr>
          <w:rFonts w:eastAsiaTheme="majorEastAsia" w:cstheme="minorHAnsi"/>
          <w:b/>
          <w:bCs/>
          <w:color w:val="FF0000"/>
          <w:sz w:val="24"/>
          <w:szCs w:val="24"/>
        </w:rPr>
      </w:pPr>
      <w:r w:rsidRPr="003866F9">
        <w:rPr>
          <w:rFonts w:eastAsiaTheme="majorEastAsia" w:cstheme="minorHAnsi"/>
          <w:b/>
          <w:bCs/>
          <w:color w:val="FF0000"/>
          <w:sz w:val="24"/>
          <w:szCs w:val="24"/>
        </w:rPr>
        <w:t>END OF DOCUMENT</w:t>
      </w:r>
    </w:p>
    <w:sectPr w:rsidR="00D53DE4" w:rsidRPr="00D53DE4" w:rsidSect="0092551B">
      <w:pgSz w:w="11906" w:h="16838" w:code="9"/>
      <w:pgMar w:top="1134" w:right="1440" w:bottom="1843"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5DD027" w14:textId="77777777" w:rsidR="00D44EF2" w:rsidRPr="003866F9" w:rsidRDefault="00D44EF2" w:rsidP="002700D7">
      <w:pPr>
        <w:spacing w:after="0" w:line="240" w:lineRule="auto"/>
      </w:pPr>
      <w:r w:rsidRPr="003866F9">
        <w:separator/>
      </w:r>
    </w:p>
  </w:endnote>
  <w:endnote w:type="continuationSeparator" w:id="0">
    <w:p w14:paraId="683F8F9A" w14:textId="77777777" w:rsidR="00D44EF2" w:rsidRPr="003866F9" w:rsidRDefault="00D44EF2" w:rsidP="002700D7">
      <w:pPr>
        <w:spacing w:after="0" w:line="240" w:lineRule="auto"/>
      </w:pPr>
      <w:r w:rsidRPr="003866F9">
        <w:continuationSeparator/>
      </w:r>
    </w:p>
  </w:endnote>
  <w:endnote w:type="continuationNotice" w:id="1">
    <w:p w14:paraId="47CE636D" w14:textId="77777777" w:rsidR="00D44EF2" w:rsidRPr="003866F9" w:rsidRDefault="00D44EF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rial Unicode MS">
    <w:panose1 w:val="020B0604020202020204"/>
    <w:charset w:val="80"/>
    <w:family w:val="swiss"/>
    <w:pitch w:val="variable"/>
    <w:sig w:usb0="F7FFAFFF" w:usb1="E9DFFFFF" w:usb2="0000003F" w:usb3="00000000" w:csb0="003F01F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lang w:val="en-IE"/>
      </w:rPr>
      <w:id w:val="-868060575"/>
      <w:docPartObj>
        <w:docPartGallery w:val="Page Numbers (Bottom of Page)"/>
        <w:docPartUnique/>
      </w:docPartObj>
    </w:sdtPr>
    <w:sdtEndPr>
      <w:rPr>
        <w:rFonts w:asciiTheme="minorHAnsi" w:hAnsiTheme="minorHAnsi" w:cstheme="minorHAnsi"/>
        <w:sz w:val="24"/>
        <w:szCs w:val="28"/>
      </w:rPr>
    </w:sdtEndPr>
    <w:sdtContent>
      <w:p w14:paraId="3E16017D" w14:textId="6E64E2AD" w:rsidR="005E751B" w:rsidRPr="00BE6E10" w:rsidRDefault="005E751B" w:rsidP="00C20FDC">
        <w:pPr>
          <w:pStyle w:val="Footer"/>
          <w:jc w:val="center"/>
          <w:rPr>
            <w:rFonts w:asciiTheme="minorHAnsi" w:hAnsiTheme="minorHAnsi" w:cstheme="minorHAnsi"/>
            <w:sz w:val="24"/>
            <w:szCs w:val="28"/>
            <w:lang w:val="en-IE"/>
          </w:rPr>
        </w:pPr>
        <w:r w:rsidRPr="00BE6E10">
          <w:rPr>
            <w:rFonts w:asciiTheme="minorHAnsi" w:hAnsiTheme="minorHAnsi" w:cstheme="minorHAnsi"/>
            <w:sz w:val="24"/>
            <w:szCs w:val="28"/>
            <w:lang w:val="en-IE"/>
          </w:rPr>
          <w:fldChar w:fldCharType="begin"/>
        </w:r>
        <w:r w:rsidRPr="00BE6E10">
          <w:rPr>
            <w:rFonts w:asciiTheme="minorHAnsi" w:hAnsiTheme="minorHAnsi" w:cstheme="minorHAnsi"/>
            <w:sz w:val="24"/>
            <w:szCs w:val="28"/>
            <w:lang w:val="en-IE"/>
          </w:rPr>
          <w:instrText xml:space="preserve"> PAGE   \* MERGEFORMAT </w:instrText>
        </w:r>
        <w:r w:rsidRPr="00BE6E10">
          <w:rPr>
            <w:rFonts w:asciiTheme="minorHAnsi" w:hAnsiTheme="minorHAnsi" w:cstheme="minorHAnsi"/>
            <w:sz w:val="24"/>
            <w:szCs w:val="28"/>
            <w:lang w:val="en-IE"/>
          </w:rPr>
          <w:fldChar w:fldCharType="separate"/>
        </w:r>
        <w:r w:rsidRPr="00BE6E10">
          <w:rPr>
            <w:rFonts w:asciiTheme="minorHAnsi" w:hAnsiTheme="minorHAnsi" w:cstheme="minorHAnsi"/>
            <w:sz w:val="24"/>
            <w:szCs w:val="28"/>
            <w:lang w:val="en-IE"/>
          </w:rPr>
          <w:t>2</w:t>
        </w:r>
        <w:r w:rsidRPr="00BE6E10">
          <w:rPr>
            <w:rFonts w:asciiTheme="minorHAnsi" w:hAnsiTheme="minorHAnsi" w:cstheme="minorHAnsi"/>
            <w:sz w:val="24"/>
            <w:szCs w:val="28"/>
            <w:lang w:val="en-IE"/>
          </w:rPr>
          <w:fldChar w:fldCharType="end"/>
        </w:r>
      </w:p>
    </w:sdtContent>
  </w:sdt>
  <w:p w14:paraId="6D43DDCB" w14:textId="77777777" w:rsidR="005E751B" w:rsidRPr="003866F9" w:rsidRDefault="005E751B">
    <w:pPr>
      <w:pStyle w:val="Header"/>
      <w:rPr>
        <w:lang w:val="en-IE"/>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lang w:val="en-IE"/>
      </w:rPr>
      <w:id w:val="2119714031"/>
      <w:docPartObj>
        <w:docPartGallery w:val="Page Numbers (Bottom of Page)"/>
        <w:docPartUnique/>
      </w:docPartObj>
    </w:sdtPr>
    <w:sdtEndPr>
      <w:rPr>
        <w:rFonts w:asciiTheme="minorHAnsi" w:hAnsiTheme="minorHAnsi" w:cstheme="minorHAnsi"/>
        <w:sz w:val="24"/>
        <w:szCs w:val="28"/>
      </w:rPr>
    </w:sdtEndPr>
    <w:sdtContent>
      <w:p w14:paraId="6E61B473" w14:textId="7E5FE049" w:rsidR="001264F6" w:rsidRPr="003866F9" w:rsidRDefault="001264F6">
        <w:pPr>
          <w:pStyle w:val="Footer"/>
          <w:jc w:val="center"/>
          <w:rPr>
            <w:rFonts w:asciiTheme="minorHAnsi" w:hAnsiTheme="minorHAnsi" w:cstheme="minorHAnsi"/>
            <w:sz w:val="24"/>
            <w:szCs w:val="28"/>
            <w:lang w:val="en-IE"/>
          </w:rPr>
        </w:pPr>
        <w:r w:rsidRPr="003866F9">
          <w:rPr>
            <w:rFonts w:asciiTheme="minorHAnsi" w:hAnsiTheme="minorHAnsi" w:cstheme="minorHAnsi"/>
            <w:sz w:val="24"/>
            <w:szCs w:val="28"/>
            <w:lang w:val="en-IE"/>
          </w:rPr>
          <w:fldChar w:fldCharType="begin"/>
        </w:r>
        <w:r w:rsidRPr="003866F9">
          <w:rPr>
            <w:rFonts w:asciiTheme="minorHAnsi" w:hAnsiTheme="minorHAnsi" w:cstheme="minorHAnsi"/>
            <w:sz w:val="24"/>
            <w:szCs w:val="28"/>
            <w:lang w:val="en-IE"/>
          </w:rPr>
          <w:instrText xml:space="preserve"> PAGE   \* MERGEFORMAT </w:instrText>
        </w:r>
        <w:r w:rsidRPr="003866F9">
          <w:rPr>
            <w:rFonts w:asciiTheme="minorHAnsi" w:hAnsiTheme="minorHAnsi" w:cstheme="minorHAnsi"/>
            <w:sz w:val="24"/>
            <w:szCs w:val="28"/>
            <w:lang w:val="en-IE"/>
          </w:rPr>
          <w:fldChar w:fldCharType="separate"/>
        </w:r>
        <w:r w:rsidRPr="003866F9">
          <w:rPr>
            <w:rFonts w:asciiTheme="minorHAnsi" w:hAnsiTheme="minorHAnsi" w:cstheme="minorHAnsi"/>
            <w:sz w:val="24"/>
            <w:szCs w:val="28"/>
            <w:lang w:val="en-IE"/>
          </w:rPr>
          <w:t>2</w:t>
        </w:r>
        <w:r w:rsidRPr="003866F9">
          <w:rPr>
            <w:rFonts w:asciiTheme="minorHAnsi" w:hAnsiTheme="minorHAnsi" w:cstheme="minorHAnsi"/>
            <w:sz w:val="24"/>
            <w:szCs w:val="28"/>
            <w:lang w:val="en-IE"/>
          </w:rPr>
          <w:fldChar w:fldCharType="end"/>
        </w:r>
      </w:p>
    </w:sdtContent>
  </w:sdt>
  <w:p w14:paraId="06461E75" w14:textId="77777777" w:rsidR="009A7034" w:rsidRPr="003866F9" w:rsidRDefault="009A7034">
    <w:pPr>
      <w:pStyle w:val="Footer"/>
      <w:rPr>
        <w:lang w:val="en-IE"/>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lang w:val="en-IE"/>
      </w:rPr>
      <w:id w:val="684177365"/>
      <w:docPartObj>
        <w:docPartGallery w:val="Page Numbers (Bottom of Page)"/>
        <w:docPartUnique/>
      </w:docPartObj>
    </w:sdtPr>
    <w:sdtEndPr>
      <w:rPr>
        <w:rFonts w:asciiTheme="minorHAnsi" w:hAnsiTheme="minorHAnsi" w:cstheme="minorHAnsi"/>
      </w:rPr>
    </w:sdtEndPr>
    <w:sdtContent>
      <w:p w14:paraId="1F432E9C" w14:textId="7CA4E7A2" w:rsidR="00303436" w:rsidRPr="003866F9" w:rsidRDefault="00303436">
        <w:pPr>
          <w:pStyle w:val="Footer"/>
          <w:jc w:val="center"/>
          <w:rPr>
            <w:rFonts w:asciiTheme="minorHAnsi" w:hAnsiTheme="minorHAnsi" w:cstheme="minorHAnsi"/>
            <w:lang w:val="en-IE"/>
          </w:rPr>
        </w:pPr>
        <w:r w:rsidRPr="003866F9">
          <w:rPr>
            <w:rFonts w:asciiTheme="minorHAnsi" w:hAnsiTheme="minorHAnsi" w:cstheme="minorHAnsi"/>
            <w:lang w:val="en-IE"/>
          </w:rPr>
          <w:fldChar w:fldCharType="begin"/>
        </w:r>
        <w:r w:rsidRPr="003866F9">
          <w:rPr>
            <w:rFonts w:asciiTheme="minorHAnsi" w:hAnsiTheme="minorHAnsi" w:cstheme="minorHAnsi"/>
            <w:lang w:val="en-IE"/>
          </w:rPr>
          <w:instrText xml:space="preserve"> PAGE   \* MERGEFORMAT </w:instrText>
        </w:r>
        <w:r w:rsidRPr="003866F9">
          <w:rPr>
            <w:rFonts w:asciiTheme="minorHAnsi" w:hAnsiTheme="minorHAnsi" w:cstheme="minorHAnsi"/>
            <w:lang w:val="en-IE"/>
          </w:rPr>
          <w:fldChar w:fldCharType="separate"/>
        </w:r>
        <w:r w:rsidR="00943CE6" w:rsidRPr="003866F9">
          <w:rPr>
            <w:rFonts w:asciiTheme="minorHAnsi" w:hAnsiTheme="minorHAnsi" w:cstheme="minorHAnsi"/>
            <w:lang w:val="en-IE"/>
          </w:rPr>
          <w:t>10</w:t>
        </w:r>
        <w:r w:rsidRPr="003866F9">
          <w:rPr>
            <w:rFonts w:asciiTheme="minorHAnsi" w:hAnsiTheme="minorHAnsi" w:cstheme="minorHAnsi"/>
            <w:lang w:val="en-IE"/>
          </w:rPr>
          <w:fldChar w:fldCharType="end"/>
        </w:r>
      </w:p>
    </w:sdtContent>
  </w:sdt>
  <w:p w14:paraId="6F5FDC81" w14:textId="77777777" w:rsidR="00303436" w:rsidRPr="003866F9" w:rsidRDefault="00303436">
    <w:pPr>
      <w:pStyle w:val="Footer"/>
      <w:rPr>
        <w:lang w:val="en-IE"/>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2D22E8C" w14:textId="77777777" w:rsidR="00D44EF2" w:rsidRPr="003866F9" w:rsidRDefault="00D44EF2" w:rsidP="002700D7">
      <w:pPr>
        <w:spacing w:after="0" w:line="240" w:lineRule="auto"/>
      </w:pPr>
      <w:r w:rsidRPr="003866F9">
        <w:separator/>
      </w:r>
    </w:p>
  </w:footnote>
  <w:footnote w:type="continuationSeparator" w:id="0">
    <w:p w14:paraId="12C0115D" w14:textId="77777777" w:rsidR="00D44EF2" w:rsidRPr="003866F9" w:rsidRDefault="00D44EF2" w:rsidP="002700D7">
      <w:pPr>
        <w:spacing w:after="0" w:line="240" w:lineRule="auto"/>
      </w:pPr>
      <w:r w:rsidRPr="003866F9">
        <w:continuationSeparator/>
      </w:r>
    </w:p>
  </w:footnote>
  <w:footnote w:type="continuationNotice" w:id="1">
    <w:p w14:paraId="1DD47A8E" w14:textId="77777777" w:rsidR="00D44EF2" w:rsidRPr="003866F9" w:rsidRDefault="00D44EF2">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901964" w14:textId="5016B1C2" w:rsidR="001D6C0F" w:rsidRPr="003866F9" w:rsidRDefault="0019366F" w:rsidP="00543736">
    <w:pPr>
      <w:pStyle w:val="Header"/>
      <w:jc w:val="right"/>
      <w:rPr>
        <w:rFonts w:asciiTheme="minorHAnsi" w:hAnsiTheme="minorHAnsi" w:cstheme="minorHAnsi"/>
        <w:lang w:val="en-IE"/>
      </w:rPr>
    </w:pPr>
    <w:r w:rsidRPr="003866F9">
      <w:rPr>
        <w:rFonts w:asciiTheme="minorHAnsi" w:hAnsiTheme="minorHAnsi" w:cstheme="minorHAnsi"/>
        <w:lang w:val="en-IE"/>
      </w:rPr>
      <w:t>CL3</w:t>
    </w:r>
    <w:r w:rsidR="001F245C" w:rsidRPr="003866F9">
      <w:rPr>
        <w:rFonts w:asciiTheme="minorHAnsi" w:hAnsiTheme="minorHAnsi" w:cstheme="minorHAnsi"/>
        <w:lang w:val="en-IE"/>
      </w:rPr>
      <w:t>432</w:t>
    </w:r>
    <w:r w:rsidRPr="003866F9">
      <w:rPr>
        <w:rFonts w:asciiTheme="minorHAnsi" w:hAnsiTheme="minorHAnsi" w:cstheme="minorHAnsi"/>
        <w:lang w:val="en-IE"/>
      </w:rPr>
      <w:t>DPS</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D07C20" w14:textId="1B5B7EB0" w:rsidR="004D56E7" w:rsidRPr="003866F9" w:rsidRDefault="00C3015D" w:rsidP="001D6C0F">
    <w:pPr>
      <w:pStyle w:val="Header"/>
      <w:jc w:val="right"/>
      <w:rPr>
        <w:rFonts w:asciiTheme="minorHAnsi" w:hAnsiTheme="minorHAnsi" w:cstheme="minorHAnsi"/>
        <w:lang w:val="en-IE"/>
      </w:rPr>
    </w:pPr>
    <w:r w:rsidRPr="003866F9">
      <w:rPr>
        <w:rFonts w:asciiTheme="minorHAnsi" w:hAnsiTheme="minorHAnsi" w:cstheme="minorHAnsi"/>
        <w:lang w:val="en-IE"/>
      </w:rPr>
      <w:t>CL3</w:t>
    </w:r>
    <w:r w:rsidR="001752CE" w:rsidRPr="003866F9">
      <w:rPr>
        <w:rFonts w:asciiTheme="minorHAnsi" w:hAnsiTheme="minorHAnsi" w:cstheme="minorHAnsi"/>
        <w:lang w:val="en-IE"/>
      </w:rPr>
      <w:t>432</w:t>
    </w:r>
    <w:r w:rsidRPr="003866F9">
      <w:rPr>
        <w:rFonts w:asciiTheme="minorHAnsi" w:hAnsiTheme="minorHAnsi" w:cstheme="minorHAnsi"/>
        <w:lang w:val="en-IE"/>
      </w:rPr>
      <w:t>DPS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CAB2057"/>
    <w:multiLevelType w:val="hybridMultilevel"/>
    <w:tmpl w:val="1B26EDC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 w15:restartNumberingAfterBreak="0">
    <w:nsid w:val="185066DA"/>
    <w:multiLevelType w:val="hybridMultilevel"/>
    <w:tmpl w:val="BF6C0E24"/>
    <w:lvl w:ilvl="0" w:tplc="162C15C0">
      <w:start w:val="1"/>
      <w:numFmt w:val="lowerLetter"/>
      <w:lvlText w:val="(%1)"/>
      <w:lvlJc w:val="left"/>
      <w:pPr>
        <w:ind w:left="426"/>
      </w:pPr>
      <w:rPr>
        <w:rFonts w:asciiTheme="minorHAnsi" w:eastAsia="Times New Roman" w:hAnsiTheme="minorHAnsi" w:cs="Times New Roman" w:hint="default"/>
        <w:b w:val="0"/>
        <w:i w:val="0"/>
        <w:strike w:val="0"/>
        <w:dstrike w:val="0"/>
        <w:color w:val="auto"/>
        <w:sz w:val="22"/>
        <w:szCs w:val="21"/>
        <w:u w:val="none" w:color="000000"/>
        <w:vertAlign w:val="baseline"/>
      </w:rPr>
    </w:lvl>
    <w:lvl w:ilvl="1" w:tplc="B54A4BAA">
      <w:start w:val="1"/>
      <w:numFmt w:val="lowerLetter"/>
      <w:lvlText w:val="%2"/>
      <w:lvlJc w:val="left"/>
      <w:pPr>
        <w:ind w:left="1800"/>
      </w:pPr>
      <w:rPr>
        <w:rFonts w:ascii="Times New Roman" w:eastAsia="Times New Roman" w:hAnsi="Times New Roman" w:cs="Times New Roman"/>
        <w:b w:val="0"/>
        <w:i w:val="0"/>
        <w:strike w:val="0"/>
        <w:dstrike w:val="0"/>
        <w:color w:val="000000"/>
        <w:sz w:val="21"/>
        <w:szCs w:val="21"/>
        <w:u w:val="none" w:color="000000"/>
        <w:vertAlign w:val="baseline"/>
      </w:rPr>
    </w:lvl>
    <w:lvl w:ilvl="2" w:tplc="27544CBC">
      <w:start w:val="1"/>
      <w:numFmt w:val="lowerRoman"/>
      <w:lvlText w:val="%3"/>
      <w:lvlJc w:val="left"/>
      <w:pPr>
        <w:ind w:left="2520"/>
      </w:pPr>
      <w:rPr>
        <w:rFonts w:ascii="Times New Roman" w:eastAsia="Times New Roman" w:hAnsi="Times New Roman" w:cs="Times New Roman"/>
        <w:b w:val="0"/>
        <w:i w:val="0"/>
        <w:strike w:val="0"/>
        <w:dstrike w:val="0"/>
        <w:color w:val="000000"/>
        <w:sz w:val="21"/>
        <w:szCs w:val="21"/>
        <w:u w:val="none" w:color="000000"/>
        <w:vertAlign w:val="baseline"/>
      </w:rPr>
    </w:lvl>
    <w:lvl w:ilvl="3" w:tplc="17A20428">
      <w:start w:val="1"/>
      <w:numFmt w:val="decimal"/>
      <w:lvlText w:val="%4"/>
      <w:lvlJc w:val="left"/>
      <w:pPr>
        <w:ind w:left="3240"/>
      </w:pPr>
      <w:rPr>
        <w:rFonts w:ascii="Times New Roman" w:eastAsia="Times New Roman" w:hAnsi="Times New Roman" w:cs="Times New Roman"/>
        <w:b w:val="0"/>
        <w:i w:val="0"/>
        <w:strike w:val="0"/>
        <w:dstrike w:val="0"/>
        <w:color w:val="000000"/>
        <w:sz w:val="21"/>
        <w:szCs w:val="21"/>
        <w:u w:val="none" w:color="000000"/>
        <w:vertAlign w:val="baseline"/>
      </w:rPr>
    </w:lvl>
    <w:lvl w:ilvl="4" w:tplc="D12E5600">
      <w:start w:val="1"/>
      <w:numFmt w:val="lowerLetter"/>
      <w:lvlText w:val="%5"/>
      <w:lvlJc w:val="left"/>
      <w:pPr>
        <w:ind w:left="3960"/>
      </w:pPr>
      <w:rPr>
        <w:rFonts w:ascii="Times New Roman" w:eastAsia="Times New Roman" w:hAnsi="Times New Roman" w:cs="Times New Roman"/>
        <w:b w:val="0"/>
        <w:i w:val="0"/>
        <w:strike w:val="0"/>
        <w:dstrike w:val="0"/>
        <w:color w:val="000000"/>
        <w:sz w:val="21"/>
        <w:szCs w:val="21"/>
        <w:u w:val="none" w:color="000000"/>
        <w:vertAlign w:val="baseline"/>
      </w:rPr>
    </w:lvl>
    <w:lvl w:ilvl="5" w:tplc="9F502D5C">
      <w:start w:val="1"/>
      <w:numFmt w:val="lowerRoman"/>
      <w:lvlText w:val="%6"/>
      <w:lvlJc w:val="left"/>
      <w:pPr>
        <w:ind w:left="4680"/>
      </w:pPr>
      <w:rPr>
        <w:rFonts w:ascii="Times New Roman" w:eastAsia="Times New Roman" w:hAnsi="Times New Roman" w:cs="Times New Roman"/>
        <w:b w:val="0"/>
        <w:i w:val="0"/>
        <w:strike w:val="0"/>
        <w:dstrike w:val="0"/>
        <w:color w:val="000000"/>
        <w:sz w:val="21"/>
        <w:szCs w:val="21"/>
        <w:u w:val="none" w:color="000000"/>
        <w:vertAlign w:val="baseline"/>
      </w:rPr>
    </w:lvl>
    <w:lvl w:ilvl="6" w:tplc="9CE0E9DE">
      <w:start w:val="1"/>
      <w:numFmt w:val="decimal"/>
      <w:lvlText w:val="%7"/>
      <w:lvlJc w:val="left"/>
      <w:pPr>
        <w:ind w:left="5400"/>
      </w:pPr>
      <w:rPr>
        <w:rFonts w:ascii="Times New Roman" w:eastAsia="Times New Roman" w:hAnsi="Times New Roman" w:cs="Times New Roman"/>
        <w:b w:val="0"/>
        <w:i w:val="0"/>
        <w:strike w:val="0"/>
        <w:dstrike w:val="0"/>
        <w:color w:val="000000"/>
        <w:sz w:val="21"/>
        <w:szCs w:val="21"/>
        <w:u w:val="none" w:color="000000"/>
        <w:vertAlign w:val="baseline"/>
      </w:rPr>
    </w:lvl>
    <w:lvl w:ilvl="7" w:tplc="69E6FFAA">
      <w:start w:val="1"/>
      <w:numFmt w:val="lowerLetter"/>
      <w:lvlText w:val="%8"/>
      <w:lvlJc w:val="left"/>
      <w:pPr>
        <w:ind w:left="6120"/>
      </w:pPr>
      <w:rPr>
        <w:rFonts w:ascii="Times New Roman" w:eastAsia="Times New Roman" w:hAnsi="Times New Roman" w:cs="Times New Roman"/>
        <w:b w:val="0"/>
        <w:i w:val="0"/>
        <w:strike w:val="0"/>
        <w:dstrike w:val="0"/>
        <w:color w:val="000000"/>
        <w:sz w:val="21"/>
        <w:szCs w:val="21"/>
        <w:u w:val="none" w:color="000000"/>
        <w:vertAlign w:val="baseline"/>
      </w:rPr>
    </w:lvl>
    <w:lvl w:ilvl="8" w:tplc="D3AAB73A">
      <w:start w:val="1"/>
      <w:numFmt w:val="lowerRoman"/>
      <w:lvlText w:val="%9"/>
      <w:lvlJc w:val="left"/>
      <w:pPr>
        <w:ind w:left="6840"/>
      </w:pPr>
      <w:rPr>
        <w:rFonts w:ascii="Times New Roman" w:eastAsia="Times New Roman" w:hAnsi="Times New Roman" w:cs="Times New Roman"/>
        <w:b w:val="0"/>
        <w:i w:val="0"/>
        <w:strike w:val="0"/>
        <w:dstrike w:val="0"/>
        <w:color w:val="000000"/>
        <w:sz w:val="21"/>
        <w:szCs w:val="21"/>
        <w:u w:val="none" w:color="000000"/>
        <w:vertAlign w:val="baseline"/>
      </w:rPr>
    </w:lvl>
  </w:abstractNum>
  <w:abstractNum w:abstractNumId="2" w15:restartNumberingAfterBreak="0">
    <w:nsid w:val="1E0137EA"/>
    <w:multiLevelType w:val="multilevel"/>
    <w:tmpl w:val="FD705D32"/>
    <w:lvl w:ilvl="0">
      <w:start w:val="5"/>
      <w:numFmt w:val="decimal"/>
      <w:lvlText w:val="%1."/>
      <w:lvlJc w:val="left"/>
      <w:pPr>
        <w:ind w:left="360" w:hanging="360"/>
      </w:pPr>
      <w:rPr>
        <w:rFonts w:hint="default"/>
        <w:b w:val="0"/>
        <w:i w:val="0"/>
        <w:strike w:val="0"/>
        <w:dstrike w:val="0"/>
        <w:color w:val="auto"/>
        <w:sz w:val="22"/>
        <w:szCs w:val="21"/>
        <w:u w:val="none" w:color="000000"/>
        <w:vertAlign w:val="baseline"/>
      </w:rPr>
    </w:lvl>
    <w:lvl w:ilvl="1">
      <w:start w:val="3"/>
      <w:numFmt w:val="decimal"/>
      <w:lvlText w:val="%2."/>
      <w:lvlJc w:val="left"/>
      <w:pPr>
        <w:ind w:left="720" w:hanging="360"/>
      </w:pPr>
      <w:rPr>
        <w:rFonts w:hint="default"/>
        <w:b w:val="0"/>
        <w:i w:val="0"/>
        <w:strike w:val="0"/>
        <w:dstrike w:val="0"/>
        <w:color w:val="auto"/>
        <w:sz w:val="22"/>
        <w:szCs w:val="21"/>
        <w:u w:val="none" w:color="000000"/>
        <w:vertAlign w:val="baseline"/>
      </w:rPr>
    </w:lvl>
    <w:lvl w:ilvl="2">
      <w:start w:val="1"/>
      <w:numFmt w:val="lowerRoman"/>
      <w:lvlText w:val="%3)"/>
      <w:lvlJc w:val="left"/>
      <w:pPr>
        <w:ind w:left="1080" w:hanging="360"/>
      </w:pPr>
      <w:rPr>
        <w:rFonts w:hint="default"/>
      </w:rPr>
    </w:lvl>
    <w:lvl w:ilvl="3">
      <w:start w:val="1"/>
      <w:numFmt w:val="lowerLetter"/>
      <w:lvlText w:val="(%4)"/>
      <w:lvlJc w:val="left"/>
      <w:pPr>
        <w:ind w:left="2124" w:hanging="360"/>
      </w:pPr>
      <w:rPr>
        <w:rFonts w:asciiTheme="minorHAnsi" w:eastAsia="Times New Roman" w:hAnsiTheme="minorHAnsi" w:cs="Times New Roman" w:hint="default"/>
        <w:b w:val="0"/>
        <w:i w:val="0"/>
        <w:strike w:val="0"/>
        <w:dstrike w:val="0"/>
        <w:color w:val="auto"/>
        <w:sz w:val="22"/>
        <w:szCs w:val="21"/>
        <w:u w:val="none" w:color="000000"/>
        <w:vertAlign w:val="baseline"/>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20EA71A3"/>
    <w:multiLevelType w:val="hybridMultilevel"/>
    <w:tmpl w:val="559CAB16"/>
    <w:lvl w:ilvl="0" w:tplc="FCB8CEE0">
      <w:start w:val="1"/>
      <w:numFmt w:val="decimal"/>
      <w:lvlText w:val="%1."/>
      <w:lvlJc w:val="left"/>
      <w:pPr>
        <w:ind w:left="720" w:hanging="360"/>
      </w:pPr>
      <w:rPr>
        <w:rFonts w:asciiTheme="minorHAnsi" w:hAnsiTheme="minorHAnsi" w:hint="default"/>
        <w:color w:val="2F5496"/>
        <w:sz w:val="28"/>
        <w:szCs w:val="28"/>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 w15:restartNumberingAfterBreak="0">
    <w:nsid w:val="2EC872FE"/>
    <w:multiLevelType w:val="hybridMultilevel"/>
    <w:tmpl w:val="97E82A94"/>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 w15:restartNumberingAfterBreak="0">
    <w:nsid w:val="30492E5E"/>
    <w:multiLevelType w:val="hybridMultilevel"/>
    <w:tmpl w:val="F4726590"/>
    <w:lvl w:ilvl="0" w:tplc="4C920BEE">
      <w:start w:val="3"/>
      <w:numFmt w:val="decimal"/>
      <w:lvlText w:val="%1."/>
      <w:lvlJc w:val="left"/>
      <w:pPr>
        <w:ind w:left="36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 w15:restartNumberingAfterBreak="0">
    <w:nsid w:val="4CCA34BC"/>
    <w:multiLevelType w:val="multilevel"/>
    <w:tmpl w:val="85A241C8"/>
    <w:lvl w:ilvl="0">
      <w:start w:val="3"/>
      <w:numFmt w:val="decimal"/>
      <w:lvlText w:val="%1."/>
      <w:lvlJc w:val="left"/>
      <w:pPr>
        <w:ind w:left="360" w:hanging="360"/>
      </w:pPr>
      <w:rPr>
        <w:rFonts w:hint="default"/>
        <w:b w:val="0"/>
        <w:i w:val="0"/>
        <w:strike w:val="0"/>
        <w:dstrike w:val="0"/>
        <w:color w:val="auto"/>
        <w:sz w:val="22"/>
        <w:szCs w:val="21"/>
        <w:u w:val="none" w:color="000000"/>
        <w:vertAlign w:val="baseline"/>
      </w:rPr>
    </w:lvl>
    <w:lvl w:ilvl="1">
      <w:start w:val="3"/>
      <w:numFmt w:val="decimal"/>
      <w:lvlText w:val="%2."/>
      <w:lvlJc w:val="left"/>
      <w:pPr>
        <w:ind w:left="720" w:hanging="360"/>
      </w:pPr>
      <w:rPr>
        <w:rFonts w:hint="default"/>
        <w:b w:val="0"/>
        <w:i w:val="0"/>
        <w:strike w:val="0"/>
        <w:dstrike w:val="0"/>
        <w:color w:val="auto"/>
        <w:sz w:val="22"/>
        <w:szCs w:val="21"/>
        <w:u w:val="none" w:color="000000"/>
        <w:vertAlign w:val="baseline"/>
      </w:rPr>
    </w:lvl>
    <w:lvl w:ilvl="2">
      <w:start w:val="1"/>
      <w:numFmt w:val="lowerRoman"/>
      <w:lvlText w:val="%3)"/>
      <w:lvlJc w:val="left"/>
      <w:pPr>
        <w:ind w:left="1080" w:hanging="360"/>
      </w:pPr>
    </w:lvl>
    <w:lvl w:ilvl="3">
      <w:start w:val="1"/>
      <w:numFmt w:val="lowerLetter"/>
      <w:lvlText w:val="(%4)"/>
      <w:lvlJc w:val="left"/>
      <w:pPr>
        <w:ind w:left="2124" w:hanging="360"/>
      </w:pPr>
      <w:rPr>
        <w:rFonts w:asciiTheme="minorHAnsi" w:eastAsia="Times New Roman" w:hAnsiTheme="minorHAnsi" w:cs="Times New Roman" w:hint="default"/>
        <w:b w:val="0"/>
        <w:i w:val="0"/>
        <w:strike w:val="0"/>
        <w:dstrike w:val="0"/>
        <w:color w:val="auto"/>
        <w:sz w:val="22"/>
        <w:szCs w:val="21"/>
        <w:u w:val="none" w:color="000000"/>
        <w:vertAlign w:val="baseline"/>
      </w:r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8" w15:restartNumberingAfterBreak="0">
    <w:nsid w:val="5AD97A80"/>
    <w:multiLevelType w:val="hybridMultilevel"/>
    <w:tmpl w:val="3222ABEE"/>
    <w:lvl w:ilvl="0" w:tplc="6430E320">
      <w:start w:val="4"/>
      <w:numFmt w:val="decimal"/>
      <w:lvlText w:val="%1."/>
      <w:lvlJc w:val="left"/>
      <w:pPr>
        <w:ind w:left="720" w:hanging="360"/>
      </w:pPr>
      <w:rPr>
        <w:rFonts w:hint="default"/>
        <w:b/>
        <w:bCs/>
        <w:i w:val="0"/>
        <w:strike w:val="0"/>
        <w:dstrike w:val="0"/>
        <w:color w:val="2F5496"/>
        <w:sz w:val="28"/>
        <w:szCs w:val="28"/>
        <w:u w:val="none" w:color="000000"/>
        <w:vertAlign w:val="baseline"/>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6AA17247"/>
    <w:multiLevelType w:val="multilevel"/>
    <w:tmpl w:val="8E4A3B6C"/>
    <w:lvl w:ilvl="0">
      <w:start w:val="1"/>
      <w:numFmt w:val="decimal"/>
      <w:lvlText w:val="%1)"/>
      <w:lvlJc w:val="left"/>
      <w:pPr>
        <w:ind w:left="360" w:hanging="360"/>
      </w:pPr>
    </w:lvl>
    <w:lvl w:ilvl="1">
      <w:start w:val="3"/>
      <w:numFmt w:val="decimal"/>
      <w:lvlText w:val="%2."/>
      <w:lvlJc w:val="left"/>
      <w:pPr>
        <w:ind w:left="720" w:hanging="360"/>
      </w:pPr>
      <w:rPr>
        <w:rFonts w:hint="default"/>
        <w:b w:val="0"/>
        <w:i w:val="0"/>
        <w:strike w:val="0"/>
        <w:dstrike w:val="0"/>
        <w:color w:val="auto"/>
        <w:sz w:val="22"/>
        <w:szCs w:val="21"/>
        <w:u w:val="none" w:color="000000"/>
        <w:vertAlign w:val="baseline"/>
      </w:rPr>
    </w:lvl>
    <w:lvl w:ilvl="2">
      <w:start w:val="1"/>
      <w:numFmt w:val="lowerRoman"/>
      <w:lvlText w:val="%3)"/>
      <w:lvlJc w:val="left"/>
      <w:pPr>
        <w:ind w:left="1080" w:hanging="360"/>
      </w:pPr>
    </w:lvl>
    <w:lvl w:ilvl="3">
      <w:start w:val="1"/>
      <w:numFmt w:val="lowerLetter"/>
      <w:lvlText w:val="(%4)"/>
      <w:lvlJc w:val="left"/>
      <w:pPr>
        <w:ind w:left="2124" w:hanging="360"/>
      </w:pPr>
      <w:rPr>
        <w:rFonts w:asciiTheme="minorHAnsi" w:eastAsia="Times New Roman" w:hAnsiTheme="minorHAnsi" w:cs="Times New Roman" w:hint="default"/>
        <w:b w:val="0"/>
        <w:i w:val="0"/>
        <w:strike w:val="0"/>
        <w:dstrike w:val="0"/>
        <w:color w:val="auto"/>
        <w:sz w:val="22"/>
        <w:szCs w:val="21"/>
        <w:u w:val="none" w:color="000000"/>
        <w:vertAlign w:val="baseline"/>
      </w:r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0" w15:restartNumberingAfterBreak="0">
    <w:nsid w:val="78EF2B89"/>
    <w:multiLevelType w:val="hybridMultilevel"/>
    <w:tmpl w:val="E0A23C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num w:numId="1" w16cid:durableId="475033299">
    <w:abstractNumId w:val="4"/>
  </w:num>
  <w:num w:numId="2" w16cid:durableId="1168979372">
    <w:abstractNumId w:val="3"/>
  </w:num>
  <w:num w:numId="3" w16cid:durableId="1330871089">
    <w:abstractNumId w:val="10"/>
  </w:num>
  <w:num w:numId="4" w16cid:durableId="60100438">
    <w:abstractNumId w:val="0"/>
  </w:num>
  <w:num w:numId="5" w16cid:durableId="1795633640">
    <w:abstractNumId w:val="8"/>
  </w:num>
  <w:num w:numId="6" w16cid:durableId="59501487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797915409">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855658313">
    <w:abstractNumId w:val="5"/>
    <w:lvlOverride w:ilvl="0">
      <w:startOverride w:val="3"/>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2057898869">
    <w:abstractNumId w:val="9"/>
  </w:num>
  <w:num w:numId="10" w16cid:durableId="790587934">
    <w:abstractNumId w:val="7"/>
    <w:lvlOverride w:ilvl="0">
      <w:startOverride w:val="3"/>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558928254">
    <w:abstractNumId w:val="2"/>
    <w:lvlOverride w:ilvl="0">
      <w:startOverride w:val="5"/>
    </w:lvlOverride>
    <w:lvlOverride w:ilvl="1">
      <w:startOverride w:val="3"/>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E3F09"/>
    <w:rsid w:val="00006CF8"/>
    <w:rsid w:val="000111E8"/>
    <w:rsid w:val="000116A8"/>
    <w:rsid w:val="00013388"/>
    <w:rsid w:val="000246A6"/>
    <w:rsid w:val="00033767"/>
    <w:rsid w:val="0003388E"/>
    <w:rsid w:val="000346FC"/>
    <w:rsid w:val="00037354"/>
    <w:rsid w:val="000374AA"/>
    <w:rsid w:val="00041BFD"/>
    <w:rsid w:val="000441F1"/>
    <w:rsid w:val="00055AF0"/>
    <w:rsid w:val="00056369"/>
    <w:rsid w:val="000604F5"/>
    <w:rsid w:val="00061F5E"/>
    <w:rsid w:val="00062E96"/>
    <w:rsid w:val="0006326E"/>
    <w:rsid w:val="0006398E"/>
    <w:rsid w:val="000649E8"/>
    <w:rsid w:val="000665A8"/>
    <w:rsid w:val="00070562"/>
    <w:rsid w:val="0007130C"/>
    <w:rsid w:val="000718D3"/>
    <w:rsid w:val="0007325F"/>
    <w:rsid w:val="00073E74"/>
    <w:rsid w:val="000836F4"/>
    <w:rsid w:val="000866A1"/>
    <w:rsid w:val="000907F0"/>
    <w:rsid w:val="000915F8"/>
    <w:rsid w:val="00093D24"/>
    <w:rsid w:val="00095BA7"/>
    <w:rsid w:val="000A2496"/>
    <w:rsid w:val="000B3FE5"/>
    <w:rsid w:val="000B54D1"/>
    <w:rsid w:val="000B63B9"/>
    <w:rsid w:val="000B74DB"/>
    <w:rsid w:val="000C0F41"/>
    <w:rsid w:val="000C3660"/>
    <w:rsid w:val="000C77A2"/>
    <w:rsid w:val="000C7A2C"/>
    <w:rsid w:val="000D190F"/>
    <w:rsid w:val="000D1CDF"/>
    <w:rsid w:val="000D1E1F"/>
    <w:rsid w:val="000D51FE"/>
    <w:rsid w:val="000E57BA"/>
    <w:rsid w:val="000E7C81"/>
    <w:rsid w:val="000F382A"/>
    <w:rsid w:val="00103243"/>
    <w:rsid w:val="00111177"/>
    <w:rsid w:val="00116149"/>
    <w:rsid w:val="00120903"/>
    <w:rsid w:val="00123955"/>
    <w:rsid w:val="00124DD0"/>
    <w:rsid w:val="00125230"/>
    <w:rsid w:val="001264F6"/>
    <w:rsid w:val="0012798C"/>
    <w:rsid w:val="00130632"/>
    <w:rsid w:val="001327E3"/>
    <w:rsid w:val="0014503F"/>
    <w:rsid w:val="00147D1E"/>
    <w:rsid w:val="0015046F"/>
    <w:rsid w:val="00150936"/>
    <w:rsid w:val="001522C8"/>
    <w:rsid w:val="001522EA"/>
    <w:rsid w:val="001529A5"/>
    <w:rsid w:val="001558F6"/>
    <w:rsid w:val="00155DB4"/>
    <w:rsid w:val="001616DC"/>
    <w:rsid w:val="00162C71"/>
    <w:rsid w:val="001752CE"/>
    <w:rsid w:val="00175888"/>
    <w:rsid w:val="00180F38"/>
    <w:rsid w:val="00183E7A"/>
    <w:rsid w:val="00184B64"/>
    <w:rsid w:val="00185923"/>
    <w:rsid w:val="00185B8E"/>
    <w:rsid w:val="00190BEF"/>
    <w:rsid w:val="00192D93"/>
    <w:rsid w:val="0019366F"/>
    <w:rsid w:val="001965A8"/>
    <w:rsid w:val="001A0C87"/>
    <w:rsid w:val="001A2F5F"/>
    <w:rsid w:val="001A3CC0"/>
    <w:rsid w:val="001A3F0C"/>
    <w:rsid w:val="001A4183"/>
    <w:rsid w:val="001A43CC"/>
    <w:rsid w:val="001A7702"/>
    <w:rsid w:val="001B151B"/>
    <w:rsid w:val="001B2E7E"/>
    <w:rsid w:val="001B3E0E"/>
    <w:rsid w:val="001B5965"/>
    <w:rsid w:val="001B649D"/>
    <w:rsid w:val="001B7366"/>
    <w:rsid w:val="001C08BE"/>
    <w:rsid w:val="001C31D7"/>
    <w:rsid w:val="001C4E3B"/>
    <w:rsid w:val="001C72ED"/>
    <w:rsid w:val="001C7C5D"/>
    <w:rsid w:val="001D3001"/>
    <w:rsid w:val="001D4040"/>
    <w:rsid w:val="001D5ACA"/>
    <w:rsid w:val="001D6C0F"/>
    <w:rsid w:val="001D7116"/>
    <w:rsid w:val="001E1C3D"/>
    <w:rsid w:val="001E1DD6"/>
    <w:rsid w:val="001E2834"/>
    <w:rsid w:val="001E2F8C"/>
    <w:rsid w:val="001E3059"/>
    <w:rsid w:val="001F245C"/>
    <w:rsid w:val="001F396C"/>
    <w:rsid w:val="001F47F7"/>
    <w:rsid w:val="002043CF"/>
    <w:rsid w:val="00205B05"/>
    <w:rsid w:val="00211B08"/>
    <w:rsid w:val="00212152"/>
    <w:rsid w:val="00212676"/>
    <w:rsid w:val="00215F2B"/>
    <w:rsid w:val="00216F6A"/>
    <w:rsid w:val="00222A07"/>
    <w:rsid w:val="00227DDD"/>
    <w:rsid w:val="00236962"/>
    <w:rsid w:val="00236F79"/>
    <w:rsid w:val="00242130"/>
    <w:rsid w:val="00243D20"/>
    <w:rsid w:val="00255650"/>
    <w:rsid w:val="002574F7"/>
    <w:rsid w:val="00260CE3"/>
    <w:rsid w:val="002700D7"/>
    <w:rsid w:val="0027071B"/>
    <w:rsid w:val="00272849"/>
    <w:rsid w:val="0027499D"/>
    <w:rsid w:val="00276F74"/>
    <w:rsid w:val="0027719F"/>
    <w:rsid w:val="00277882"/>
    <w:rsid w:val="00281181"/>
    <w:rsid w:val="00287C57"/>
    <w:rsid w:val="0029059E"/>
    <w:rsid w:val="002935E5"/>
    <w:rsid w:val="00295CEF"/>
    <w:rsid w:val="00297A1E"/>
    <w:rsid w:val="002A00F0"/>
    <w:rsid w:val="002A4968"/>
    <w:rsid w:val="002A4A39"/>
    <w:rsid w:val="002A654B"/>
    <w:rsid w:val="002B288A"/>
    <w:rsid w:val="002B6B4A"/>
    <w:rsid w:val="002B78AC"/>
    <w:rsid w:val="002C0A95"/>
    <w:rsid w:val="002C1AC6"/>
    <w:rsid w:val="002C54AD"/>
    <w:rsid w:val="002C5DC3"/>
    <w:rsid w:val="002C62A6"/>
    <w:rsid w:val="002C7E5B"/>
    <w:rsid w:val="002D1933"/>
    <w:rsid w:val="002D49D4"/>
    <w:rsid w:val="002D6946"/>
    <w:rsid w:val="002E2FFC"/>
    <w:rsid w:val="002E307F"/>
    <w:rsid w:val="002F0BEB"/>
    <w:rsid w:val="002F1816"/>
    <w:rsid w:val="002F3B71"/>
    <w:rsid w:val="002F5C5C"/>
    <w:rsid w:val="002F5CC3"/>
    <w:rsid w:val="00300B85"/>
    <w:rsid w:val="00303436"/>
    <w:rsid w:val="00311F7A"/>
    <w:rsid w:val="00311FCA"/>
    <w:rsid w:val="00316366"/>
    <w:rsid w:val="003227F7"/>
    <w:rsid w:val="0033008D"/>
    <w:rsid w:val="00337D57"/>
    <w:rsid w:val="00340FE3"/>
    <w:rsid w:val="00343684"/>
    <w:rsid w:val="003437DC"/>
    <w:rsid w:val="00346CB5"/>
    <w:rsid w:val="00350045"/>
    <w:rsid w:val="00351858"/>
    <w:rsid w:val="00357692"/>
    <w:rsid w:val="00357ED2"/>
    <w:rsid w:val="00361B63"/>
    <w:rsid w:val="00363ADB"/>
    <w:rsid w:val="00364B36"/>
    <w:rsid w:val="00364F05"/>
    <w:rsid w:val="00366B58"/>
    <w:rsid w:val="00371100"/>
    <w:rsid w:val="00371FD2"/>
    <w:rsid w:val="0037709F"/>
    <w:rsid w:val="00381D4B"/>
    <w:rsid w:val="003840BF"/>
    <w:rsid w:val="003866F9"/>
    <w:rsid w:val="00393786"/>
    <w:rsid w:val="00393D83"/>
    <w:rsid w:val="003A245D"/>
    <w:rsid w:val="003A327E"/>
    <w:rsid w:val="003A3461"/>
    <w:rsid w:val="003A4ACC"/>
    <w:rsid w:val="003A669F"/>
    <w:rsid w:val="003A750F"/>
    <w:rsid w:val="003A7870"/>
    <w:rsid w:val="003B70A3"/>
    <w:rsid w:val="003B79F6"/>
    <w:rsid w:val="003C22F6"/>
    <w:rsid w:val="003C2546"/>
    <w:rsid w:val="003C2DE6"/>
    <w:rsid w:val="003C3A52"/>
    <w:rsid w:val="003C7168"/>
    <w:rsid w:val="003D001E"/>
    <w:rsid w:val="003D05AD"/>
    <w:rsid w:val="003D09A1"/>
    <w:rsid w:val="003D39EF"/>
    <w:rsid w:val="003D3A90"/>
    <w:rsid w:val="003D43E6"/>
    <w:rsid w:val="003D5D52"/>
    <w:rsid w:val="003D6046"/>
    <w:rsid w:val="003E4DC9"/>
    <w:rsid w:val="003E758D"/>
    <w:rsid w:val="003F6854"/>
    <w:rsid w:val="003F7A02"/>
    <w:rsid w:val="00406151"/>
    <w:rsid w:val="004070B3"/>
    <w:rsid w:val="00407C26"/>
    <w:rsid w:val="00413673"/>
    <w:rsid w:val="00413E5E"/>
    <w:rsid w:val="00414544"/>
    <w:rsid w:val="00414BEA"/>
    <w:rsid w:val="00417319"/>
    <w:rsid w:val="004177F8"/>
    <w:rsid w:val="004225EC"/>
    <w:rsid w:val="0042407B"/>
    <w:rsid w:val="00425E78"/>
    <w:rsid w:val="00430B61"/>
    <w:rsid w:val="00435E4D"/>
    <w:rsid w:val="004360DB"/>
    <w:rsid w:val="00443188"/>
    <w:rsid w:val="00452DE4"/>
    <w:rsid w:val="00457B93"/>
    <w:rsid w:val="0046054A"/>
    <w:rsid w:val="004612E4"/>
    <w:rsid w:val="004649EC"/>
    <w:rsid w:val="004672FC"/>
    <w:rsid w:val="00470297"/>
    <w:rsid w:val="004768E1"/>
    <w:rsid w:val="004809EA"/>
    <w:rsid w:val="00484487"/>
    <w:rsid w:val="00493EB4"/>
    <w:rsid w:val="00494903"/>
    <w:rsid w:val="0049578D"/>
    <w:rsid w:val="00496074"/>
    <w:rsid w:val="004964BA"/>
    <w:rsid w:val="004A003C"/>
    <w:rsid w:val="004A046E"/>
    <w:rsid w:val="004A0DE3"/>
    <w:rsid w:val="004A127B"/>
    <w:rsid w:val="004A2841"/>
    <w:rsid w:val="004A56BE"/>
    <w:rsid w:val="004A6E22"/>
    <w:rsid w:val="004A7C20"/>
    <w:rsid w:val="004B1719"/>
    <w:rsid w:val="004B18FF"/>
    <w:rsid w:val="004C3FCC"/>
    <w:rsid w:val="004C450E"/>
    <w:rsid w:val="004C7025"/>
    <w:rsid w:val="004D2EEA"/>
    <w:rsid w:val="004D3B94"/>
    <w:rsid w:val="004D56E7"/>
    <w:rsid w:val="004D6A31"/>
    <w:rsid w:val="004E1B38"/>
    <w:rsid w:val="004E1D26"/>
    <w:rsid w:val="004E5CC0"/>
    <w:rsid w:val="004E5FF1"/>
    <w:rsid w:val="004E657C"/>
    <w:rsid w:val="004F6142"/>
    <w:rsid w:val="00500B3C"/>
    <w:rsid w:val="00502345"/>
    <w:rsid w:val="005024A7"/>
    <w:rsid w:val="005044B5"/>
    <w:rsid w:val="005051EB"/>
    <w:rsid w:val="00505EA3"/>
    <w:rsid w:val="00510693"/>
    <w:rsid w:val="0051293B"/>
    <w:rsid w:val="00525373"/>
    <w:rsid w:val="00527495"/>
    <w:rsid w:val="00531F70"/>
    <w:rsid w:val="00535774"/>
    <w:rsid w:val="00541C41"/>
    <w:rsid w:val="00543736"/>
    <w:rsid w:val="005448B3"/>
    <w:rsid w:val="005504C6"/>
    <w:rsid w:val="00550B82"/>
    <w:rsid w:val="005512B2"/>
    <w:rsid w:val="005547C0"/>
    <w:rsid w:val="00555A95"/>
    <w:rsid w:val="00555CE0"/>
    <w:rsid w:val="00557FF5"/>
    <w:rsid w:val="0056082D"/>
    <w:rsid w:val="005614BB"/>
    <w:rsid w:val="00563949"/>
    <w:rsid w:val="00566438"/>
    <w:rsid w:val="005738F7"/>
    <w:rsid w:val="00574C4D"/>
    <w:rsid w:val="00577BB1"/>
    <w:rsid w:val="00580799"/>
    <w:rsid w:val="00582A0A"/>
    <w:rsid w:val="00583EDE"/>
    <w:rsid w:val="00585D55"/>
    <w:rsid w:val="00590475"/>
    <w:rsid w:val="005979D3"/>
    <w:rsid w:val="005A1F09"/>
    <w:rsid w:val="005A7DFD"/>
    <w:rsid w:val="005B004B"/>
    <w:rsid w:val="005B018D"/>
    <w:rsid w:val="005B198B"/>
    <w:rsid w:val="005B75B1"/>
    <w:rsid w:val="005C38B8"/>
    <w:rsid w:val="005C70A5"/>
    <w:rsid w:val="005C722B"/>
    <w:rsid w:val="005D6B0E"/>
    <w:rsid w:val="005E09B7"/>
    <w:rsid w:val="005E10A6"/>
    <w:rsid w:val="005E457C"/>
    <w:rsid w:val="005E7188"/>
    <w:rsid w:val="005E751B"/>
    <w:rsid w:val="005F0B64"/>
    <w:rsid w:val="005F1308"/>
    <w:rsid w:val="005F347D"/>
    <w:rsid w:val="005F546B"/>
    <w:rsid w:val="005F6D29"/>
    <w:rsid w:val="00604A4E"/>
    <w:rsid w:val="00605EC8"/>
    <w:rsid w:val="00607BF6"/>
    <w:rsid w:val="006122AA"/>
    <w:rsid w:val="00612387"/>
    <w:rsid w:val="00615460"/>
    <w:rsid w:val="00615876"/>
    <w:rsid w:val="006169D3"/>
    <w:rsid w:val="00617326"/>
    <w:rsid w:val="00617A2A"/>
    <w:rsid w:val="00620623"/>
    <w:rsid w:val="00620C41"/>
    <w:rsid w:val="00622151"/>
    <w:rsid w:val="00622907"/>
    <w:rsid w:val="006275CD"/>
    <w:rsid w:val="00630629"/>
    <w:rsid w:val="00630A67"/>
    <w:rsid w:val="00630E4F"/>
    <w:rsid w:val="006479E4"/>
    <w:rsid w:val="00647E97"/>
    <w:rsid w:val="0065442E"/>
    <w:rsid w:val="00654BBA"/>
    <w:rsid w:val="006568B8"/>
    <w:rsid w:val="00656C52"/>
    <w:rsid w:val="00656D6D"/>
    <w:rsid w:val="00657A49"/>
    <w:rsid w:val="00660C37"/>
    <w:rsid w:val="00661055"/>
    <w:rsid w:val="00662A52"/>
    <w:rsid w:val="006640FB"/>
    <w:rsid w:val="00664AFD"/>
    <w:rsid w:val="006727DB"/>
    <w:rsid w:val="00673CD1"/>
    <w:rsid w:val="006743C9"/>
    <w:rsid w:val="0067451E"/>
    <w:rsid w:val="00677859"/>
    <w:rsid w:val="00681C32"/>
    <w:rsid w:val="00687CF0"/>
    <w:rsid w:val="00691DB5"/>
    <w:rsid w:val="00696E9C"/>
    <w:rsid w:val="006A4D7F"/>
    <w:rsid w:val="006A586A"/>
    <w:rsid w:val="006A588A"/>
    <w:rsid w:val="006A6CB6"/>
    <w:rsid w:val="006B1F20"/>
    <w:rsid w:val="006B1FE5"/>
    <w:rsid w:val="006B2787"/>
    <w:rsid w:val="006B56F6"/>
    <w:rsid w:val="006C4AE9"/>
    <w:rsid w:val="006C68C1"/>
    <w:rsid w:val="006D086C"/>
    <w:rsid w:val="006D097E"/>
    <w:rsid w:val="006D4A41"/>
    <w:rsid w:val="006D4C39"/>
    <w:rsid w:val="006D4D73"/>
    <w:rsid w:val="006D57E0"/>
    <w:rsid w:val="006D6064"/>
    <w:rsid w:val="006E170B"/>
    <w:rsid w:val="006E22A5"/>
    <w:rsid w:val="006E3BB4"/>
    <w:rsid w:val="006E49BD"/>
    <w:rsid w:val="006E5879"/>
    <w:rsid w:val="006F70CC"/>
    <w:rsid w:val="00703CA8"/>
    <w:rsid w:val="007053D0"/>
    <w:rsid w:val="0071057C"/>
    <w:rsid w:val="007141E2"/>
    <w:rsid w:val="00725237"/>
    <w:rsid w:val="00726288"/>
    <w:rsid w:val="00727D71"/>
    <w:rsid w:val="00730CA4"/>
    <w:rsid w:val="007338F4"/>
    <w:rsid w:val="00735325"/>
    <w:rsid w:val="0073722A"/>
    <w:rsid w:val="00737A37"/>
    <w:rsid w:val="007413D7"/>
    <w:rsid w:val="007428AA"/>
    <w:rsid w:val="00744A92"/>
    <w:rsid w:val="00745095"/>
    <w:rsid w:val="0075229C"/>
    <w:rsid w:val="007613F3"/>
    <w:rsid w:val="00763A92"/>
    <w:rsid w:val="00764D89"/>
    <w:rsid w:val="00767030"/>
    <w:rsid w:val="007702AC"/>
    <w:rsid w:val="00771889"/>
    <w:rsid w:val="0077397A"/>
    <w:rsid w:val="00773C71"/>
    <w:rsid w:val="00774DB1"/>
    <w:rsid w:val="0077784B"/>
    <w:rsid w:val="00777FE4"/>
    <w:rsid w:val="00782958"/>
    <w:rsid w:val="00783C17"/>
    <w:rsid w:val="007848DF"/>
    <w:rsid w:val="00786CC7"/>
    <w:rsid w:val="00787B1F"/>
    <w:rsid w:val="00790563"/>
    <w:rsid w:val="007A0100"/>
    <w:rsid w:val="007A6EB5"/>
    <w:rsid w:val="007B1C47"/>
    <w:rsid w:val="007B7434"/>
    <w:rsid w:val="007C1A24"/>
    <w:rsid w:val="007C7261"/>
    <w:rsid w:val="007C77A0"/>
    <w:rsid w:val="007F4B10"/>
    <w:rsid w:val="0080129C"/>
    <w:rsid w:val="008025B6"/>
    <w:rsid w:val="0080297F"/>
    <w:rsid w:val="008046E9"/>
    <w:rsid w:val="0081076A"/>
    <w:rsid w:val="00811294"/>
    <w:rsid w:val="00813224"/>
    <w:rsid w:val="0081388C"/>
    <w:rsid w:val="00815FC3"/>
    <w:rsid w:val="00822008"/>
    <w:rsid w:val="0083377A"/>
    <w:rsid w:val="008342EA"/>
    <w:rsid w:val="0083593C"/>
    <w:rsid w:val="008403F2"/>
    <w:rsid w:val="00840823"/>
    <w:rsid w:val="00842063"/>
    <w:rsid w:val="00842E24"/>
    <w:rsid w:val="008443A2"/>
    <w:rsid w:val="00852B07"/>
    <w:rsid w:val="00853457"/>
    <w:rsid w:val="00856218"/>
    <w:rsid w:val="00863C3E"/>
    <w:rsid w:val="00865E9C"/>
    <w:rsid w:val="008673B4"/>
    <w:rsid w:val="00871020"/>
    <w:rsid w:val="00873296"/>
    <w:rsid w:val="00874286"/>
    <w:rsid w:val="00875D4F"/>
    <w:rsid w:val="008812DE"/>
    <w:rsid w:val="00881761"/>
    <w:rsid w:val="00881F74"/>
    <w:rsid w:val="00883F56"/>
    <w:rsid w:val="00886B5E"/>
    <w:rsid w:val="00886CC6"/>
    <w:rsid w:val="0089108F"/>
    <w:rsid w:val="00892114"/>
    <w:rsid w:val="00894D12"/>
    <w:rsid w:val="008969EB"/>
    <w:rsid w:val="00896C18"/>
    <w:rsid w:val="008A0122"/>
    <w:rsid w:val="008A07E4"/>
    <w:rsid w:val="008A54C0"/>
    <w:rsid w:val="008B20E3"/>
    <w:rsid w:val="008B42DC"/>
    <w:rsid w:val="008B4E45"/>
    <w:rsid w:val="008B5B5A"/>
    <w:rsid w:val="008C6770"/>
    <w:rsid w:val="008C6F11"/>
    <w:rsid w:val="008D16CC"/>
    <w:rsid w:val="008D16F2"/>
    <w:rsid w:val="008D5D51"/>
    <w:rsid w:val="008D668F"/>
    <w:rsid w:val="008E1150"/>
    <w:rsid w:val="008E3903"/>
    <w:rsid w:val="008E3F09"/>
    <w:rsid w:val="008E59C7"/>
    <w:rsid w:val="008E6A06"/>
    <w:rsid w:val="008F1DD2"/>
    <w:rsid w:val="008F30C5"/>
    <w:rsid w:val="008F7203"/>
    <w:rsid w:val="00900D74"/>
    <w:rsid w:val="00901D45"/>
    <w:rsid w:val="009055A4"/>
    <w:rsid w:val="00906704"/>
    <w:rsid w:val="00906DF4"/>
    <w:rsid w:val="00907B1B"/>
    <w:rsid w:val="00910DCD"/>
    <w:rsid w:val="00913AD1"/>
    <w:rsid w:val="0091630C"/>
    <w:rsid w:val="00923413"/>
    <w:rsid w:val="00924010"/>
    <w:rsid w:val="0092551B"/>
    <w:rsid w:val="00926959"/>
    <w:rsid w:val="0092724D"/>
    <w:rsid w:val="0093063B"/>
    <w:rsid w:val="0093684D"/>
    <w:rsid w:val="00936B61"/>
    <w:rsid w:val="009412E6"/>
    <w:rsid w:val="00943CE6"/>
    <w:rsid w:val="00944078"/>
    <w:rsid w:val="0094534A"/>
    <w:rsid w:val="00945403"/>
    <w:rsid w:val="009470B8"/>
    <w:rsid w:val="00954B02"/>
    <w:rsid w:val="00955536"/>
    <w:rsid w:val="00960161"/>
    <w:rsid w:val="009602B8"/>
    <w:rsid w:val="0096076F"/>
    <w:rsid w:val="009615FB"/>
    <w:rsid w:val="0096303A"/>
    <w:rsid w:val="00963CA6"/>
    <w:rsid w:val="00964166"/>
    <w:rsid w:val="00965A6A"/>
    <w:rsid w:val="0097584B"/>
    <w:rsid w:val="009758A9"/>
    <w:rsid w:val="00975DD9"/>
    <w:rsid w:val="00976A9C"/>
    <w:rsid w:val="00981002"/>
    <w:rsid w:val="00981B57"/>
    <w:rsid w:val="009823E4"/>
    <w:rsid w:val="00983FA8"/>
    <w:rsid w:val="00985019"/>
    <w:rsid w:val="009866CF"/>
    <w:rsid w:val="00986A4F"/>
    <w:rsid w:val="00987ED3"/>
    <w:rsid w:val="009937C2"/>
    <w:rsid w:val="00997955"/>
    <w:rsid w:val="009A002A"/>
    <w:rsid w:val="009A153A"/>
    <w:rsid w:val="009A1CCF"/>
    <w:rsid w:val="009A589F"/>
    <w:rsid w:val="009A7034"/>
    <w:rsid w:val="009B2532"/>
    <w:rsid w:val="009C0F1E"/>
    <w:rsid w:val="009C129A"/>
    <w:rsid w:val="009C1948"/>
    <w:rsid w:val="009C1EF2"/>
    <w:rsid w:val="009C6F36"/>
    <w:rsid w:val="009D204D"/>
    <w:rsid w:val="009D45F0"/>
    <w:rsid w:val="009D4E43"/>
    <w:rsid w:val="009D6D90"/>
    <w:rsid w:val="009E221E"/>
    <w:rsid w:val="009E7E6B"/>
    <w:rsid w:val="009F3227"/>
    <w:rsid w:val="00A002B3"/>
    <w:rsid w:val="00A04743"/>
    <w:rsid w:val="00A04874"/>
    <w:rsid w:val="00A11EE2"/>
    <w:rsid w:val="00A12236"/>
    <w:rsid w:val="00A16BD1"/>
    <w:rsid w:val="00A210E0"/>
    <w:rsid w:val="00A24877"/>
    <w:rsid w:val="00A30ADE"/>
    <w:rsid w:val="00A3118F"/>
    <w:rsid w:val="00A3147C"/>
    <w:rsid w:val="00A3185E"/>
    <w:rsid w:val="00A31B64"/>
    <w:rsid w:val="00A3346F"/>
    <w:rsid w:val="00A35298"/>
    <w:rsid w:val="00A35CEA"/>
    <w:rsid w:val="00A4015D"/>
    <w:rsid w:val="00A4043B"/>
    <w:rsid w:val="00A41804"/>
    <w:rsid w:val="00A41D3C"/>
    <w:rsid w:val="00A41FCB"/>
    <w:rsid w:val="00A443AC"/>
    <w:rsid w:val="00A476A8"/>
    <w:rsid w:val="00A5012D"/>
    <w:rsid w:val="00A5034F"/>
    <w:rsid w:val="00A54126"/>
    <w:rsid w:val="00A6209C"/>
    <w:rsid w:val="00A62688"/>
    <w:rsid w:val="00A74A15"/>
    <w:rsid w:val="00A75C98"/>
    <w:rsid w:val="00A75ECB"/>
    <w:rsid w:val="00A76873"/>
    <w:rsid w:val="00A76925"/>
    <w:rsid w:val="00A76E3B"/>
    <w:rsid w:val="00A77503"/>
    <w:rsid w:val="00A84853"/>
    <w:rsid w:val="00A85788"/>
    <w:rsid w:val="00A86947"/>
    <w:rsid w:val="00A92A37"/>
    <w:rsid w:val="00A9439F"/>
    <w:rsid w:val="00AA02F5"/>
    <w:rsid w:val="00AA08DE"/>
    <w:rsid w:val="00AA2ABA"/>
    <w:rsid w:val="00AA368D"/>
    <w:rsid w:val="00AA3DA2"/>
    <w:rsid w:val="00AA5D1C"/>
    <w:rsid w:val="00AA5F73"/>
    <w:rsid w:val="00AB01A0"/>
    <w:rsid w:val="00AB0A10"/>
    <w:rsid w:val="00AB1DF7"/>
    <w:rsid w:val="00AB2B93"/>
    <w:rsid w:val="00AB3F73"/>
    <w:rsid w:val="00AB403C"/>
    <w:rsid w:val="00AB4F2E"/>
    <w:rsid w:val="00AB7D3A"/>
    <w:rsid w:val="00AC3ADE"/>
    <w:rsid w:val="00AC63C8"/>
    <w:rsid w:val="00AD16AA"/>
    <w:rsid w:val="00AD2721"/>
    <w:rsid w:val="00AD2DE3"/>
    <w:rsid w:val="00AD556B"/>
    <w:rsid w:val="00AE205D"/>
    <w:rsid w:val="00AE66C9"/>
    <w:rsid w:val="00AF408D"/>
    <w:rsid w:val="00AF45BA"/>
    <w:rsid w:val="00AF46B8"/>
    <w:rsid w:val="00AF4A1D"/>
    <w:rsid w:val="00AF56BD"/>
    <w:rsid w:val="00B00577"/>
    <w:rsid w:val="00B1558A"/>
    <w:rsid w:val="00B158CF"/>
    <w:rsid w:val="00B16C4B"/>
    <w:rsid w:val="00B1713C"/>
    <w:rsid w:val="00B2020F"/>
    <w:rsid w:val="00B20AC4"/>
    <w:rsid w:val="00B21299"/>
    <w:rsid w:val="00B2187D"/>
    <w:rsid w:val="00B220B4"/>
    <w:rsid w:val="00B27A6F"/>
    <w:rsid w:val="00B351DC"/>
    <w:rsid w:val="00B3534B"/>
    <w:rsid w:val="00B36309"/>
    <w:rsid w:val="00B36A73"/>
    <w:rsid w:val="00B36E59"/>
    <w:rsid w:val="00B3765A"/>
    <w:rsid w:val="00B37AB8"/>
    <w:rsid w:val="00B4047A"/>
    <w:rsid w:val="00B414BB"/>
    <w:rsid w:val="00B41C11"/>
    <w:rsid w:val="00B430DE"/>
    <w:rsid w:val="00B4538E"/>
    <w:rsid w:val="00B46D46"/>
    <w:rsid w:val="00B52F1B"/>
    <w:rsid w:val="00B55D9A"/>
    <w:rsid w:val="00B6330A"/>
    <w:rsid w:val="00B65726"/>
    <w:rsid w:val="00B66231"/>
    <w:rsid w:val="00B71C2A"/>
    <w:rsid w:val="00B72A23"/>
    <w:rsid w:val="00B72EFA"/>
    <w:rsid w:val="00B760C4"/>
    <w:rsid w:val="00B8266A"/>
    <w:rsid w:val="00B83C55"/>
    <w:rsid w:val="00B90AE0"/>
    <w:rsid w:val="00B91340"/>
    <w:rsid w:val="00BA3B92"/>
    <w:rsid w:val="00BB5A2A"/>
    <w:rsid w:val="00BD03A3"/>
    <w:rsid w:val="00BD14F4"/>
    <w:rsid w:val="00BD1D52"/>
    <w:rsid w:val="00BD29B5"/>
    <w:rsid w:val="00BD55F8"/>
    <w:rsid w:val="00BE3E98"/>
    <w:rsid w:val="00BE66B0"/>
    <w:rsid w:val="00BE696F"/>
    <w:rsid w:val="00BE6E10"/>
    <w:rsid w:val="00BF100E"/>
    <w:rsid w:val="00BF17F4"/>
    <w:rsid w:val="00BF22DE"/>
    <w:rsid w:val="00BF2F36"/>
    <w:rsid w:val="00BF3230"/>
    <w:rsid w:val="00C00996"/>
    <w:rsid w:val="00C014D8"/>
    <w:rsid w:val="00C0259A"/>
    <w:rsid w:val="00C025BE"/>
    <w:rsid w:val="00C03BC3"/>
    <w:rsid w:val="00C05414"/>
    <w:rsid w:val="00C05609"/>
    <w:rsid w:val="00C06158"/>
    <w:rsid w:val="00C066E0"/>
    <w:rsid w:val="00C15EAD"/>
    <w:rsid w:val="00C1628D"/>
    <w:rsid w:val="00C16A9F"/>
    <w:rsid w:val="00C17007"/>
    <w:rsid w:val="00C20FDC"/>
    <w:rsid w:val="00C23D30"/>
    <w:rsid w:val="00C3015D"/>
    <w:rsid w:val="00C332A3"/>
    <w:rsid w:val="00C40C93"/>
    <w:rsid w:val="00C44875"/>
    <w:rsid w:val="00C45A1F"/>
    <w:rsid w:val="00C465D3"/>
    <w:rsid w:val="00C46606"/>
    <w:rsid w:val="00C46CF9"/>
    <w:rsid w:val="00C500E0"/>
    <w:rsid w:val="00C52483"/>
    <w:rsid w:val="00C527BA"/>
    <w:rsid w:val="00C53A9B"/>
    <w:rsid w:val="00C55613"/>
    <w:rsid w:val="00C575B4"/>
    <w:rsid w:val="00C601C9"/>
    <w:rsid w:val="00C658AF"/>
    <w:rsid w:val="00C6659F"/>
    <w:rsid w:val="00C67C24"/>
    <w:rsid w:val="00C722B8"/>
    <w:rsid w:val="00C73E75"/>
    <w:rsid w:val="00C749E6"/>
    <w:rsid w:val="00C82ADE"/>
    <w:rsid w:val="00C86835"/>
    <w:rsid w:val="00C976A1"/>
    <w:rsid w:val="00CA22BE"/>
    <w:rsid w:val="00CA44F6"/>
    <w:rsid w:val="00CA6255"/>
    <w:rsid w:val="00CA7797"/>
    <w:rsid w:val="00CB10D0"/>
    <w:rsid w:val="00CB3742"/>
    <w:rsid w:val="00CB377D"/>
    <w:rsid w:val="00CB42D2"/>
    <w:rsid w:val="00CB54CB"/>
    <w:rsid w:val="00CC1D8E"/>
    <w:rsid w:val="00CC39A4"/>
    <w:rsid w:val="00CC6107"/>
    <w:rsid w:val="00CD05D2"/>
    <w:rsid w:val="00CD07E5"/>
    <w:rsid w:val="00CD0D8E"/>
    <w:rsid w:val="00CD0FB5"/>
    <w:rsid w:val="00CE217D"/>
    <w:rsid w:val="00CE4853"/>
    <w:rsid w:val="00CE76CF"/>
    <w:rsid w:val="00CF029F"/>
    <w:rsid w:val="00CF1931"/>
    <w:rsid w:val="00CF6089"/>
    <w:rsid w:val="00D04A97"/>
    <w:rsid w:val="00D0728E"/>
    <w:rsid w:val="00D07EED"/>
    <w:rsid w:val="00D108A6"/>
    <w:rsid w:val="00D10D2F"/>
    <w:rsid w:val="00D11784"/>
    <w:rsid w:val="00D25CFE"/>
    <w:rsid w:val="00D30749"/>
    <w:rsid w:val="00D357EF"/>
    <w:rsid w:val="00D36091"/>
    <w:rsid w:val="00D3785C"/>
    <w:rsid w:val="00D42424"/>
    <w:rsid w:val="00D44EF2"/>
    <w:rsid w:val="00D4527C"/>
    <w:rsid w:val="00D4544D"/>
    <w:rsid w:val="00D45833"/>
    <w:rsid w:val="00D46A4C"/>
    <w:rsid w:val="00D53010"/>
    <w:rsid w:val="00D53CB3"/>
    <w:rsid w:val="00D53DE4"/>
    <w:rsid w:val="00D5418F"/>
    <w:rsid w:val="00D54699"/>
    <w:rsid w:val="00D60898"/>
    <w:rsid w:val="00D61264"/>
    <w:rsid w:val="00D6199E"/>
    <w:rsid w:val="00D6228E"/>
    <w:rsid w:val="00D62CBC"/>
    <w:rsid w:val="00D662C0"/>
    <w:rsid w:val="00D70659"/>
    <w:rsid w:val="00D70E46"/>
    <w:rsid w:val="00D759F9"/>
    <w:rsid w:val="00D80B5C"/>
    <w:rsid w:val="00D80E16"/>
    <w:rsid w:val="00D81EBD"/>
    <w:rsid w:val="00D820A0"/>
    <w:rsid w:val="00D827A6"/>
    <w:rsid w:val="00D84151"/>
    <w:rsid w:val="00D8598C"/>
    <w:rsid w:val="00D91DD8"/>
    <w:rsid w:val="00D94D7A"/>
    <w:rsid w:val="00D96AA9"/>
    <w:rsid w:val="00D97B5E"/>
    <w:rsid w:val="00DA0270"/>
    <w:rsid w:val="00DA2E8F"/>
    <w:rsid w:val="00DA67FE"/>
    <w:rsid w:val="00DB0CE6"/>
    <w:rsid w:val="00DB201D"/>
    <w:rsid w:val="00DB5850"/>
    <w:rsid w:val="00DB6DBB"/>
    <w:rsid w:val="00DB73C0"/>
    <w:rsid w:val="00DC157E"/>
    <w:rsid w:val="00DC61B9"/>
    <w:rsid w:val="00DD0535"/>
    <w:rsid w:val="00DD375F"/>
    <w:rsid w:val="00DD6DD1"/>
    <w:rsid w:val="00DE362D"/>
    <w:rsid w:val="00DE44AB"/>
    <w:rsid w:val="00DE5FC2"/>
    <w:rsid w:val="00DE6D81"/>
    <w:rsid w:val="00DE7C36"/>
    <w:rsid w:val="00DF18C2"/>
    <w:rsid w:val="00DF1C32"/>
    <w:rsid w:val="00DF2072"/>
    <w:rsid w:val="00DF323A"/>
    <w:rsid w:val="00DF3828"/>
    <w:rsid w:val="00DF4E1B"/>
    <w:rsid w:val="00DF5F47"/>
    <w:rsid w:val="00DF7269"/>
    <w:rsid w:val="00E07319"/>
    <w:rsid w:val="00E11FE8"/>
    <w:rsid w:val="00E12729"/>
    <w:rsid w:val="00E15BB1"/>
    <w:rsid w:val="00E16C06"/>
    <w:rsid w:val="00E305B9"/>
    <w:rsid w:val="00E36942"/>
    <w:rsid w:val="00E5119C"/>
    <w:rsid w:val="00E51300"/>
    <w:rsid w:val="00E52921"/>
    <w:rsid w:val="00E551A8"/>
    <w:rsid w:val="00E55839"/>
    <w:rsid w:val="00E5790E"/>
    <w:rsid w:val="00E6001D"/>
    <w:rsid w:val="00E60452"/>
    <w:rsid w:val="00E77D39"/>
    <w:rsid w:val="00E83B4A"/>
    <w:rsid w:val="00E83BB0"/>
    <w:rsid w:val="00E83EED"/>
    <w:rsid w:val="00E853D7"/>
    <w:rsid w:val="00E86CD8"/>
    <w:rsid w:val="00E86F24"/>
    <w:rsid w:val="00E90552"/>
    <w:rsid w:val="00E910FD"/>
    <w:rsid w:val="00E91E06"/>
    <w:rsid w:val="00EA315A"/>
    <w:rsid w:val="00EA42FA"/>
    <w:rsid w:val="00EA6E27"/>
    <w:rsid w:val="00EB33AD"/>
    <w:rsid w:val="00EB7DAE"/>
    <w:rsid w:val="00EC0A77"/>
    <w:rsid w:val="00EC556C"/>
    <w:rsid w:val="00ED2C29"/>
    <w:rsid w:val="00ED6AA4"/>
    <w:rsid w:val="00EE3912"/>
    <w:rsid w:val="00EE4553"/>
    <w:rsid w:val="00EE63E3"/>
    <w:rsid w:val="00EF040C"/>
    <w:rsid w:val="00EF1300"/>
    <w:rsid w:val="00EF4FD2"/>
    <w:rsid w:val="00EF5E5D"/>
    <w:rsid w:val="00EF6999"/>
    <w:rsid w:val="00F00176"/>
    <w:rsid w:val="00F03D3A"/>
    <w:rsid w:val="00F05299"/>
    <w:rsid w:val="00F06CF5"/>
    <w:rsid w:val="00F12954"/>
    <w:rsid w:val="00F210C8"/>
    <w:rsid w:val="00F22331"/>
    <w:rsid w:val="00F23B8C"/>
    <w:rsid w:val="00F24138"/>
    <w:rsid w:val="00F244CE"/>
    <w:rsid w:val="00F24CAE"/>
    <w:rsid w:val="00F26067"/>
    <w:rsid w:val="00F262B2"/>
    <w:rsid w:val="00F27297"/>
    <w:rsid w:val="00F27611"/>
    <w:rsid w:val="00F44FDB"/>
    <w:rsid w:val="00F4712A"/>
    <w:rsid w:val="00F47200"/>
    <w:rsid w:val="00F47673"/>
    <w:rsid w:val="00F5190F"/>
    <w:rsid w:val="00F6038B"/>
    <w:rsid w:val="00F6476E"/>
    <w:rsid w:val="00F65703"/>
    <w:rsid w:val="00F76445"/>
    <w:rsid w:val="00F85DD1"/>
    <w:rsid w:val="00F86E63"/>
    <w:rsid w:val="00F96E1B"/>
    <w:rsid w:val="00FA0621"/>
    <w:rsid w:val="00FA680A"/>
    <w:rsid w:val="00FA7564"/>
    <w:rsid w:val="00FB0B67"/>
    <w:rsid w:val="00FB6B0E"/>
    <w:rsid w:val="00FC6262"/>
    <w:rsid w:val="00FC76FF"/>
    <w:rsid w:val="00FD1D6B"/>
    <w:rsid w:val="00FD396D"/>
    <w:rsid w:val="00FD5C5E"/>
    <w:rsid w:val="00FE1C64"/>
    <w:rsid w:val="00FE360F"/>
    <w:rsid w:val="00FE57D8"/>
    <w:rsid w:val="00FE6E98"/>
    <w:rsid w:val="00FF248E"/>
    <w:rsid w:val="00FF2681"/>
    <w:rsid w:val="00FF3777"/>
    <w:rsid w:val="00FF4F91"/>
    <w:rsid w:val="00FF7526"/>
  </w:rsids>
  <m:mathPr>
    <m:mathFont m:val="Cambria Math"/>
    <m:brkBin m:val="before"/>
    <m:brkBinSub m:val="--"/>
    <m:smallFrac m:val="0"/>
    <m:dispDef/>
    <m:lMargin m:val="0"/>
    <m:rMargin m:val="0"/>
    <m:defJc m:val="centerGroup"/>
    <m:wrapIndent m:val="1440"/>
    <m:intLim m:val="subSup"/>
    <m:naryLim m:val="undOvr"/>
  </m:mathPr>
  <w:themeFontLang w:val="en-IE"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5D22904"/>
  <w15:chartTrackingRefBased/>
  <w15:docId w15:val="{68536CA6-216A-4B7E-9D23-08249B2B2B2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IE"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8E3F09"/>
    <w:pPr>
      <w:keepNext/>
      <w:keepLines/>
      <w:spacing w:before="240" w:after="0"/>
      <w:outlineLvl w:val="0"/>
    </w:pPr>
    <w:rPr>
      <w:rFonts w:asciiTheme="majorHAnsi" w:eastAsiaTheme="majorEastAsia" w:hAnsiTheme="majorHAnsi" w:cstheme="majorBidi"/>
      <w:b/>
      <w:color w:val="235D64"/>
      <w:sz w:val="48"/>
      <w:szCs w:val="32"/>
    </w:rPr>
  </w:style>
  <w:style w:type="paragraph" w:styleId="Heading2">
    <w:name w:val="heading 2"/>
    <w:basedOn w:val="Normal"/>
    <w:next w:val="Normal"/>
    <w:link w:val="Heading2Char"/>
    <w:uiPriority w:val="9"/>
    <w:unhideWhenUsed/>
    <w:qFormat/>
    <w:rsid w:val="00BD55F8"/>
    <w:pPr>
      <w:keepNext/>
      <w:keepLines/>
      <w:spacing w:before="40" w:after="0"/>
      <w:outlineLvl w:val="1"/>
    </w:pPr>
    <w:rPr>
      <w:rFonts w:asciiTheme="majorHAnsi" w:eastAsiaTheme="majorEastAsia" w:hAnsiTheme="majorHAnsi" w:cstheme="majorBidi"/>
      <w:color w:val="2E74B5" w:themeColor="accent1" w:themeShade="BF"/>
      <w:sz w:val="26"/>
      <w:szCs w:val="26"/>
    </w:rPr>
  </w:style>
  <w:style w:type="paragraph" w:styleId="Heading3">
    <w:name w:val="heading 3"/>
    <w:basedOn w:val="Normal"/>
    <w:next w:val="Normal"/>
    <w:link w:val="Heading3Char"/>
    <w:uiPriority w:val="9"/>
    <w:unhideWhenUsed/>
    <w:qFormat/>
    <w:rsid w:val="00AA08DE"/>
    <w:pPr>
      <w:keepNext/>
      <w:keepLines/>
      <w:spacing w:before="40" w:after="0"/>
      <w:outlineLvl w:val="2"/>
    </w:pPr>
    <w:rPr>
      <w:rFonts w:asciiTheme="majorHAnsi" w:eastAsiaTheme="majorEastAsia" w:hAnsiTheme="majorHAnsi" w:cstheme="majorBidi"/>
      <w:color w:val="1F4D78" w:themeColor="accent1" w:themeShade="7F"/>
      <w:sz w:val="24"/>
      <w:szCs w:val="24"/>
    </w:rPr>
  </w:style>
  <w:style w:type="paragraph" w:styleId="Heading4">
    <w:name w:val="heading 4"/>
    <w:basedOn w:val="Normal"/>
    <w:next w:val="Normal"/>
    <w:link w:val="Heading4Char"/>
    <w:uiPriority w:val="9"/>
    <w:unhideWhenUsed/>
    <w:qFormat/>
    <w:rsid w:val="0015046F"/>
    <w:pPr>
      <w:keepNext/>
      <w:keepLines/>
      <w:spacing w:before="40" w:after="0"/>
      <w:outlineLvl w:val="3"/>
    </w:pPr>
    <w:rPr>
      <w:rFonts w:asciiTheme="majorHAnsi" w:eastAsiaTheme="majorEastAsia" w:hAnsiTheme="majorHAnsi" w:cstheme="majorBidi"/>
      <w:i/>
      <w:iCs/>
      <w:color w:val="2E74B5"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DocTitle">
    <w:name w:val="Doc Title"/>
    <w:basedOn w:val="Heading1"/>
    <w:rsid w:val="008E3F09"/>
    <w:pPr>
      <w:keepLines w:val="0"/>
      <w:pageBreakBefore/>
      <w:pBdr>
        <w:bottom w:val="single" w:sz="18" w:space="1" w:color="333399"/>
      </w:pBdr>
      <w:tabs>
        <w:tab w:val="left" w:pos="397"/>
        <w:tab w:val="left" w:pos="907"/>
        <w:tab w:val="left" w:pos="1134"/>
      </w:tabs>
      <w:spacing w:before="320" w:after="160" w:line="276" w:lineRule="auto"/>
      <w:jc w:val="both"/>
    </w:pPr>
    <w:rPr>
      <w:rFonts w:ascii="Arial" w:eastAsia="Times New Roman" w:hAnsi="Arial" w:cs="Times New Roman"/>
      <w:b w:val="0"/>
      <w:bCs/>
      <w:color w:val="333399"/>
      <w:lang w:val="en-US"/>
    </w:rPr>
  </w:style>
  <w:style w:type="character" w:customStyle="1" w:styleId="Heading1Char">
    <w:name w:val="Heading 1 Char"/>
    <w:basedOn w:val="DefaultParagraphFont"/>
    <w:link w:val="Heading1"/>
    <w:uiPriority w:val="9"/>
    <w:rsid w:val="008E3F09"/>
    <w:rPr>
      <w:rFonts w:asciiTheme="majorHAnsi" w:eastAsiaTheme="majorEastAsia" w:hAnsiTheme="majorHAnsi" w:cstheme="majorBidi"/>
      <w:b/>
      <w:color w:val="235D64"/>
      <w:sz w:val="48"/>
      <w:szCs w:val="32"/>
    </w:rPr>
  </w:style>
  <w:style w:type="paragraph" w:styleId="ListParagraph">
    <w:name w:val="List Paragraph"/>
    <w:aliases w:val="igunore,Subtitle Cover Page,List Paragraph1,Bullet List,FooterText,numbered,Paragraphe de liste1,Bulletr List Paragraph,列出段落,列出段落1,List Paragraph2,List Paragraph21,Listeafsnit1,Parágrafo da Lista1,Párrafo de lista1,リスト段落1,List Paragraph11"/>
    <w:basedOn w:val="Normal"/>
    <w:link w:val="ListParagraphChar"/>
    <w:uiPriority w:val="99"/>
    <w:qFormat/>
    <w:rsid w:val="007C7261"/>
    <w:pPr>
      <w:spacing w:after="0" w:line="240" w:lineRule="auto"/>
      <w:ind w:left="720"/>
    </w:pPr>
    <w:rPr>
      <w:rFonts w:ascii="Times New Roman" w:eastAsia="Times New Roman" w:hAnsi="Times New Roman" w:cs="Times New Roman"/>
      <w:sz w:val="24"/>
      <w:szCs w:val="24"/>
      <w:lang w:val="en-GB"/>
    </w:rPr>
  </w:style>
  <w:style w:type="character" w:customStyle="1" w:styleId="ListParagraphChar">
    <w:name w:val="List Paragraph Char"/>
    <w:aliases w:val="igunore Char,Subtitle Cover Page Char,List Paragraph1 Char,Bullet List Char,FooterText Char,numbered Char,Paragraphe de liste1 Char,Bulletr List Paragraph Char,列出段落 Char,列出段落1 Char,List Paragraph2 Char,List Paragraph21 Char"/>
    <w:link w:val="ListParagraph"/>
    <w:uiPriority w:val="99"/>
    <w:qFormat/>
    <w:locked/>
    <w:rsid w:val="007C7261"/>
    <w:rPr>
      <w:rFonts w:ascii="Times New Roman" w:eastAsia="Times New Roman" w:hAnsi="Times New Roman" w:cs="Times New Roman"/>
      <w:sz w:val="24"/>
      <w:szCs w:val="24"/>
      <w:lang w:val="en-GB"/>
    </w:rPr>
  </w:style>
  <w:style w:type="table" w:styleId="TableGrid">
    <w:name w:val="Table Grid"/>
    <w:basedOn w:val="TableNormal"/>
    <w:uiPriority w:val="59"/>
    <w:rsid w:val="00272849"/>
    <w:pPr>
      <w:spacing w:after="0" w:line="240" w:lineRule="auto"/>
    </w:pPr>
    <w:rPr>
      <w:rFonts w:ascii="Calibri" w:eastAsia="Calibri" w:hAnsi="Calibri" w:cs="Calibri"/>
      <w:sz w:val="20"/>
      <w:szCs w:val="20"/>
      <w:lang w:val="ga-IE" w:eastAsia="ga-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rsid w:val="002F5C5C"/>
    <w:rPr>
      <w:color w:val="808080"/>
    </w:rPr>
  </w:style>
  <w:style w:type="paragraph" w:styleId="CommentText">
    <w:name w:val="annotation text"/>
    <w:basedOn w:val="Normal"/>
    <w:link w:val="CommentTextChar"/>
    <w:uiPriority w:val="99"/>
    <w:unhideWhenUsed/>
    <w:rsid w:val="00A5012D"/>
    <w:pPr>
      <w:spacing w:after="0" w:line="240" w:lineRule="auto"/>
    </w:pPr>
    <w:rPr>
      <w:rFonts w:ascii="Times New Roman" w:eastAsia="Times New Roman" w:hAnsi="Times New Roman" w:cs="Times New Roman"/>
      <w:sz w:val="20"/>
      <w:szCs w:val="20"/>
      <w:lang w:val="en-GB"/>
    </w:rPr>
  </w:style>
  <w:style w:type="character" w:customStyle="1" w:styleId="CommentTextChar">
    <w:name w:val="Comment Text Char"/>
    <w:basedOn w:val="DefaultParagraphFont"/>
    <w:link w:val="CommentText"/>
    <w:uiPriority w:val="99"/>
    <w:rsid w:val="00A5012D"/>
    <w:rPr>
      <w:rFonts w:ascii="Times New Roman" w:eastAsia="Times New Roman" w:hAnsi="Times New Roman" w:cs="Times New Roman"/>
      <w:sz w:val="20"/>
      <w:szCs w:val="20"/>
      <w:lang w:val="en-GB"/>
    </w:rPr>
  </w:style>
  <w:style w:type="character" w:styleId="CommentReference">
    <w:name w:val="annotation reference"/>
    <w:uiPriority w:val="99"/>
    <w:unhideWhenUsed/>
    <w:rsid w:val="00A5012D"/>
    <w:rPr>
      <w:sz w:val="16"/>
      <w:szCs w:val="16"/>
    </w:rPr>
  </w:style>
  <w:style w:type="paragraph" w:styleId="BalloonText">
    <w:name w:val="Balloon Text"/>
    <w:basedOn w:val="Normal"/>
    <w:link w:val="BalloonTextChar"/>
    <w:uiPriority w:val="99"/>
    <w:semiHidden/>
    <w:unhideWhenUsed/>
    <w:rsid w:val="00A5012D"/>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A5012D"/>
    <w:rPr>
      <w:rFonts w:ascii="Segoe UI" w:hAnsi="Segoe UI" w:cs="Segoe UI"/>
      <w:sz w:val="18"/>
      <w:szCs w:val="18"/>
    </w:rPr>
  </w:style>
  <w:style w:type="paragraph" w:styleId="Header">
    <w:name w:val="header"/>
    <w:basedOn w:val="Normal"/>
    <w:link w:val="HeaderChar"/>
    <w:unhideWhenUsed/>
    <w:rsid w:val="00AF408D"/>
    <w:pPr>
      <w:tabs>
        <w:tab w:val="center" w:pos="4320"/>
        <w:tab w:val="right" w:pos="8640"/>
      </w:tabs>
      <w:spacing w:after="0" w:line="240" w:lineRule="auto"/>
    </w:pPr>
    <w:rPr>
      <w:rFonts w:ascii="Times New Roman" w:eastAsia="Times New Roman" w:hAnsi="Times New Roman" w:cs="Times New Roman"/>
      <w:sz w:val="24"/>
      <w:szCs w:val="24"/>
      <w:lang w:val="en-GB"/>
    </w:rPr>
  </w:style>
  <w:style w:type="character" w:customStyle="1" w:styleId="HeaderChar">
    <w:name w:val="Header Char"/>
    <w:basedOn w:val="DefaultParagraphFont"/>
    <w:link w:val="Header"/>
    <w:rsid w:val="00AF408D"/>
    <w:rPr>
      <w:rFonts w:ascii="Times New Roman" w:eastAsia="Times New Roman" w:hAnsi="Times New Roman" w:cs="Times New Roman"/>
      <w:sz w:val="24"/>
      <w:szCs w:val="24"/>
      <w:lang w:val="en-GB"/>
    </w:rPr>
  </w:style>
  <w:style w:type="paragraph" w:styleId="CommentSubject">
    <w:name w:val="annotation subject"/>
    <w:basedOn w:val="CommentText"/>
    <w:next w:val="CommentText"/>
    <w:link w:val="CommentSubjectChar"/>
    <w:uiPriority w:val="99"/>
    <w:semiHidden/>
    <w:unhideWhenUsed/>
    <w:rsid w:val="004672FC"/>
    <w:pPr>
      <w:spacing w:after="160"/>
    </w:pPr>
    <w:rPr>
      <w:rFonts w:asciiTheme="minorHAnsi" w:eastAsiaTheme="minorHAnsi" w:hAnsiTheme="minorHAnsi" w:cstheme="minorBidi"/>
      <w:b/>
      <w:bCs/>
      <w:lang w:val="en-IE"/>
    </w:rPr>
  </w:style>
  <w:style w:type="character" w:customStyle="1" w:styleId="CommentSubjectChar">
    <w:name w:val="Comment Subject Char"/>
    <w:basedOn w:val="CommentTextChar"/>
    <w:link w:val="CommentSubject"/>
    <w:uiPriority w:val="99"/>
    <w:semiHidden/>
    <w:rsid w:val="004672FC"/>
    <w:rPr>
      <w:rFonts w:ascii="Times New Roman" w:eastAsia="Times New Roman" w:hAnsi="Times New Roman" w:cs="Times New Roman"/>
      <w:b/>
      <w:bCs/>
      <w:sz w:val="20"/>
      <w:szCs w:val="20"/>
      <w:lang w:val="en-GB"/>
    </w:rPr>
  </w:style>
  <w:style w:type="paragraph" w:customStyle="1" w:styleId="Default">
    <w:name w:val="Default"/>
    <w:rsid w:val="001327E3"/>
    <w:pPr>
      <w:autoSpaceDE w:val="0"/>
      <w:autoSpaceDN w:val="0"/>
      <w:adjustRightInd w:val="0"/>
      <w:spacing w:after="0" w:line="240" w:lineRule="auto"/>
    </w:pPr>
    <w:rPr>
      <w:rFonts w:ascii="Calibri" w:hAnsi="Calibri" w:cs="Calibri"/>
      <w:color w:val="000000"/>
      <w:sz w:val="24"/>
      <w:szCs w:val="24"/>
    </w:rPr>
  </w:style>
  <w:style w:type="paragraph" w:styleId="Footer">
    <w:name w:val="footer"/>
    <w:basedOn w:val="Normal"/>
    <w:link w:val="FooterChar"/>
    <w:uiPriority w:val="99"/>
    <w:unhideWhenUsed/>
    <w:rsid w:val="008969EB"/>
    <w:pPr>
      <w:tabs>
        <w:tab w:val="center" w:pos="4320"/>
        <w:tab w:val="center" w:pos="9991"/>
      </w:tabs>
      <w:spacing w:after="100" w:line="240" w:lineRule="auto"/>
    </w:pPr>
    <w:rPr>
      <w:rFonts w:ascii="Times New Roman" w:eastAsia="MS Mincho" w:hAnsi="Times New Roman" w:cs="Times New Roman"/>
      <w:szCs w:val="24"/>
      <w:lang w:val="en-US" w:eastAsia="ja-JP"/>
    </w:rPr>
  </w:style>
  <w:style w:type="character" w:customStyle="1" w:styleId="FooterChar">
    <w:name w:val="Footer Char"/>
    <w:basedOn w:val="DefaultParagraphFont"/>
    <w:link w:val="Footer"/>
    <w:uiPriority w:val="99"/>
    <w:rsid w:val="008969EB"/>
    <w:rPr>
      <w:rFonts w:ascii="Times New Roman" w:eastAsia="MS Mincho" w:hAnsi="Times New Roman" w:cs="Times New Roman"/>
      <w:szCs w:val="24"/>
      <w:lang w:val="en-US" w:eastAsia="ja-JP"/>
    </w:rPr>
  </w:style>
  <w:style w:type="character" w:customStyle="1" w:styleId="Heading4Char">
    <w:name w:val="Heading 4 Char"/>
    <w:basedOn w:val="DefaultParagraphFont"/>
    <w:link w:val="Heading4"/>
    <w:uiPriority w:val="9"/>
    <w:rsid w:val="0015046F"/>
    <w:rPr>
      <w:rFonts w:asciiTheme="majorHAnsi" w:eastAsiaTheme="majorEastAsia" w:hAnsiTheme="majorHAnsi" w:cstheme="majorBidi"/>
      <w:i/>
      <w:iCs/>
      <w:color w:val="2E74B5" w:themeColor="accent1" w:themeShade="BF"/>
    </w:rPr>
  </w:style>
  <w:style w:type="table" w:customStyle="1" w:styleId="TableGrid3">
    <w:name w:val="Table Grid3"/>
    <w:basedOn w:val="TableNormal"/>
    <w:next w:val="TableGrid"/>
    <w:uiPriority w:val="59"/>
    <w:rsid w:val="00185923"/>
    <w:pPr>
      <w:spacing w:after="0" w:line="240" w:lineRule="auto"/>
    </w:pPr>
    <w:rPr>
      <w:rFonts w:ascii="Calibri" w:eastAsia="Calibri" w:hAnsi="Calibri"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6A586A"/>
    <w:pPr>
      <w:outlineLvl w:val="9"/>
    </w:pPr>
    <w:rPr>
      <w:b w:val="0"/>
      <w:color w:val="2E74B5" w:themeColor="accent1" w:themeShade="BF"/>
      <w:sz w:val="32"/>
      <w:lang w:val="en-US"/>
    </w:rPr>
  </w:style>
  <w:style w:type="paragraph" w:styleId="TOC1">
    <w:name w:val="toc 1"/>
    <w:basedOn w:val="Normal"/>
    <w:next w:val="Normal"/>
    <w:autoRedefine/>
    <w:uiPriority w:val="39"/>
    <w:unhideWhenUsed/>
    <w:rsid w:val="006A586A"/>
    <w:pPr>
      <w:spacing w:after="100"/>
    </w:pPr>
  </w:style>
  <w:style w:type="character" w:styleId="Hyperlink">
    <w:name w:val="Hyperlink"/>
    <w:basedOn w:val="DefaultParagraphFont"/>
    <w:uiPriority w:val="99"/>
    <w:unhideWhenUsed/>
    <w:rsid w:val="006A586A"/>
    <w:rPr>
      <w:color w:val="0563C1" w:themeColor="hyperlink"/>
      <w:u w:val="single"/>
    </w:rPr>
  </w:style>
  <w:style w:type="character" w:customStyle="1" w:styleId="Heading2Char">
    <w:name w:val="Heading 2 Char"/>
    <w:basedOn w:val="DefaultParagraphFont"/>
    <w:link w:val="Heading2"/>
    <w:uiPriority w:val="9"/>
    <w:rsid w:val="00BD55F8"/>
    <w:rPr>
      <w:rFonts w:asciiTheme="majorHAnsi" w:eastAsiaTheme="majorEastAsia" w:hAnsiTheme="majorHAnsi" w:cstheme="majorBidi"/>
      <w:color w:val="2E74B5" w:themeColor="accent1" w:themeShade="BF"/>
      <w:sz w:val="26"/>
      <w:szCs w:val="26"/>
    </w:rPr>
  </w:style>
  <w:style w:type="paragraph" w:styleId="TOC2">
    <w:name w:val="toc 2"/>
    <w:basedOn w:val="Normal"/>
    <w:next w:val="Normal"/>
    <w:autoRedefine/>
    <w:uiPriority w:val="39"/>
    <w:unhideWhenUsed/>
    <w:rsid w:val="00BD55F8"/>
    <w:pPr>
      <w:spacing w:after="100"/>
      <w:ind w:left="220"/>
    </w:pPr>
  </w:style>
  <w:style w:type="character" w:customStyle="1" w:styleId="Heading5Char1">
    <w:name w:val="Heading 5 Char1"/>
    <w:aliases w:val="Block Label Char"/>
    <w:basedOn w:val="DefaultParagraphFont"/>
    <w:semiHidden/>
    <w:rsid w:val="008D668F"/>
    <w:rPr>
      <w:rFonts w:asciiTheme="majorHAnsi" w:eastAsiaTheme="majorEastAsia" w:hAnsiTheme="majorHAnsi" w:cstheme="majorBidi"/>
      <w:color w:val="2E74B5" w:themeColor="accent1" w:themeShade="BF"/>
      <w:sz w:val="24"/>
      <w:szCs w:val="24"/>
      <w:lang w:val="en-GB" w:eastAsia="en-US"/>
    </w:rPr>
  </w:style>
  <w:style w:type="paragraph" w:styleId="BodyText">
    <w:name w:val="Body Text"/>
    <w:basedOn w:val="Normal"/>
    <w:link w:val="BodyTextChar"/>
    <w:uiPriority w:val="1"/>
    <w:qFormat/>
    <w:rsid w:val="0092551B"/>
    <w:pPr>
      <w:widowControl w:val="0"/>
      <w:autoSpaceDE w:val="0"/>
      <w:autoSpaceDN w:val="0"/>
      <w:spacing w:after="0" w:line="240" w:lineRule="auto"/>
    </w:pPr>
    <w:rPr>
      <w:rFonts w:ascii="Calibri" w:eastAsia="Calibri" w:hAnsi="Calibri" w:cs="Calibri"/>
      <w:sz w:val="24"/>
      <w:szCs w:val="24"/>
    </w:rPr>
  </w:style>
  <w:style w:type="character" w:customStyle="1" w:styleId="BodyTextChar">
    <w:name w:val="Body Text Char"/>
    <w:basedOn w:val="DefaultParagraphFont"/>
    <w:link w:val="BodyText"/>
    <w:uiPriority w:val="1"/>
    <w:rsid w:val="0092551B"/>
    <w:rPr>
      <w:rFonts w:ascii="Calibri" w:eastAsia="Calibri" w:hAnsi="Calibri" w:cs="Calibri"/>
      <w:sz w:val="24"/>
      <w:szCs w:val="24"/>
    </w:rPr>
  </w:style>
  <w:style w:type="paragraph" w:customStyle="1" w:styleId="TableParagraph">
    <w:name w:val="Table Paragraph"/>
    <w:basedOn w:val="Normal"/>
    <w:uiPriority w:val="1"/>
    <w:qFormat/>
    <w:rsid w:val="001C72ED"/>
    <w:pPr>
      <w:widowControl w:val="0"/>
      <w:autoSpaceDE w:val="0"/>
      <w:autoSpaceDN w:val="0"/>
      <w:spacing w:after="0" w:line="240" w:lineRule="auto"/>
    </w:pPr>
    <w:rPr>
      <w:rFonts w:ascii="Calibri" w:eastAsia="Calibri" w:hAnsi="Calibri" w:cs="Calibri"/>
    </w:rPr>
  </w:style>
  <w:style w:type="character" w:customStyle="1" w:styleId="Heading3Char">
    <w:name w:val="Heading 3 Char"/>
    <w:basedOn w:val="DefaultParagraphFont"/>
    <w:link w:val="Heading3"/>
    <w:uiPriority w:val="9"/>
    <w:rsid w:val="00AA08DE"/>
    <w:rPr>
      <w:rFonts w:asciiTheme="majorHAnsi" w:eastAsiaTheme="majorEastAsia" w:hAnsiTheme="majorHAnsi" w:cstheme="majorBidi"/>
      <w:color w:val="1F4D78" w:themeColor="accent1" w:themeShade="7F"/>
      <w:sz w:val="24"/>
      <w:szCs w:val="24"/>
    </w:rPr>
  </w:style>
  <w:style w:type="table" w:customStyle="1" w:styleId="TableGrid4">
    <w:name w:val="Table Grid4"/>
    <w:basedOn w:val="TableNormal"/>
    <w:next w:val="TableGrid"/>
    <w:uiPriority w:val="59"/>
    <w:rsid w:val="006D097E"/>
    <w:pPr>
      <w:pBdr>
        <w:top w:val="nil"/>
        <w:left w:val="nil"/>
        <w:bottom w:val="nil"/>
        <w:right w:val="nil"/>
        <w:between w:val="nil"/>
        <w:bar w:val="nil"/>
      </w:pBdr>
      <w:spacing w:after="0" w:line="240" w:lineRule="auto"/>
    </w:pPr>
    <w:rPr>
      <w:rFonts w:ascii="Times New Roman" w:eastAsia="Arial Unicode MS" w:hAnsi="Times New Roman" w:cs="Times New Roman"/>
      <w:sz w:val="20"/>
      <w:szCs w:val="20"/>
      <w:bdr w:val="nil"/>
      <w:lang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E91E06"/>
    <w:rPr>
      <w:color w:val="605E5C"/>
      <w:shd w:val="clear" w:color="auto" w:fill="E1DFDD"/>
    </w:rPr>
  </w:style>
  <w:style w:type="character" w:styleId="FollowedHyperlink">
    <w:name w:val="FollowedHyperlink"/>
    <w:basedOn w:val="DefaultParagraphFont"/>
    <w:uiPriority w:val="99"/>
    <w:semiHidden/>
    <w:unhideWhenUsed/>
    <w:rsid w:val="00502345"/>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yperlink" Target="http://www.etenders.gov.ie" TargetMode="Externa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image" Target="media/image4.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yperlink" Target="http://www.etenders.gov.ie/" TargetMode="External"/><Relationship Id="rId10" Type="http://schemas.openxmlformats.org/officeDocument/2006/relationships/webSettings" Target="webSettings.xml"/><Relationship Id="rId19" Type="http://schemas.openxmlformats.org/officeDocument/2006/relationships/image" Target="media/image3.png"/><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footer" Target="footer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eDocs_FileStatus xmlns="http://schemas.microsoft.com/sharepoint/v3">Live</eDocs_FileStatus>
    <eDocs_FileName xmlns="http://schemas.microsoft.com/sharepoint/v3">OGPSPR001-004-2020</eDocs_FileName>
    <_dlc_ExpireDateSaved xmlns="http://schemas.microsoft.com/sharepoint/v3" xsi:nil="true"/>
    <_dlc_ExpireDate xmlns="http://schemas.microsoft.com/sharepoint/v3" xsi:nil="true"/>
    <eDocs_SeriesSubSeriesTaxHTField0 xmlns="b320e2fe-fd89-43a3-b782-43c5a55624d8">
      <Terms xmlns="http://schemas.microsoft.com/office/infopath/2007/PartnerControls">
        <TermInfo xmlns="http://schemas.microsoft.com/office/infopath/2007/PartnerControls">
          <TermName xmlns="http://schemas.microsoft.com/office/infopath/2007/PartnerControls">001</TermName>
          <TermId xmlns="http://schemas.microsoft.com/office/infopath/2007/PartnerControls">6a4685f4-bd77-4fc7-8dd7-c76b53555771</TermId>
        </TermInfo>
      </Terms>
    </eDocs_SeriesSubSeriesTaxHTField0>
    <eDocs_YearTaxHTField0 xmlns="b320e2fe-fd89-43a3-b782-43c5a55624d8">
      <Terms xmlns="http://schemas.microsoft.com/office/infopath/2007/PartnerControls">
        <TermInfo xmlns="http://schemas.microsoft.com/office/infopath/2007/PartnerControls">
          <TermName xmlns="http://schemas.microsoft.com/office/infopath/2007/PartnerControls">2020</TermName>
          <TermId xmlns="http://schemas.microsoft.com/office/infopath/2007/PartnerControls">e48e48b9-adf6-4206-91a6-123dcbc37b2f</TermId>
        </TermInfo>
      </Terms>
    </eDocs_YearTaxHTField0>
    <TaxCatchAll xmlns="18d1afdb-62f9-4079-adcf-e100ec96c0f9">
      <Value>12</Value>
      <Value>4</Value>
      <Value>3</Value>
    </TaxCatchAll>
    <eDocs_DocumentTopicsTaxHTField0 xmlns="b320e2fe-fd89-43a3-b782-43c5a55624d8">
      <Terms xmlns="http://schemas.microsoft.com/office/infopath/2007/PartnerControls"/>
    </eDocs_DocumentTopicsTaxHTField0>
    <eDocs_FileTopicsTaxHTField0 xmlns="b320e2fe-fd89-43a3-b782-43c5a55624d8">
      <Terms xmlns="http://schemas.microsoft.com/office/infopath/2007/PartnerControls">
        <TermInfo xmlns="http://schemas.microsoft.com/office/infopath/2007/PartnerControls">
          <TermName xmlns="http://schemas.microsoft.com/office/infopath/2007/PartnerControls">UMPFP</TermName>
          <TermId xmlns="http://schemas.microsoft.com/office/infopath/2007/PartnerControls">745edc58-05fa-4a94-bfee-52990c3d9f65</TermId>
        </TermInfo>
      </Terms>
    </eDocs_FileTopicsTaxHTField0>
    <OCRLastProcessed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eDocument" ma:contentTypeID="0x0101000BC94875665D404BB1351B53C41FD2C0000137E66AA4FDA145B00EC5738E8CCD96" ma:contentTypeVersion="12" ma:contentTypeDescription="Create a new document for eDocs" ma:contentTypeScope="" ma:versionID="f9be67803756fdfd3c6d6d1092ff8a88">
  <xsd:schema xmlns:xsd="http://www.w3.org/2001/XMLSchema" xmlns:xs="http://www.w3.org/2001/XMLSchema" xmlns:p="http://schemas.microsoft.com/office/2006/metadata/properties" xmlns:ns1="http://schemas.microsoft.com/sharepoint/v3" xmlns:ns2="b320e2fe-fd89-43a3-b782-43c5a55624d8" xmlns:ns3="18d1afdb-62f9-4079-adcf-e100ec96c0f9" targetNamespace="http://schemas.microsoft.com/office/2006/metadata/properties" ma:root="true" ma:fieldsID="93c932109c13c55faeecaed6b45d5a09" ns1:_="" ns2:_="" ns3:_="">
    <xsd:import namespace="http://schemas.microsoft.com/sharepoint/v3"/>
    <xsd:import namespace="b320e2fe-fd89-43a3-b782-43c5a55624d8"/>
    <xsd:import namespace="18d1afdb-62f9-4079-adcf-e100ec96c0f9"/>
    <xsd:element name="properties">
      <xsd:complexType>
        <xsd:sequence>
          <xsd:element name="documentManagement">
            <xsd:complexType>
              <xsd:all>
                <xsd:element ref="ns2:eDocs_DocumentTopicsTaxHTField0" minOccurs="0"/>
                <xsd:element ref="ns1:_vti_ItemDeclaredRecord" minOccurs="0"/>
                <xsd:element ref="ns1:_dlc_Exempt" minOccurs="0"/>
                <xsd:element ref="ns1:_dlc_ExpireDateSaved" minOccurs="0"/>
                <xsd:element ref="ns1:_dlc_ExpireDate" minOccurs="0"/>
                <xsd:element ref="ns3:TaxCatchAll" minOccurs="0"/>
                <xsd:element ref="ns2:eDocs_SeriesSubSeriesTaxHTField0" minOccurs="0"/>
                <xsd:element ref="ns2:eDocs_YearTaxHTField0" minOccurs="0"/>
                <xsd:element ref="ns1:eDocs_FileName" minOccurs="0"/>
                <xsd:element ref="ns1:eDocs_FileStatus"/>
                <xsd:element ref="ns2:eDocs_FileTopicsTaxHTField0" minOccurs="0"/>
                <xsd:element ref="ns1:OCRLastProces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0" nillable="true" ma:displayName="Declared Record" ma:hidden="true" ma:internalName="_vti_ItemDeclaredRecord" ma:readOnly="true">
      <xsd:simpleType>
        <xsd:restriction base="dms:DateTime"/>
      </xsd:simpleType>
    </xsd:element>
    <xsd:element name="_dlc_Exempt" ma:index="11" nillable="true" ma:displayName="Exempt from Policy" ma:hidden="true" ma:internalName="_dlc_Exempt" ma:readOnly="true">
      <xsd:simpleType>
        <xsd:restriction base="dms:Unknown"/>
      </xsd:simpleType>
    </xsd:element>
    <xsd:element name="_dlc_ExpireDateSaved" ma:index="12" nillable="true" ma:displayName="Original Expiration Date" ma:hidden="true" ma:internalName="_dlc_ExpireDateSaved" ma:readOnly="true">
      <xsd:simpleType>
        <xsd:restriction base="dms:DateTime"/>
      </xsd:simpleType>
    </xsd:element>
    <xsd:element name="_dlc_ExpireDate" ma:index="13" nillable="true" ma:displayName="Expiration Date" ma:description="" ma:hidden="true" ma:indexed="true" ma:internalName="_dlc_ExpireDate" ma:readOnly="true">
      <xsd:simpleType>
        <xsd:restriction base="dms:DateTime"/>
      </xsd:simpleType>
    </xsd:element>
    <xsd:element name="eDocs_FileName" ma:index="19" nillable="true" ma:displayName="File Name" ma:default="0" ma:description="File Number" ma:indexed="true" ma:internalName="eDocs_FileName">
      <xsd:simpleType>
        <xsd:restriction base="dms:Text">
          <xsd:maxLength value="100"/>
        </xsd:restriction>
      </xsd:simpleType>
    </xsd:element>
    <xsd:element name="eDocs_FileStatus" ma:index="20" ma:displayName="Status" ma:default="Live" ma:description="Current Status of the File. This is set to Live, Archived or sent to National Archives" ma:format="Dropdown" ma:indexed="true" ma:internalName="eDocs_FileStatus">
      <xsd:simpleType>
        <xsd:restriction base="dms:Choice">
          <xsd:enumeration value="Live"/>
          <xsd:enumeration value="Archived"/>
          <xsd:enumeration value="Cancelled"/>
          <xsd:enumeration value="Sent to National Archives"/>
        </xsd:restriction>
      </xsd:simpleType>
    </xsd:element>
    <xsd:element name="OCRLastProcessed" ma:index="23" nillable="true" ma:displayName="OCR Last Processed" ma:format="DateTime" ma:hidden="true" ma:internalName="OCRLastProces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b320e2fe-fd89-43a3-b782-43c5a55624d8" elementFormDefault="qualified">
    <xsd:import namespace="http://schemas.microsoft.com/office/2006/documentManagement/types"/>
    <xsd:import namespace="http://schemas.microsoft.com/office/infopath/2007/PartnerControls"/>
    <xsd:element name="eDocs_DocumentTopicsTaxHTField0" ma:index="9" nillable="true" ma:taxonomy="true" ma:internalName="eDocs_DocumentTopicsTaxHTField0" ma:taxonomyFieldName="eDocs_DocumentTopics" ma:displayName="Document Topics" ma:default="" ma:fieldId="{fbaa881f-c4ae-443f-9fda-fbdd527793df}" ma:taxonomyMulti="true" ma:sspId="7b6e00a8-1446-4ef2-b92a-96b4772b9755" ma:termSetId="ee1c408b-5a20-43c7-83aa-4ebc2d5f9175" ma:anchorId="00000000-0000-0000-0000-000000000000" ma:open="false" ma:isKeyword="false">
      <xsd:complexType>
        <xsd:sequence>
          <xsd:element ref="pc:Terms" minOccurs="0" maxOccurs="1"/>
        </xsd:sequence>
      </xsd:complexType>
    </xsd:element>
    <xsd:element name="eDocs_SeriesSubSeriesTaxHTField0" ma:index="15" nillable="true" ma:taxonomy="true" ma:internalName="eDocs_SeriesSubSeriesTaxHTField0" ma:taxonomyFieldName="eDocs_SeriesSubSeries" ma:displayName="Sub Series" ma:fieldId="{11f8bb48-43d6-459a-8b80-9123185593c7}" ma:sspId="7b6e00a8-1446-4ef2-b92a-96b4772b9755" ma:termSetId="584d92f5-f104-4db4-9eaa-0d5facccda66" ma:anchorId="00000000-0000-0000-0000-000000000000" ma:open="false" ma:isKeyword="false">
      <xsd:complexType>
        <xsd:sequence>
          <xsd:element ref="pc:Terms" minOccurs="0" maxOccurs="1"/>
        </xsd:sequence>
      </xsd:complexType>
    </xsd:element>
    <xsd:element name="eDocs_YearTaxHTField0" ma:index="17" nillable="true" ma:taxonomy="true" ma:internalName="eDocs_YearTaxHTField0" ma:taxonomyFieldName="eDocs_Year" ma:displayName="Year" ma:indexed="true" ma:fieldId="{7b1b8a72-8553-41e1-8dd7-5ce464e281f2}" ma:sspId="7b6e00a8-1446-4ef2-b92a-96b4772b9755" ma:termSetId="6b2a013c-fe8b-4805-9242-a33f2487bec9" ma:anchorId="00000000-0000-0000-0000-000000000000" ma:open="false" ma:isKeyword="false">
      <xsd:complexType>
        <xsd:sequence>
          <xsd:element ref="pc:Terms" minOccurs="0" maxOccurs="1"/>
        </xsd:sequence>
      </xsd:complexType>
    </xsd:element>
    <xsd:element name="eDocs_FileTopicsTaxHTField0" ma:index="21" nillable="true" ma:taxonomy="true" ma:internalName="eDocs_FileTopicsTaxHTField0" ma:taxonomyFieldName="eDocs_FileTopics" ma:displayName="File Topics" ma:default="" ma:fieldId="{602c691f-3efa-402d-ab5c-baa8c240a9e7}" ma:taxonomyMulti="true" ma:sspId="7b6e00a8-1446-4ef2-b92a-96b4772b9755" ma:termSetId="ee1c408b-5a20-43c7-83aa-4ebc2d5f917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d1afdb-62f9-4079-adcf-e100ec96c0f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1f6a5eaa-2c8a-403f-8057-6e18eee1e1e0}" ma:internalName="TaxCatchAll" ma:showField="CatchAllData" ma:web="18d1afdb-62f9-4079-adcf-e100ec96c0f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p:Policy xmlns:p="office.server.policy" id="" local="true">
  <p:Name>eDocument</p:Name>
  <p:Description/>
  <p:Statement/>
  <p:PolicyItems>
    <p:PolicyItem featureId="Microsoft.Office.RecordsManagement.PolicyFeatures.Expiration" staticId="0x0101000BC94875665D404BB1351B53C41FD2C0|151133126" UniqueId="5d302126-af59-4fde-8253-023c043291ee">
      <p:Name>Retention</p:Name>
      <p:Description>Automatic scheduling of content for processing, and performing a retention action on content that has reached its due date.</p:Description>
      <p:CustomData>
        <Schedules nextStageId="3" default="false">
          <Schedule type="Default">
            <stages>
              <data stageId="1">
                <formula id="Microsoft.Office.RecordsManagement.PolicyFeatures.Expiration.Formula.BuiltIn">
                  <number>3</number>
                  <property>Modified</property>
                  <period>months</period>
                </formula>
                <action type="action" id="Microsoft.Office.RecordsManagement.PolicyFeatures.Expiration.Action.DeletePreviousVersions"/>
              </data>
            </stages>
          </Schedule>
          <Schedule type="Record">
            <stages>
              <data stageId="2">
                <formula id="Microsoft.Office.RecordsManagement.PolicyFeatures.Expiration.Formula.BuiltIn">
                  <number>3</number>
                  <property>Modified</property>
                  <propertyId>8c06beca-0777-48f7-91c7-6da68bc07b69</propertyId>
                  <period>months</period>
                </formula>
                <action type="action" id="Microsoft.Office.RecordsManagement.PolicyFeatures.Expiration.Action.DeletePreviousVersions"/>
              </data>
            </stages>
          </Schedule>
        </Schedules>
      </p:CustomData>
    </p:PolicyItem>
  </p:PolicyItems>
</p:Policy>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C5A79A1-B64F-4A82-BAFB-B81B3591A287}">
  <ds:schemaRefs>
    <ds:schemaRef ds:uri="http://schemas.microsoft.com/office/2006/metadata/properties"/>
    <ds:schemaRef ds:uri="http://schemas.microsoft.com/office/infopath/2007/PartnerControls"/>
    <ds:schemaRef ds:uri="http://schemas.microsoft.com/sharepoint/v3"/>
    <ds:schemaRef ds:uri="b320e2fe-fd89-43a3-b782-43c5a55624d8"/>
    <ds:schemaRef ds:uri="18d1afdb-62f9-4079-adcf-e100ec96c0f9"/>
  </ds:schemaRefs>
</ds:datastoreItem>
</file>

<file path=customXml/itemProps2.xml><?xml version="1.0" encoding="utf-8"?>
<ds:datastoreItem xmlns:ds="http://schemas.openxmlformats.org/officeDocument/2006/customXml" ds:itemID="{787C4E58-07AE-4FBA-B148-1B507AEE8B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b320e2fe-fd89-43a3-b782-43c5a55624d8"/>
    <ds:schemaRef ds:uri="18d1afdb-62f9-4079-adcf-e100ec96c0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C2C7913-A32B-421F-8C33-3977C1F10FD6}">
  <ds:schemaRefs>
    <ds:schemaRef ds:uri="office.server.policy"/>
  </ds:schemaRefs>
</ds:datastoreItem>
</file>

<file path=customXml/itemProps4.xml><?xml version="1.0" encoding="utf-8"?>
<ds:datastoreItem xmlns:ds="http://schemas.openxmlformats.org/officeDocument/2006/customXml" ds:itemID="{AFBCE1F9-0CAC-4CFA-865F-59903F7B62D1}">
  <ds:schemaRefs>
    <ds:schemaRef ds:uri="http://schemas.openxmlformats.org/officeDocument/2006/bibliography"/>
  </ds:schemaRefs>
</ds:datastoreItem>
</file>

<file path=customXml/itemProps5.xml><?xml version="1.0" encoding="utf-8"?>
<ds:datastoreItem xmlns:ds="http://schemas.openxmlformats.org/officeDocument/2006/customXml" ds:itemID="{B11189C7-E2AC-41A3-BAC7-35C59D46378C}">
  <ds:schemaRefs>
    <ds:schemaRef ds:uri="http://schemas.microsoft.com/sharepoint/events"/>
  </ds:schemaRefs>
</ds:datastoreItem>
</file>

<file path=customXml/itemProps6.xml><?xml version="1.0" encoding="utf-8"?>
<ds:datastoreItem xmlns:ds="http://schemas.openxmlformats.org/officeDocument/2006/customXml" ds:itemID="{712A43C4-AFD4-4402-BEAB-CE3742B5036B}">
  <ds:schemaRefs>
    <ds:schemaRef ds:uri="http://schemas.microsoft.com/sharepoint/v3/contenttype/forms"/>
  </ds:schemaRefs>
</ds:datastoreItem>
</file>

<file path=docMetadata/LabelInfo.xml><?xml version="1.0" encoding="utf-8"?>
<clbl:labelList xmlns:clbl="http://schemas.microsoft.com/office/2020/mipLabelMetadata">
  <clbl:label id="{0084b924-3ab4-4116-9251-9939f695e54c}" enabled="0" method="" siteId="{0084b924-3ab4-4116-9251-9939f695e54c}" removed="1"/>
</clbl:labelList>
</file>

<file path=docProps/app.xml><?xml version="1.0" encoding="utf-8"?>
<Properties xmlns="http://schemas.openxmlformats.org/officeDocument/2006/extended-properties" xmlns:vt="http://schemas.openxmlformats.org/officeDocument/2006/docPropsVTypes">
  <Template>Normal</Template>
  <TotalTime>17</TotalTime>
  <Pages>16</Pages>
  <Words>3220</Words>
  <Characters>18358</Characters>
  <Application>Microsoft Office Word</Application>
  <DocSecurity>0</DocSecurity>
  <Lines>152</Lines>
  <Paragraphs>43</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21535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Oisin Russell Conway</dc:creator>
  <cp:keywords/>
  <dc:description/>
  <cp:lastModifiedBy>Michael.Hughes</cp:lastModifiedBy>
  <cp:revision>16</cp:revision>
  <cp:lastPrinted>2025-02-10T15:37:00Z</cp:lastPrinted>
  <dcterms:created xsi:type="dcterms:W3CDTF">2025-08-12T13:58:00Z</dcterms:created>
  <dcterms:modified xsi:type="dcterms:W3CDTF">2025-08-13T10:09:00Z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0x0101000BC94875665D404BB1351B53C41FD2C0000137E66AA4FDA145B00EC5738E8CCD96</vt:lpwstr>
  </property>
  <property fmtid="{D5CDD505-2E9C-101B-9397-08002B2CF9AE}" pid="3" name="eDocs_FileTopics">
    <vt:lpwstr>3;#UMPFP|745edc58-05fa-4a94-bfee-52990c3d9f65</vt:lpwstr>
  </property>
  <property fmtid="{D5CDD505-2E9C-101B-9397-08002B2CF9AE}" pid="4" name="eDocs_DocumentTopics">
    <vt:lpwstr/>
  </property>
  <property fmtid="{D5CDD505-2E9C-101B-9397-08002B2CF9AE}" pid="5" name="eDocs_Year">
    <vt:lpwstr>4;#2020|e48e48b9-adf6-4206-91a6-123dcbc37b2f</vt:lpwstr>
  </property>
  <property fmtid="{D5CDD505-2E9C-101B-9397-08002B2CF9AE}" pid="6" name="eDocs_SeriesSubSeries">
    <vt:lpwstr>12;#001|6a4685f4-bd77-4fc7-8dd7-c76b53555771</vt:lpwstr>
  </property>
  <property fmtid="{D5CDD505-2E9C-101B-9397-08002B2CF9AE}" pid="7" name="_dlc_policyId">
    <vt:lpwstr>0x0101000BC94875665D404BB1351B53C41FD2C0|151133126</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eDocs_SecurityClassification">
    <vt:lpwstr/>
  </property>
  <property fmtid="{D5CDD505-2E9C-101B-9397-08002B2CF9AE}" pid="11" name="_dlc_LastRun">
    <vt:lpwstr>02/08/2020 23:09:35</vt:lpwstr>
  </property>
  <property fmtid="{D5CDD505-2E9C-101B-9397-08002B2CF9AE}" pid="12" name="_dlc_ItemStageId">
    <vt:lpwstr>1</vt:lpwstr>
  </property>
  <property fmtid="{D5CDD505-2E9C-101B-9397-08002B2CF9AE}" pid="13" name="eDocs_SecurityClassificationTaxHTField0">
    <vt:lpwstr/>
  </property>
  <property fmtid="{D5CDD505-2E9C-101B-9397-08002B2CF9AE}" pid="14" name="eDocs_OldRefNumber">
    <vt:lpwstr>OGPSM002-003-2019</vt:lpwstr>
  </property>
</Properties>
</file>