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otnotes.xml" ContentType="application/vnd.openxmlformats-officedocument.wordprocessingml.footnotes+xml"/>
  <Override PartName="/word/glossary/endnotes.xml" ContentType="application/vnd.openxmlformats-officedocument.wordprocessingml.endnote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9855B5A" w14:textId="77777777" w:rsidR="00FF0C56" w:rsidRDefault="00455523">
      <w:pPr>
        <w:pStyle w:val="Heading1"/>
        <w:jc w:val="both"/>
        <w:rPr>
          <w:rFonts w:ascii="Calibri" w:hAnsi="Calibri"/>
        </w:rPr>
      </w:pPr>
      <w:bookmarkStart w:id="0" w:name="_Hlk534895197"/>
      <w:r>
        <w:rPr>
          <w:rFonts w:ascii="Calibri" w:hAnsi="Calibri"/>
        </w:rPr>
        <w:t>E</w:t>
      </w:r>
      <w:r w:rsidR="000E5DB7" w:rsidRPr="00507FE4">
        <w:rPr>
          <w:rFonts w:ascii="Calibri" w:hAnsi="Calibri"/>
        </w:rPr>
        <w:t>uropean Single Procurement Document (ESPD)</w:t>
      </w:r>
    </w:p>
    <w:p w14:paraId="0C0E8F7F" w14:textId="77777777" w:rsidR="0051284A" w:rsidRDefault="0051284A"/>
    <w:tbl>
      <w:tblPr>
        <w:tblW w:w="0" w:type="auto"/>
        <w:tblLook w:val="01E0" w:firstRow="1" w:lastRow="1" w:firstColumn="1" w:lastColumn="1" w:noHBand="0" w:noVBand="0"/>
      </w:tblPr>
      <w:tblGrid>
        <w:gridCol w:w="9071"/>
      </w:tblGrid>
      <w:tr w:rsidR="004F4556" w:rsidRPr="00CB5B77" w14:paraId="6DBA50B1" w14:textId="77777777" w:rsidTr="0051284A">
        <w:tc>
          <w:tcPr>
            <w:tcW w:w="9071" w:type="dxa"/>
          </w:tcPr>
          <w:p w14:paraId="25A3C219" w14:textId="77777777" w:rsidR="004F4556" w:rsidRPr="004F4556" w:rsidRDefault="000E5DB7" w:rsidP="009B289D">
            <w:pPr>
              <w:jc w:val="center"/>
              <w:rPr>
                <w:rFonts w:ascii="Calibri" w:hAnsi="Calibri"/>
                <w:b/>
                <w:bCs/>
                <w:sz w:val="28"/>
                <w:szCs w:val="28"/>
              </w:rPr>
            </w:pPr>
            <w:r w:rsidRPr="000E5DB7">
              <w:rPr>
                <w:rFonts w:ascii="Calibri" w:hAnsi="Calibri"/>
                <w:b/>
                <w:bCs/>
                <w:sz w:val="28"/>
                <w:szCs w:val="28"/>
              </w:rPr>
              <w:t>Part I: Information concerning the procurement procedure and the contracting authority</w:t>
            </w:r>
          </w:p>
          <w:p w14:paraId="1659ED16" w14:textId="77777777" w:rsidR="004F4556" w:rsidRPr="004F4556" w:rsidRDefault="004F4556" w:rsidP="004F4556">
            <w:pPr>
              <w:jc w:val="center"/>
              <w:rPr>
                <w:rFonts w:ascii="Calibri" w:hAnsi="Calibri"/>
                <w:b/>
                <w:bCs/>
                <w:sz w:val="22"/>
                <w:szCs w:val="22"/>
              </w:rPr>
            </w:pP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none" w:sz="0" w:space="0" w:color="auto"/>
                <w:insideV w:val="none" w:sz="0" w:space="0" w:color="auto"/>
              </w:tblBorders>
              <w:shd w:val="clear" w:color="auto" w:fill="EEECE1" w:themeFill="background2"/>
              <w:tblLook w:val="04A0" w:firstRow="1" w:lastRow="0" w:firstColumn="1" w:lastColumn="0" w:noHBand="0" w:noVBand="1"/>
            </w:tblPr>
            <w:tblGrid>
              <w:gridCol w:w="8845"/>
            </w:tblGrid>
            <w:tr w:rsidR="004F4556" w:rsidRPr="004F4556" w14:paraId="2B52CDBD" w14:textId="77777777" w:rsidTr="004F4556">
              <w:tc>
                <w:tcPr>
                  <w:tcW w:w="9242" w:type="dxa"/>
                  <w:shd w:val="clear" w:color="auto" w:fill="EEECE1" w:themeFill="background2"/>
                </w:tcPr>
                <w:p w14:paraId="12E91AB8" w14:textId="77777777" w:rsidR="004F4556" w:rsidRPr="004F4556" w:rsidRDefault="000E5DB7" w:rsidP="004F4556">
                  <w:pPr>
                    <w:spacing w:after="200" w:line="276" w:lineRule="auto"/>
                    <w:jc w:val="both"/>
                    <w:rPr>
                      <w:rFonts w:ascii="Calibri" w:hAnsi="Calibri"/>
                      <w:i/>
                      <w:sz w:val="22"/>
                      <w:szCs w:val="22"/>
                    </w:rPr>
                  </w:pPr>
                  <w:r w:rsidRPr="000E5DB7">
                    <w:rPr>
                      <w:rFonts w:ascii="Calibri" w:hAnsi="Calibri"/>
                      <w:sz w:val="22"/>
                      <w:szCs w:val="22"/>
                    </w:rPr>
                    <w:t>Reference of the relevant notice (</w:t>
                  </w:r>
                  <w:r w:rsidRPr="000E5DB7">
                    <w:rPr>
                      <w:rStyle w:val="FootnoteReference"/>
                      <w:rFonts w:ascii="Calibri" w:hAnsi="Calibri"/>
                      <w:sz w:val="22"/>
                      <w:szCs w:val="22"/>
                    </w:rPr>
                    <w:footnoteReference w:id="1"/>
                  </w:r>
                  <w:r w:rsidRPr="000E5DB7">
                    <w:rPr>
                      <w:rFonts w:ascii="Calibri" w:hAnsi="Calibri"/>
                      <w:sz w:val="22"/>
                      <w:szCs w:val="22"/>
                    </w:rPr>
                    <w:t xml:space="preserve">) published in the </w:t>
                  </w:r>
                  <w:r w:rsidRPr="000E5DB7">
                    <w:rPr>
                      <w:rFonts w:ascii="Calibri" w:hAnsi="Calibri"/>
                      <w:i/>
                      <w:sz w:val="22"/>
                      <w:szCs w:val="22"/>
                    </w:rPr>
                    <w:t>Official Journal of the European Union:</w:t>
                  </w:r>
                </w:p>
                <w:p w14:paraId="13B2C164" w14:textId="77777777" w:rsidR="004F4556" w:rsidRPr="00294E5A" w:rsidRDefault="000E5DB7" w:rsidP="004F4556">
                  <w:pPr>
                    <w:spacing w:after="200" w:line="276" w:lineRule="auto"/>
                    <w:jc w:val="both"/>
                    <w:rPr>
                      <w:rFonts w:ascii="Calibri" w:hAnsi="Calibri"/>
                      <w:i/>
                      <w:caps/>
                      <w:sz w:val="22"/>
                      <w:szCs w:val="22"/>
                    </w:rPr>
                  </w:pPr>
                  <w:r w:rsidRPr="000E5DB7">
                    <w:rPr>
                      <w:rFonts w:ascii="Calibri" w:hAnsi="Calibri"/>
                      <w:sz w:val="22"/>
                      <w:szCs w:val="22"/>
                    </w:rPr>
                    <w:t>Notice number in the OJ S</w:t>
                  </w:r>
                  <w:r w:rsidRPr="00294E5A">
                    <w:rPr>
                      <w:rFonts w:ascii="Calibri" w:hAnsi="Calibri"/>
                      <w:caps/>
                      <w:sz w:val="22"/>
                      <w:szCs w:val="22"/>
                    </w:rPr>
                    <w:t>:</w:t>
                  </w:r>
                  <w:r w:rsidR="00BC008D" w:rsidRPr="00294E5A">
                    <w:rPr>
                      <w:rFonts w:ascii="Calibri" w:hAnsi="Calibri" w:cs="Calibri"/>
                      <w:caps/>
                      <w:sz w:val="22"/>
                      <w:szCs w:val="22"/>
                    </w:rPr>
                    <w:t xml:space="preserve">   </w:t>
                  </w:r>
                  <w:sdt>
                    <w:sdtPr>
                      <w:rPr>
                        <w:rFonts w:ascii="Calibri" w:hAnsi="Calibri" w:cs="Calibri"/>
                        <w:caps/>
                        <w:sz w:val="22"/>
                        <w:szCs w:val="22"/>
                      </w:rPr>
                      <w:id w:val="-1506664605"/>
                      <w:placeholder>
                        <w:docPart w:val="591B2E86CCDA4B3B869A8E8DB7DF9113"/>
                      </w:placeholder>
                      <w:showingPlcHdr/>
                      <w15:appearance w15:val="hidden"/>
                    </w:sdtPr>
                    <w:sdtContent>
                      <w:r w:rsidR="00723FEA" w:rsidRPr="00723FEA">
                        <w:rPr>
                          <w:rStyle w:val="PlaceholderText"/>
                        </w:rPr>
                        <w:t>Click here and insert notice number.</w:t>
                      </w:r>
                    </w:sdtContent>
                  </w:sdt>
                </w:p>
                <w:p w14:paraId="4BB1C3D0" w14:textId="77777777" w:rsidR="004F4556" w:rsidRPr="004F4556" w:rsidRDefault="000E5DB7" w:rsidP="004F4556">
                  <w:pPr>
                    <w:spacing w:after="200" w:line="276" w:lineRule="auto"/>
                    <w:jc w:val="both"/>
                    <w:rPr>
                      <w:rFonts w:ascii="Calibri" w:hAnsi="Calibri"/>
                      <w:sz w:val="22"/>
                      <w:szCs w:val="22"/>
                    </w:rPr>
                  </w:pPr>
                  <w:r w:rsidRPr="000E5DB7">
                    <w:rPr>
                      <w:rFonts w:ascii="Calibri" w:hAnsi="Calibri"/>
                      <w:sz w:val="22"/>
                      <w:szCs w:val="22"/>
                    </w:rPr>
                    <w:t>If there is no call for competition in the OJEU, then the contracting authority or contracting entity must fill in the information allowing the procurement procedure to be unequivocally identified:</w:t>
                  </w:r>
                </w:p>
                <w:p w14:paraId="7DB1DC06" w14:textId="77777777" w:rsidR="004F4556" w:rsidRPr="004F4556" w:rsidRDefault="000E5DB7" w:rsidP="004F4556">
                  <w:pPr>
                    <w:spacing w:after="200" w:line="276" w:lineRule="auto"/>
                    <w:jc w:val="both"/>
                    <w:rPr>
                      <w:rFonts w:ascii="Calibri" w:hAnsi="Calibri"/>
                      <w:sz w:val="22"/>
                      <w:szCs w:val="22"/>
                    </w:rPr>
                  </w:pPr>
                  <w:r w:rsidRPr="000E5DB7">
                    <w:rPr>
                      <w:rFonts w:ascii="Calibri" w:hAnsi="Calibri"/>
                      <w:sz w:val="22"/>
                      <w:szCs w:val="22"/>
                    </w:rPr>
                    <w:t xml:space="preserve">In case publication of a notice in the </w:t>
                  </w:r>
                  <w:r w:rsidRPr="000E5DB7">
                    <w:rPr>
                      <w:rFonts w:ascii="Calibri" w:hAnsi="Calibri"/>
                      <w:i/>
                      <w:sz w:val="22"/>
                      <w:szCs w:val="22"/>
                    </w:rPr>
                    <w:t>Official Journal of the European Union</w:t>
                  </w:r>
                  <w:r w:rsidRPr="000E5DB7">
                    <w:rPr>
                      <w:rFonts w:ascii="Calibri" w:hAnsi="Calibri"/>
                      <w:sz w:val="22"/>
                      <w:szCs w:val="22"/>
                    </w:rPr>
                    <w:t xml:space="preserve"> is not required, please give other information allowing the procurement procedure to be unequivocally identified (e.g. reference of a publication at national level):</w:t>
                  </w:r>
                </w:p>
              </w:tc>
            </w:tr>
          </w:tbl>
          <w:p w14:paraId="22AB935E" w14:textId="77777777" w:rsidR="004F4556" w:rsidRPr="004F4556" w:rsidRDefault="004F4556" w:rsidP="004F4556">
            <w:pPr>
              <w:jc w:val="center"/>
              <w:rPr>
                <w:rFonts w:ascii="Calibri" w:hAnsi="Calibri"/>
                <w:b/>
                <w:bCs/>
                <w:sz w:val="22"/>
                <w:szCs w:val="22"/>
              </w:rPr>
            </w:pPr>
          </w:p>
          <w:p w14:paraId="2B415078" w14:textId="77777777" w:rsidR="004F4556" w:rsidRPr="004F4556" w:rsidRDefault="000E5DB7" w:rsidP="004F4556">
            <w:pPr>
              <w:jc w:val="center"/>
              <w:rPr>
                <w:rFonts w:ascii="Calibri" w:hAnsi="Calibri"/>
                <w:b/>
                <w:sz w:val="22"/>
                <w:szCs w:val="22"/>
              </w:rPr>
            </w:pPr>
            <w:r w:rsidRPr="000E5DB7">
              <w:rPr>
                <w:rFonts w:ascii="Calibri" w:hAnsi="Calibri"/>
                <w:b/>
                <w:sz w:val="22"/>
                <w:szCs w:val="22"/>
              </w:rPr>
              <w:t>INFORMATION ABOUT THE PROCUREMENT PROCEDURE</w:t>
            </w:r>
          </w:p>
          <w:p w14:paraId="03B8E4D6" w14:textId="77777777" w:rsidR="004F4556" w:rsidRPr="004F4556" w:rsidRDefault="004F4556" w:rsidP="004F4556">
            <w:pPr>
              <w:jc w:val="center"/>
              <w:rPr>
                <w:rFonts w:ascii="Calibri" w:hAnsi="Calibri"/>
                <w:b/>
                <w:sz w:val="22"/>
                <w:szCs w:val="22"/>
              </w:rPr>
            </w:pPr>
          </w:p>
          <w:tbl>
            <w:tblPr>
              <w:tblStyle w:val="TableGrid"/>
              <w:tblW w:w="0" w:type="auto"/>
              <w:jc w:val="center"/>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shd w:val="clear" w:color="auto" w:fill="EEECE1" w:themeFill="background2"/>
              <w:tblLook w:val="04A0" w:firstRow="1" w:lastRow="0" w:firstColumn="1" w:lastColumn="0" w:noHBand="0" w:noVBand="1"/>
            </w:tblPr>
            <w:tblGrid>
              <w:gridCol w:w="8845"/>
            </w:tblGrid>
            <w:tr w:rsidR="004F4556" w:rsidRPr="004F4556" w14:paraId="2A0154E7" w14:textId="77777777" w:rsidTr="004F4556">
              <w:trPr>
                <w:trHeight w:val="72"/>
                <w:jc w:val="center"/>
              </w:trPr>
              <w:tc>
                <w:tcPr>
                  <w:tcW w:w="9242" w:type="dxa"/>
                  <w:shd w:val="clear" w:color="auto" w:fill="EEECE1" w:themeFill="background2"/>
                  <w:vAlign w:val="center"/>
                </w:tcPr>
                <w:p w14:paraId="672FA607" w14:textId="77777777" w:rsidR="004F4556" w:rsidRPr="004F4556" w:rsidRDefault="000E5DB7" w:rsidP="004F4556">
                  <w:pPr>
                    <w:spacing w:after="200" w:line="276" w:lineRule="auto"/>
                    <w:rPr>
                      <w:rFonts w:ascii="Calibri" w:hAnsi="Calibri"/>
                      <w:b/>
                      <w:sz w:val="22"/>
                      <w:szCs w:val="22"/>
                    </w:rPr>
                  </w:pPr>
                  <w:r w:rsidRPr="000E5DB7">
                    <w:rPr>
                      <w:rFonts w:ascii="Calibri" w:hAnsi="Calibri"/>
                      <w:b/>
                      <w:sz w:val="22"/>
                      <w:szCs w:val="22"/>
                    </w:rPr>
                    <w:t>This information must be filled in by the Contracting Authority</w:t>
                  </w:r>
                </w:p>
              </w:tc>
            </w:tr>
          </w:tbl>
          <w:p w14:paraId="1022ED26" w14:textId="77777777" w:rsidR="004F4556" w:rsidRPr="004F4556" w:rsidRDefault="004F4556" w:rsidP="004F4556">
            <w:pPr>
              <w:rPr>
                <w:rFonts w:ascii="Calibri" w:hAnsi="Calibri"/>
                <w:b/>
                <w:sz w:val="22"/>
                <w:szCs w:val="22"/>
              </w:rPr>
            </w:pP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4409"/>
              <w:gridCol w:w="4436"/>
            </w:tblGrid>
            <w:tr w:rsidR="004F4556" w:rsidRPr="004F4556" w14:paraId="11509EDA" w14:textId="77777777" w:rsidTr="004F4556">
              <w:tc>
                <w:tcPr>
                  <w:tcW w:w="4621" w:type="dxa"/>
                  <w:shd w:val="clear" w:color="auto" w:fill="244061" w:themeFill="accent1" w:themeFillShade="80"/>
                  <w:vAlign w:val="center"/>
                </w:tcPr>
                <w:p w14:paraId="26F08C5E" w14:textId="77777777" w:rsidR="004F4556" w:rsidRPr="004F4556" w:rsidRDefault="000E5DB7" w:rsidP="004F4556">
                  <w:pPr>
                    <w:spacing w:after="200" w:line="276" w:lineRule="auto"/>
                    <w:rPr>
                      <w:rFonts w:ascii="Calibri" w:hAnsi="Calibri"/>
                      <w:b/>
                      <w:color w:val="FFFFFF" w:themeColor="background1"/>
                      <w:sz w:val="22"/>
                      <w:szCs w:val="22"/>
                    </w:rPr>
                  </w:pPr>
                  <w:r w:rsidRPr="000E5DB7">
                    <w:rPr>
                      <w:rFonts w:ascii="Calibri" w:hAnsi="Calibri"/>
                      <w:b/>
                      <w:color w:val="FFFFFF" w:themeColor="background1"/>
                      <w:sz w:val="22"/>
                      <w:szCs w:val="22"/>
                    </w:rPr>
                    <w:t>Identity of the procurer(</w:t>
                  </w:r>
                  <w:r w:rsidRPr="000E5DB7">
                    <w:rPr>
                      <w:rStyle w:val="FootnoteReference"/>
                      <w:rFonts w:ascii="Calibri" w:hAnsi="Calibri"/>
                      <w:b/>
                      <w:color w:val="FFFFFF" w:themeColor="background1"/>
                      <w:sz w:val="22"/>
                      <w:szCs w:val="22"/>
                    </w:rPr>
                    <w:footnoteReference w:id="2"/>
                  </w:r>
                  <w:r w:rsidRPr="000E5DB7">
                    <w:rPr>
                      <w:rFonts w:ascii="Calibri" w:hAnsi="Calibri"/>
                      <w:b/>
                      <w:color w:val="FFFFFF" w:themeColor="background1"/>
                      <w:sz w:val="22"/>
                      <w:szCs w:val="22"/>
                    </w:rPr>
                    <w:t>)</w:t>
                  </w:r>
                </w:p>
              </w:tc>
              <w:tc>
                <w:tcPr>
                  <w:tcW w:w="4621" w:type="dxa"/>
                  <w:shd w:val="clear" w:color="auto" w:fill="244061" w:themeFill="accent1" w:themeFillShade="80"/>
                  <w:vAlign w:val="center"/>
                </w:tcPr>
                <w:p w14:paraId="7545C983" w14:textId="77777777" w:rsidR="004F4556" w:rsidRPr="004F4556" w:rsidRDefault="000E5DB7" w:rsidP="004F4556">
                  <w:pPr>
                    <w:spacing w:after="200" w:line="276" w:lineRule="auto"/>
                    <w:rPr>
                      <w:rFonts w:ascii="Calibri" w:hAnsi="Calibri"/>
                      <w:b/>
                      <w:color w:val="FFFFFF" w:themeColor="background1"/>
                      <w:sz w:val="22"/>
                      <w:szCs w:val="22"/>
                    </w:rPr>
                  </w:pPr>
                  <w:r w:rsidRPr="000E5DB7">
                    <w:rPr>
                      <w:rFonts w:ascii="Calibri" w:hAnsi="Calibri"/>
                      <w:b/>
                      <w:color w:val="FFFFFF" w:themeColor="background1"/>
                      <w:sz w:val="22"/>
                      <w:szCs w:val="22"/>
                    </w:rPr>
                    <w:t>Answer</w:t>
                  </w:r>
                </w:p>
              </w:tc>
            </w:tr>
            <w:tr w:rsidR="004F4556" w:rsidRPr="004F4556" w14:paraId="3D0D49F7" w14:textId="77777777" w:rsidTr="004F4556">
              <w:tc>
                <w:tcPr>
                  <w:tcW w:w="4621" w:type="dxa"/>
                  <w:shd w:val="clear" w:color="auto" w:fill="DBE5F1" w:themeFill="accent1" w:themeFillTint="33"/>
                  <w:vAlign w:val="center"/>
                </w:tcPr>
                <w:p w14:paraId="5CEAD933" w14:textId="77777777" w:rsidR="004F4556" w:rsidRPr="004F4556" w:rsidRDefault="007C0C62" w:rsidP="004F4556">
                  <w:pPr>
                    <w:spacing w:after="200" w:line="276" w:lineRule="auto"/>
                    <w:rPr>
                      <w:rFonts w:ascii="Calibri" w:hAnsi="Calibri"/>
                      <w:sz w:val="22"/>
                      <w:szCs w:val="22"/>
                    </w:rPr>
                  </w:pPr>
                  <w:r>
                    <w:rPr>
                      <w:rFonts w:ascii="Calibri" w:hAnsi="Calibri"/>
                      <w:sz w:val="22"/>
                      <w:szCs w:val="22"/>
                    </w:rPr>
                    <w:t xml:space="preserve">Official </w:t>
                  </w:r>
                  <w:r w:rsidR="000E5DB7" w:rsidRPr="000E5DB7">
                    <w:rPr>
                      <w:rFonts w:ascii="Calibri" w:hAnsi="Calibri"/>
                      <w:sz w:val="22"/>
                      <w:szCs w:val="22"/>
                    </w:rPr>
                    <w:t>Name:</w:t>
                  </w:r>
                </w:p>
              </w:tc>
              <w:tc>
                <w:tcPr>
                  <w:tcW w:w="4621" w:type="dxa"/>
                  <w:vAlign w:val="center"/>
                </w:tcPr>
                <w:p w14:paraId="389B68B9" w14:textId="7D5B8E18" w:rsidR="004F4556" w:rsidRPr="004F4556" w:rsidRDefault="00000000" w:rsidP="000A5EC2">
                  <w:pPr>
                    <w:spacing w:after="200" w:line="276" w:lineRule="auto"/>
                    <w:rPr>
                      <w:rFonts w:ascii="Calibri" w:hAnsi="Calibri"/>
                      <w:b/>
                      <w:sz w:val="22"/>
                      <w:szCs w:val="22"/>
                    </w:rPr>
                  </w:pPr>
                  <w:sdt>
                    <w:sdtPr>
                      <w:rPr>
                        <w:rFonts w:ascii="Calibri" w:hAnsi="Calibri" w:cs="Calibri"/>
                        <w:sz w:val="22"/>
                        <w:szCs w:val="22"/>
                      </w:rPr>
                      <w:id w:val="292800389"/>
                      <w:placeholder>
                        <w:docPart w:val="E3627BB519A34218ACBF0546E89553D7"/>
                      </w:placeholder>
                    </w:sdtPr>
                    <w:sdtContent>
                      <w:r w:rsidR="00243A5E" w:rsidRPr="00243A5E">
                        <w:rPr>
                          <w:rFonts w:eastAsiaTheme="minorEastAsia"/>
                        </w:rPr>
                        <w:t>Commission for Communications Regulation</w:t>
                      </w:r>
                      <w:r w:rsidR="00243A5E">
                        <w:rPr>
                          <w:rFonts w:eastAsiaTheme="minorEastAsia"/>
                        </w:rPr>
                        <w:t>, (ComReg).</w:t>
                      </w:r>
                    </w:sdtContent>
                  </w:sdt>
                </w:p>
              </w:tc>
            </w:tr>
            <w:tr w:rsidR="004F4556" w:rsidRPr="004F4556" w14:paraId="217DF49B" w14:textId="77777777" w:rsidTr="004F4556">
              <w:tc>
                <w:tcPr>
                  <w:tcW w:w="4621" w:type="dxa"/>
                  <w:shd w:val="clear" w:color="auto" w:fill="DBE5F1" w:themeFill="accent1" w:themeFillTint="33"/>
                  <w:vAlign w:val="center"/>
                </w:tcPr>
                <w:p w14:paraId="41DB4A85" w14:textId="77777777" w:rsidR="004F4556" w:rsidRPr="004F4556" w:rsidRDefault="007C0C62" w:rsidP="004F4556">
                  <w:pPr>
                    <w:spacing w:after="200" w:line="276" w:lineRule="auto"/>
                    <w:rPr>
                      <w:rFonts w:ascii="Calibri" w:hAnsi="Calibri"/>
                      <w:sz w:val="22"/>
                      <w:szCs w:val="22"/>
                    </w:rPr>
                  </w:pPr>
                  <w:r>
                    <w:rPr>
                      <w:rFonts w:ascii="Calibri" w:hAnsi="Calibri"/>
                      <w:sz w:val="22"/>
                      <w:szCs w:val="22"/>
                    </w:rPr>
                    <w:t>Title</w:t>
                  </w:r>
                </w:p>
              </w:tc>
              <w:sdt>
                <w:sdtPr>
                  <w:rPr>
                    <w:rFonts w:ascii="Calibri" w:hAnsi="Calibri"/>
                    <w:b/>
                    <w:sz w:val="22"/>
                    <w:szCs w:val="22"/>
                  </w:rPr>
                  <w:id w:val="-316424096"/>
                  <w:placeholder>
                    <w:docPart w:val="D2DD750A385240EF974F8D0225DF1069"/>
                  </w:placeholder>
                </w:sdtPr>
                <w:sdtContent>
                  <w:tc>
                    <w:tcPr>
                      <w:tcW w:w="4621" w:type="dxa"/>
                      <w:vAlign w:val="center"/>
                    </w:tcPr>
                    <w:p w14:paraId="73D1C5D1" w14:textId="77777777" w:rsidR="00243A5E" w:rsidRPr="00243A5E" w:rsidRDefault="00243A5E" w:rsidP="00243A5E">
                      <w:r w:rsidRPr="00243A5E">
                        <w:t xml:space="preserve">Request for Tenders </w:t>
                      </w:r>
                    </w:p>
                    <w:p w14:paraId="14C6963A" w14:textId="544AB14C" w:rsidR="004F4556" w:rsidRPr="004F4556" w:rsidRDefault="00243A5E" w:rsidP="00243A5E">
                      <w:pPr>
                        <w:spacing w:after="200" w:line="276" w:lineRule="auto"/>
                        <w:rPr>
                          <w:rFonts w:ascii="Calibri" w:hAnsi="Calibri"/>
                          <w:b/>
                          <w:sz w:val="22"/>
                          <w:szCs w:val="22"/>
                        </w:rPr>
                      </w:pPr>
                      <w:r w:rsidRPr="00243A5E">
                        <w:t>to establish Multi Supplier Framework Agreements for the provision of legal services by Barristers (junior counsel) to the Commission for Communications Regulation</w:t>
                      </w:r>
                      <w:r>
                        <w:t>.</w:t>
                      </w:r>
                    </w:p>
                  </w:tc>
                </w:sdtContent>
              </w:sdt>
            </w:tr>
            <w:tr w:rsidR="004F4556" w:rsidRPr="004F4556" w14:paraId="3ADB895A" w14:textId="77777777" w:rsidTr="004F4556">
              <w:tc>
                <w:tcPr>
                  <w:tcW w:w="4621" w:type="dxa"/>
                  <w:shd w:val="clear" w:color="auto" w:fill="DBE5F1" w:themeFill="accent1" w:themeFillTint="33"/>
                  <w:vAlign w:val="center"/>
                </w:tcPr>
                <w:p w14:paraId="781DA75C" w14:textId="77777777" w:rsidR="004F4556" w:rsidRPr="004F4556" w:rsidRDefault="007C0C62" w:rsidP="004F4556">
                  <w:pPr>
                    <w:spacing w:after="200" w:line="276" w:lineRule="auto"/>
                    <w:rPr>
                      <w:rFonts w:ascii="Calibri" w:hAnsi="Calibri"/>
                      <w:sz w:val="22"/>
                      <w:szCs w:val="22"/>
                    </w:rPr>
                  </w:pPr>
                  <w:r>
                    <w:rPr>
                      <w:rFonts w:ascii="Calibri" w:hAnsi="Calibri"/>
                      <w:sz w:val="22"/>
                      <w:szCs w:val="22"/>
                    </w:rPr>
                    <w:t>S</w:t>
                  </w:r>
                  <w:r w:rsidR="000E5DB7" w:rsidRPr="000E5DB7">
                    <w:rPr>
                      <w:rFonts w:ascii="Calibri" w:hAnsi="Calibri"/>
                      <w:sz w:val="22"/>
                      <w:szCs w:val="22"/>
                    </w:rPr>
                    <w:t>hor</w:t>
                  </w:r>
                  <w:r>
                    <w:rPr>
                      <w:rFonts w:ascii="Calibri" w:hAnsi="Calibri"/>
                      <w:sz w:val="22"/>
                      <w:szCs w:val="22"/>
                    </w:rPr>
                    <w:t xml:space="preserve">t description </w:t>
                  </w:r>
                  <w:r w:rsidR="000E5DB7" w:rsidRPr="000E5DB7">
                    <w:rPr>
                      <w:rFonts w:ascii="Calibri" w:hAnsi="Calibri"/>
                      <w:sz w:val="22"/>
                      <w:szCs w:val="22"/>
                    </w:rPr>
                    <w:t>(</w:t>
                  </w:r>
                  <w:r w:rsidR="000E5DB7" w:rsidRPr="000E5DB7">
                    <w:rPr>
                      <w:rStyle w:val="FootnoteReference"/>
                      <w:rFonts w:ascii="Calibri" w:hAnsi="Calibri"/>
                      <w:sz w:val="22"/>
                      <w:szCs w:val="22"/>
                    </w:rPr>
                    <w:footnoteReference w:id="3"/>
                  </w:r>
                  <w:r w:rsidR="000E5DB7" w:rsidRPr="000E5DB7">
                    <w:rPr>
                      <w:rFonts w:ascii="Calibri" w:hAnsi="Calibri"/>
                      <w:sz w:val="22"/>
                      <w:szCs w:val="22"/>
                    </w:rPr>
                    <w:t>):</w:t>
                  </w:r>
                </w:p>
              </w:tc>
              <w:sdt>
                <w:sdtPr>
                  <w:rPr>
                    <w:rFonts w:ascii="Calibri" w:hAnsi="Calibri"/>
                    <w:b/>
                    <w:sz w:val="22"/>
                    <w:szCs w:val="22"/>
                  </w:rPr>
                  <w:id w:val="-1791896649"/>
                  <w:placeholder>
                    <w:docPart w:val="EA521300B7794401825D53C0576D3263"/>
                  </w:placeholder>
                </w:sdtPr>
                <w:sdtContent>
                  <w:tc>
                    <w:tcPr>
                      <w:tcW w:w="4621" w:type="dxa"/>
                      <w:vAlign w:val="center"/>
                    </w:tcPr>
                    <w:p w14:paraId="24AA7873" w14:textId="25B6C4F7" w:rsidR="004F4556" w:rsidRPr="004F4556" w:rsidRDefault="00243A5E" w:rsidP="000A5EC2">
                      <w:pPr>
                        <w:rPr>
                          <w:rFonts w:ascii="Calibri" w:hAnsi="Calibri"/>
                          <w:b/>
                          <w:sz w:val="22"/>
                          <w:szCs w:val="22"/>
                        </w:rPr>
                      </w:pPr>
                      <w:r>
                        <w:t>Per Tender Documentation ref ComReg T21081.</w:t>
                      </w:r>
                    </w:p>
                  </w:tc>
                </w:sdtContent>
              </w:sdt>
            </w:tr>
            <w:tr w:rsidR="004F4556" w:rsidRPr="004F4556" w14:paraId="610D6D8C" w14:textId="77777777" w:rsidTr="004F4556">
              <w:tc>
                <w:tcPr>
                  <w:tcW w:w="4621" w:type="dxa"/>
                  <w:shd w:val="clear" w:color="auto" w:fill="DBE5F1" w:themeFill="accent1" w:themeFillTint="33"/>
                  <w:vAlign w:val="center"/>
                </w:tcPr>
                <w:p w14:paraId="133116AB" w14:textId="77777777" w:rsidR="004F4556" w:rsidRPr="004F4556" w:rsidRDefault="000E5DB7" w:rsidP="004F4556">
                  <w:pPr>
                    <w:spacing w:after="200" w:line="276" w:lineRule="auto"/>
                    <w:rPr>
                      <w:rFonts w:ascii="Calibri" w:hAnsi="Calibri"/>
                      <w:sz w:val="22"/>
                      <w:szCs w:val="22"/>
                    </w:rPr>
                  </w:pPr>
                  <w:r w:rsidRPr="000E5DB7">
                    <w:rPr>
                      <w:rFonts w:ascii="Calibri" w:hAnsi="Calibri"/>
                      <w:sz w:val="22"/>
                      <w:szCs w:val="22"/>
                    </w:rPr>
                    <w:t>File reference number attributed by the contracting authority or contracting entity (if applicable)(</w:t>
                  </w:r>
                  <w:r w:rsidRPr="000E5DB7">
                    <w:rPr>
                      <w:rStyle w:val="FootnoteReference"/>
                      <w:rFonts w:ascii="Calibri" w:hAnsi="Calibri"/>
                      <w:sz w:val="22"/>
                      <w:szCs w:val="22"/>
                    </w:rPr>
                    <w:footnoteReference w:id="4"/>
                  </w:r>
                  <w:r w:rsidRPr="000E5DB7">
                    <w:rPr>
                      <w:rFonts w:ascii="Calibri" w:hAnsi="Calibri"/>
                      <w:sz w:val="22"/>
                      <w:szCs w:val="22"/>
                    </w:rPr>
                    <w:t>):</w:t>
                  </w:r>
                </w:p>
              </w:tc>
              <w:sdt>
                <w:sdtPr>
                  <w:rPr>
                    <w:rFonts w:ascii="Calibri" w:hAnsi="Calibri"/>
                    <w:b/>
                    <w:sz w:val="22"/>
                    <w:szCs w:val="22"/>
                  </w:rPr>
                  <w:id w:val="2104305918"/>
                  <w:placeholder>
                    <w:docPart w:val="4319A53BE82F4341BBC476706E5D2E78"/>
                  </w:placeholder>
                </w:sdtPr>
                <w:sdtContent>
                  <w:tc>
                    <w:tcPr>
                      <w:tcW w:w="4621" w:type="dxa"/>
                      <w:vAlign w:val="center"/>
                    </w:tcPr>
                    <w:p w14:paraId="5D3F50D9" w14:textId="0B1D9FF5" w:rsidR="004F4556" w:rsidRPr="004F4556" w:rsidRDefault="00243A5E" w:rsidP="000A5EC2">
                      <w:pPr>
                        <w:spacing w:after="200" w:line="276" w:lineRule="auto"/>
                        <w:rPr>
                          <w:rFonts w:ascii="Calibri" w:hAnsi="Calibri"/>
                          <w:b/>
                          <w:sz w:val="22"/>
                          <w:szCs w:val="22"/>
                        </w:rPr>
                      </w:pPr>
                      <w:r>
                        <w:t xml:space="preserve">ComReg T21081 and eTenders ref CFT </w:t>
                      </w:r>
                      <w:r w:rsidR="003F605D" w:rsidRPr="003F605D">
                        <w:t>6250835</w:t>
                      </w:r>
                      <w:r>
                        <w:t xml:space="preserve"> and OJEU (TED) ref to be available after publication, despatched 5 August 2025. </w:t>
                      </w:r>
                    </w:p>
                  </w:tc>
                </w:sdtContent>
              </w:sdt>
            </w:tr>
          </w:tbl>
          <w:p w14:paraId="5B307018" w14:textId="77777777" w:rsidR="004F4556" w:rsidRPr="004F4556" w:rsidRDefault="004F4556" w:rsidP="004F4556">
            <w:pPr>
              <w:rPr>
                <w:rFonts w:ascii="Calibri" w:hAnsi="Calibri"/>
                <w:sz w:val="22"/>
                <w:szCs w:val="22"/>
              </w:rPr>
            </w:pP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shd w:val="clear" w:color="auto" w:fill="EEECE1" w:themeFill="background2"/>
              <w:tblLook w:val="04A0" w:firstRow="1" w:lastRow="0" w:firstColumn="1" w:lastColumn="0" w:noHBand="0" w:noVBand="1"/>
            </w:tblPr>
            <w:tblGrid>
              <w:gridCol w:w="8845"/>
            </w:tblGrid>
            <w:tr w:rsidR="004F4556" w:rsidRPr="004F4556" w14:paraId="503211EB" w14:textId="77777777" w:rsidTr="004F4556">
              <w:tc>
                <w:tcPr>
                  <w:tcW w:w="9242" w:type="dxa"/>
                  <w:shd w:val="clear" w:color="auto" w:fill="EEECE1" w:themeFill="background2"/>
                  <w:vAlign w:val="center"/>
                </w:tcPr>
                <w:p w14:paraId="6C49398F" w14:textId="77777777" w:rsidR="004F4556" w:rsidRPr="004F4556" w:rsidRDefault="000E5DB7" w:rsidP="004F4556">
                  <w:pPr>
                    <w:spacing w:after="200" w:line="276" w:lineRule="auto"/>
                    <w:rPr>
                      <w:rFonts w:ascii="Calibri" w:hAnsi="Calibri"/>
                      <w:b/>
                      <w:sz w:val="22"/>
                      <w:szCs w:val="22"/>
                    </w:rPr>
                  </w:pPr>
                  <w:r w:rsidRPr="000E5DB7">
                    <w:rPr>
                      <w:rFonts w:ascii="Calibri" w:hAnsi="Calibri"/>
                      <w:b/>
                      <w:sz w:val="22"/>
                      <w:szCs w:val="22"/>
                    </w:rPr>
                    <w:lastRenderedPageBreak/>
                    <w:t>All other information in all sections of the ESPD to be filled in by the economic operator</w:t>
                  </w:r>
                </w:p>
              </w:tc>
            </w:tr>
          </w:tbl>
          <w:p w14:paraId="2BE63EA9" w14:textId="77777777" w:rsidR="004F4556" w:rsidRPr="004F4556" w:rsidRDefault="004F4556" w:rsidP="004F4556">
            <w:pPr>
              <w:rPr>
                <w:rFonts w:ascii="Calibri" w:hAnsi="Calibri"/>
                <w:b/>
                <w:sz w:val="22"/>
                <w:szCs w:val="22"/>
              </w:rPr>
            </w:pPr>
          </w:p>
          <w:p w14:paraId="3AFEAE84" w14:textId="77777777" w:rsidR="004F4556" w:rsidRPr="004F4556" w:rsidRDefault="000E5DB7" w:rsidP="004F4556">
            <w:pPr>
              <w:rPr>
                <w:rFonts w:ascii="Calibri" w:hAnsi="Calibri"/>
                <w:b/>
                <w:sz w:val="22"/>
                <w:szCs w:val="22"/>
              </w:rPr>
            </w:pPr>
            <w:r w:rsidRPr="000E5DB7">
              <w:rPr>
                <w:rFonts w:ascii="Calibri" w:hAnsi="Calibri"/>
                <w:b/>
                <w:sz w:val="22"/>
                <w:szCs w:val="22"/>
              </w:rPr>
              <w:br w:type="page"/>
            </w:r>
          </w:p>
          <w:p w14:paraId="5779BE9D" w14:textId="77777777" w:rsidR="00734F47" w:rsidRDefault="00734F47" w:rsidP="004F4556">
            <w:pPr>
              <w:jc w:val="center"/>
              <w:rPr>
                <w:rFonts w:ascii="Calibri" w:hAnsi="Calibri"/>
                <w:b/>
                <w:sz w:val="28"/>
                <w:szCs w:val="28"/>
              </w:rPr>
            </w:pPr>
          </w:p>
          <w:p w14:paraId="749283DE" w14:textId="77777777" w:rsidR="00734F47" w:rsidRDefault="00734F47" w:rsidP="004F4556">
            <w:pPr>
              <w:jc w:val="center"/>
              <w:rPr>
                <w:rFonts w:ascii="Calibri" w:hAnsi="Calibri"/>
                <w:b/>
                <w:sz w:val="28"/>
                <w:szCs w:val="28"/>
              </w:rPr>
            </w:pPr>
          </w:p>
          <w:p w14:paraId="33D9DF00" w14:textId="77777777" w:rsidR="00471C1A" w:rsidRDefault="00471C1A" w:rsidP="004F4556">
            <w:pPr>
              <w:jc w:val="center"/>
              <w:rPr>
                <w:rFonts w:ascii="Calibri" w:hAnsi="Calibri"/>
                <w:b/>
                <w:sz w:val="28"/>
                <w:szCs w:val="28"/>
              </w:rPr>
            </w:pPr>
          </w:p>
          <w:p w14:paraId="484CC683" w14:textId="77777777" w:rsidR="00471C1A" w:rsidRDefault="00471C1A" w:rsidP="00471C1A">
            <w:pPr>
              <w:rPr>
                <w:rFonts w:ascii="Calibri" w:hAnsi="Calibri"/>
                <w:b/>
                <w:sz w:val="28"/>
                <w:szCs w:val="28"/>
              </w:rPr>
            </w:pPr>
          </w:p>
          <w:p w14:paraId="44685C51" w14:textId="77777777" w:rsidR="00062967" w:rsidRDefault="00062967" w:rsidP="00062967">
            <w:pPr>
              <w:rPr>
                <w:rFonts w:ascii="Calibri" w:hAnsi="Calibri"/>
                <w:b/>
                <w:sz w:val="28"/>
                <w:szCs w:val="28"/>
              </w:rPr>
            </w:pPr>
          </w:p>
          <w:p w14:paraId="72AA6943" w14:textId="77777777" w:rsidR="004F4556" w:rsidRPr="004F4556" w:rsidRDefault="000E5DB7" w:rsidP="00062967">
            <w:pPr>
              <w:jc w:val="center"/>
              <w:rPr>
                <w:rFonts w:ascii="Calibri" w:hAnsi="Calibri"/>
                <w:b/>
                <w:sz w:val="28"/>
                <w:szCs w:val="28"/>
              </w:rPr>
            </w:pPr>
            <w:r w:rsidRPr="000E5DB7">
              <w:rPr>
                <w:rFonts w:ascii="Calibri" w:hAnsi="Calibri"/>
                <w:b/>
                <w:sz w:val="28"/>
                <w:szCs w:val="28"/>
              </w:rPr>
              <w:t>Part II: Information concerning the economic operator</w:t>
            </w:r>
          </w:p>
          <w:p w14:paraId="0E952761" w14:textId="77777777" w:rsidR="004F4556" w:rsidRPr="004F4556" w:rsidRDefault="004F4556" w:rsidP="004F4556">
            <w:pPr>
              <w:jc w:val="center"/>
              <w:rPr>
                <w:rFonts w:ascii="Calibri" w:hAnsi="Calibri"/>
                <w:b/>
                <w:sz w:val="22"/>
                <w:szCs w:val="22"/>
              </w:rPr>
            </w:pPr>
          </w:p>
          <w:p w14:paraId="0B14676B" w14:textId="77777777" w:rsidR="004F4556" w:rsidRPr="004F4556" w:rsidRDefault="000E5DB7" w:rsidP="004F4556">
            <w:pPr>
              <w:jc w:val="center"/>
              <w:rPr>
                <w:rFonts w:ascii="Calibri" w:hAnsi="Calibri"/>
                <w:b/>
                <w:sz w:val="22"/>
                <w:szCs w:val="22"/>
              </w:rPr>
            </w:pPr>
            <w:r w:rsidRPr="000E5DB7">
              <w:rPr>
                <w:rFonts w:ascii="Calibri" w:hAnsi="Calibri"/>
                <w:b/>
                <w:sz w:val="22"/>
                <w:szCs w:val="22"/>
              </w:rPr>
              <w:t>A: INFORMATION ABOUT THE ECONOMIC OPERATOR</w:t>
            </w:r>
          </w:p>
          <w:p w14:paraId="28D029AC" w14:textId="77777777" w:rsidR="004F4556" w:rsidRPr="004F4556" w:rsidRDefault="004F4556" w:rsidP="004F4556">
            <w:pPr>
              <w:jc w:val="center"/>
              <w:rPr>
                <w:rFonts w:ascii="Calibri" w:hAnsi="Calibri"/>
                <w:b/>
                <w:sz w:val="22"/>
                <w:szCs w:val="22"/>
              </w:rPr>
            </w:pP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4388"/>
              <w:gridCol w:w="4457"/>
            </w:tblGrid>
            <w:tr w:rsidR="004F4556" w:rsidRPr="004F4556" w14:paraId="41943EA0" w14:textId="77777777" w:rsidTr="00502879">
              <w:trPr>
                <w:trHeight w:val="555"/>
              </w:trPr>
              <w:tc>
                <w:tcPr>
                  <w:tcW w:w="4388" w:type="dxa"/>
                  <w:shd w:val="clear" w:color="auto" w:fill="244061" w:themeFill="accent1" w:themeFillShade="80"/>
                </w:tcPr>
                <w:p w14:paraId="54DB6EFE" w14:textId="77777777" w:rsidR="004F4556" w:rsidRPr="004F4556" w:rsidRDefault="000E5DB7" w:rsidP="004F4556">
                  <w:pPr>
                    <w:spacing w:after="120"/>
                    <w:rPr>
                      <w:rFonts w:ascii="Calibri" w:hAnsi="Calibri"/>
                      <w:b/>
                      <w:color w:val="FFFFFF" w:themeColor="background1"/>
                      <w:sz w:val="22"/>
                      <w:szCs w:val="22"/>
                    </w:rPr>
                  </w:pPr>
                  <w:r w:rsidRPr="000E5DB7">
                    <w:rPr>
                      <w:rFonts w:ascii="Calibri" w:hAnsi="Calibri"/>
                      <w:b/>
                      <w:color w:val="FFFFFF" w:themeColor="background1"/>
                      <w:sz w:val="22"/>
                      <w:szCs w:val="22"/>
                    </w:rPr>
                    <w:t>Identification:</w:t>
                  </w:r>
                </w:p>
              </w:tc>
              <w:tc>
                <w:tcPr>
                  <w:tcW w:w="4457" w:type="dxa"/>
                  <w:shd w:val="clear" w:color="auto" w:fill="244061" w:themeFill="accent1" w:themeFillShade="80"/>
                </w:tcPr>
                <w:p w14:paraId="013DF95E" w14:textId="77777777" w:rsidR="004F4556" w:rsidRPr="004F4556" w:rsidRDefault="000E5DB7" w:rsidP="004F4556">
                  <w:pPr>
                    <w:spacing w:after="120"/>
                    <w:rPr>
                      <w:rFonts w:ascii="Calibri" w:hAnsi="Calibri"/>
                      <w:b/>
                      <w:color w:val="FFFFFF" w:themeColor="background1"/>
                      <w:sz w:val="22"/>
                      <w:szCs w:val="22"/>
                    </w:rPr>
                  </w:pPr>
                  <w:r w:rsidRPr="000E5DB7">
                    <w:rPr>
                      <w:rFonts w:ascii="Calibri" w:hAnsi="Calibri"/>
                      <w:b/>
                      <w:color w:val="FFFFFF" w:themeColor="background1"/>
                      <w:sz w:val="22"/>
                      <w:szCs w:val="22"/>
                    </w:rPr>
                    <w:t>Answer</w:t>
                  </w:r>
                </w:p>
              </w:tc>
            </w:tr>
            <w:tr w:rsidR="004F4556" w:rsidRPr="004F4556" w14:paraId="0E974117" w14:textId="77777777" w:rsidTr="00502879">
              <w:tc>
                <w:tcPr>
                  <w:tcW w:w="4388" w:type="dxa"/>
                  <w:shd w:val="clear" w:color="auto" w:fill="DBE5F1" w:themeFill="accent1" w:themeFillTint="33"/>
                </w:tcPr>
                <w:p w14:paraId="6F3351CC" w14:textId="77777777" w:rsidR="004F4556" w:rsidRPr="004F4556" w:rsidRDefault="00742F77" w:rsidP="004F4556">
                  <w:pPr>
                    <w:spacing w:after="120"/>
                    <w:rPr>
                      <w:rFonts w:ascii="Calibri" w:hAnsi="Calibri"/>
                      <w:sz w:val="22"/>
                      <w:szCs w:val="22"/>
                    </w:rPr>
                  </w:pPr>
                  <w:r>
                    <w:rPr>
                      <w:rFonts w:ascii="Calibri" w:hAnsi="Calibri"/>
                      <w:sz w:val="22"/>
                      <w:szCs w:val="22"/>
                    </w:rPr>
                    <w:t xml:space="preserve">Official </w:t>
                  </w:r>
                  <w:r w:rsidR="000E5DB7" w:rsidRPr="000E5DB7">
                    <w:rPr>
                      <w:rFonts w:ascii="Calibri" w:hAnsi="Calibri"/>
                      <w:sz w:val="22"/>
                      <w:szCs w:val="22"/>
                    </w:rPr>
                    <w:t>Name:</w:t>
                  </w:r>
                </w:p>
              </w:tc>
              <w:sdt>
                <w:sdtPr>
                  <w:rPr>
                    <w:rFonts w:ascii="Calibri" w:hAnsi="Calibri"/>
                    <w:sz w:val="22"/>
                    <w:szCs w:val="22"/>
                  </w:rPr>
                  <w:id w:val="-212740409"/>
                  <w:placeholder>
                    <w:docPart w:val="F65DA60F998941E6AD4ECB4BC7D7F3C5"/>
                  </w:placeholder>
                  <w:showingPlcHdr/>
                </w:sdtPr>
                <w:sdtContent>
                  <w:tc>
                    <w:tcPr>
                      <w:tcW w:w="4457" w:type="dxa"/>
                    </w:tcPr>
                    <w:p w14:paraId="1ED5E3F7" w14:textId="77777777" w:rsidR="004F4556" w:rsidRPr="004F4556" w:rsidRDefault="00D00A7D" w:rsidP="004F4556">
                      <w:pPr>
                        <w:spacing w:after="120"/>
                        <w:rPr>
                          <w:rFonts w:ascii="Calibri" w:hAnsi="Calibri"/>
                          <w:sz w:val="22"/>
                          <w:szCs w:val="22"/>
                        </w:rPr>
                      </w:pPr>
                      <w:r w:rsidRPr="001C372E">
                        <w:rPr>
                          <w:rStyle w:val="PlaceholderText"/>
                        </w:rPr>
                        <w:t xml:space="preserve">Click </w:t>
                      </w:r>
                      <w:r w:rsidR="0057504F" w:rsidRPr="001C372E">
                        <w:rPr>
                          <w:rStyle w:val="PlaceholderText"/>
                        </w:rPr>
                        <w:t xml:space="preserve">here </w:t>
                      </w:r>
                      <w:r w:rsidR="0057504F">
                        <w:rPr>
                          <w:rStyle w:val="PlaceholderText"/>
                        </w:rPr>
                        <w:t>and insert details</w:t>
                      </w:r>
                      <w:r w:rsidRPr="001C372E">
                        <w:rPr>
                          <w:rStyle w:val="PlaceholderText"/>
                        </w:rPr>
                        <w:t>.</w:t>
                      </w:r>
                    </w:p>
                  </w:tc>
                </w:sdtContent>
              </w:sdt>
            </w:tr>
            <w:tr w:rsidR="004F4556" w:rsidRPr="004F4556" w14:paraId="0C087DBC" w14:textId="77777777" w:rsidTr="00502879">
              <w:tc>
                <w:tcPr>
                  <w:tcW w:w="4388" w:type="dxa"/>
                  <w:shd w:val="clear" w:color="auto" w:fill="DBE5F1" w:themeFill="accent1" w:themeFillTint="33"/>
                  <w:vAlign w:val="center"/>
                </w:tcPr>
                <w:p w14:paraId="5BA8D856" w14:textId="77777777" w:rsidR="004F4556" w:rsidRPr="004F4556" w:rsidRDefault="000E5DB7" w:rsidP="00502879">
                  <w:pPr>
                    <w:spacing w:after="120"/>
                    <w:rPr>
                      <w:rFonts w:ascii="Calibri" w:hAnsi="Calibri"/>
                      <w:sz w:val="22"/>
                      <w:szCs w:val="22"/>
                    </w:rPr>
                  </w:pPr>
                  <w:r w:rsidRPr="000E5DB7">
                    <w:rPr>
                      <w:rFonts w:ascii="Calibri" w:hAnsi="Calibri"/>
                      <w:sz w:val="22"/>
                      <w:szCs w:val="22"/>
                    </w:rPr>
                    <w:t>VAT-number, if applicable :</w:t>
                  </w:r>
                </w:p>
              </w:tc>
              <w:sdt>
                <w:sdtPr>
                  <w:rPr>
                    <w:rFonts w:ascii="Calibri" w:hAnsi="Calibri"/>
                    <w:caps/>
                    <w:sz w:val="22"/>
                    <w:szCs w:val="22"/>
                  </w:rPr>
                  <w:id w:val="-292525936"/>
                  <w:placeholder>
                    <w:docPart w:val="C5FE74C5A2AF47E18B655416AD7AEC78"/>
                  </w:placeholder>
                  <w:showingPlcHdr/>
                </w:sdtPr>
                <w:sdtContent>
                  <w:tc>
                    <w:tcPr>
                      <w:tcW w:w="4457" w:type="dxa"/>
                      <w:vAlign w:val="center"/>
                    </w:tcPr>
                    <w:p w14:paraId="778031EE" w14:textId="77777777" w:rsidR="004F4556" w:rsidRPr="00502879" w:rsidRDefault="00E91239" w:rsidP="004F4556">
                      <w:pPr>
                        <w:spacing w:after="120"/>
                        <w:rPr>
                          <w:rFonts w:ascii="Calibri" w:hAnsi="Calibri"/>
                          <w:caps/>
                          <w:sz w:val="22"/>
                          <w:szCs w:val="22"/>
                        </w:rPr>
                      </w:pPr>
                      <w:r w:rsidRPr="001C372E">
                        <w:rPr>
                          <w:rStyle w:val="PlaceholderText"/>
                        </w:rPr>
                        <w:t xml:space="preserve">Click here </w:t>
                      </w:r>
                      <w:r>
                        <w:rPr>
                          <w:rStyle w:val="PlaceholderText"/>
                        </w:rPr>
                        <w:t>and insert details</w:t>
                      </w:r>
                      <w:r w:rsidRPr="001C372E">
                        <w:rPr>
                          <w:rStyle w:val="PlaceholderText"/>
                        </w:rPr>
                        <w:t>.</w:t>
                      </w:r>
                    </w:p>
                  </w:tc>
                </w:sdtContent>
              </w:sdt>
            </w:tr>
            <w:tr w:rsidR="004F4556" w:rsidRPr="004F4556" w14:paraId="5417C258" w14:textId="77777777" w:rsidTr="00502879">
              <w:tc>
                <w:tcPr>
                  <w:tcW w:w="4388" w:type="dxa"/>
                  <w:shd w:val="clear" w:color="auto" w:fill="DBE5F1" w:themeFill="accent1" w:themeFillTint="33"/>
                </w:tcPr>
                <w:p w14:paraId="3CCC5BF4" w14:textId="77777777" w:rsidR="004F4556" w:rsidRPr="004F4556" w:rsidRDefault="007C0C62" w:rsidP="004F4556">
                  <w:pPr>
                    <w:spacing w:after="120"/>
                    <w:rPr>
                      <w:rFonts w:ascii="Calibri" w:hAnsi="Calibri"/>
                      <w:sz w:val="22"/>
                      <w:szCs w:val="22"/>
                    </w:rPr>
                  </w:pPr>
                  <w:r w:rsidRPr="000E5DB7">
                    <w:rPr>
                      <w:rFonts w:ascii="Calibri" w:hAnsi="Calibri"/>
                      <w:sz w:val="22"/>
                      <w:szCs w:val="22"/>
                    </w:rPr>
                    <w:t>If no VAT</w:t>
                  </w:r>
                  <w:r>
                    <w:rPr>
                      <w:rFonts w:ascii="Calibri" w:hAnsi="Calibri"/>
                      <w:sz w:val="22"/>
                      <w:szCs w:val="22"/>
                    </w:rPr>
                    <w:t>-number is applicable, please provide Companies Registration Office No. (or other applicable alternative No.)</w:t>
                  </w:r>
                </w:p>
              </w:tc>
              <w:sdt>
                <w:sdtPr>
                  <w:rPr>
                    <w:rFonts w:ascii="Calibri" w:hAnsi="Calibri"/>
                    <w:caps/>
                    <w:sz w:val="22"/>
                    <w:szCs w:val="22"/>
                  </w:rPr>
                  <w:id w:val="-1188517128"/>
                  <w:placeholder>
                    <w:docPart w:val="2A2C560A990A4B659F91238C6310BDAA"/>
                  </w:placeholder>
                  <w:showingPlcHdr/>
                </w:sdtPr>
                <w:sdtContent>
                  <w:tc>
                    <w:tcPr>
                      <w:tcW w:w="4457" w:type="dxa"/>
                    </w:tcPr>
                    <w:p w14:paraId="06F0847F" w14:textId="77777777" w:rsidR="004F4556" w:rsidRPr="00502879" w:rsidRDefault="00D00A7D" w:rsidP="004F4556">
                      <w:pPr>
                        <w:spacing w:after="120"/>
                        <w:rPr>
                          <w:rFonts w:ascii="Calibri" w:hAnsi="Calibri"/>
                          <w:caps/>
                          <w:sz w:val="22"/>
                          <w:szCs w:val="22"/>
                        </w:rPr>
                      </w:pPr>
                      <w:r w:rsidRPr="00502879">
                        <w:rPr>
                          <w:rStyle w:val="PlaceholderText"/>
                          <w:caps/>
                        </w:rPr>
                        <w:t>C</w:t>
                      </w:r>
                      <w:r w:rsidR="0057504F" w:rsidRPr="001C372E">
                        <w:rPr>
                          <w:rStyle w:val="PlaceholderText"/>
                        </w:rPr>
                        <w:t xml:space="preserve">lick here </w:t>
                      </w:r>
                      <w:r w:rsidR="0057504F">
                        <w:rPr>
                          <w:rStyle w:val="PlaceholderText"/>
                        </w:rPr>
                        <w:t>and insert details</w:t>
                      </w:r>
                      <w:r w:rsidRPr="00502879">
                        <w:rPr>
                          <w:rStyle w:val="PlaceholderText"/>
                          <w:caps/>
                        </w:rPr>
                        <w:t>.</w:t>
                      </w:r>
                    </w:p>
                  </w:tc>
                </w:sdtContent>
              </w:sdt>
            </w:tr>
            <w:tr w:rsidR="007C0C62" w:rsidRPr="004F4556" w14:paraId="4EC3A45C" w14:textId="77777777" w:rsidTr="00502879">
              <w:tc>
                <w:tcPr>
                  <w:tcW w:w="4388" w:type="dxa"/>
                  <w:shd w:val="clear" w:color="auto" w:fill="DBE5F1" w:themeFill="accent1" w:themeFillTint="33"/>
                </w:tcPr>
                <w:p w14:paraId="2E878B60" w14:textId="77777777" w:rsidR="007C0C62" w:rsidRPr="000E5DB7" w:rsidRDefault="007C0C62" w:rsidP="004F4556">
                  <w:pPr>
                    <w:spacing w:after="120"/>
                    <w:rPr>
                      <w:rFonts w:ascii="Calibri" w:hAnsi="Calibri"/>
                      <w:sz w:val="22"/>
                      <w:szCs w:val="22"/>
                    </w:rPr>
                  </w:pPr>
                  <w:r w:rsidRPr="000E5DB7">
                    <w:rPr>
                      <w:rFonts w:ascii="Calibri" w:hAnsi="Calibri"/>
                      <w:sz w:val="22"/>
                      <w:szCs w:val="22"/>
                    </w:rPr>
                    <w:t>Postal Address:</w:t>
                  </w:r>
                </w:p>
              </w:tc>
              <w:sdt>
                <w:sdtPr>
                  <w:rPr>
                    <w:rFonts w:ascii="Calibri" w:hAnsi="Calibri" w:cs="Calibri"/>
                    <w:sz w:val="22"/>
                    <w:szCs w:val="22"/>
                  </w:rPr>
                  <w:id w:val="1130134615"/>
                  <w:placeholder>
                    <w:docPart w:val="41B7D628623A48BB9E2B6001ACC37401"/>
                  </w:placeholder>
                  <w:showingPlcHdr/>
                </w:sdtPr>
                <w:sdtContent>
                  <w:tc>
                    <w:tcPr>
                      <w:tcW w:w="4457" w:type="dxa"/>
                    </w:tcPr>
                    <w:p w14:paraId="20FAC0D0" w14:textId="77777777" w:rsidR="007C0C62" w:rsidRPr="000E5DB7" w:rsidRDefault="00D00A7D" w:rsidP="004F4556">
                      <w:pPr>
                        <w:spacing w:after="120"/>
                        <w:rPr>
                          <w:rFonts w:ascii="Calibri" w:hAnsi="Calibri" w:cs="Calibri"/>
                          <w:sz w:val="22"/>
                          <w:szCs w:val="22"/>
                        </w:rPr>
                      </w:pPr>
                      <w:r w:rsidRPr="001C372E">
                        <w:rPr>
                          <w:rStyle w:val="PlaceholderText"/>
                        </w:rPr>
                        <w:t xml:space="preserve">Click </w:t>
                      </w:r>
                      <w:r w:rsidR="0057504F">
                        <w:rPr>
                          <w:rStyle w:val="PlaceholderText"/>
                        </w:rPr>
                        <w:t>here and insert details</w:t>
                      </w:r>
                      <w:r w:rsidRPr="001C372E">
                        <w:rPr>
                          <w:rStyle w:val="PlaceholderText"/>
                        </w:rPr>
                        <w:t>.</w:t>
                      </w:r>
                    </w:p>
                  </w:tc>
                </w:sdtContent>
              </w:sdt>
            </w:tr>
            <w:tr w:rsidR="004F4556" w:rsidRPr="004F4556" w14:paraId="2BA76532" w14:textId="77777777" w:rsidTr="00502879">
              <w:tc>
                <w:tcPr>
                  <w:tcW w:w="4388" w:type="dxa"/>
                  <w:shd w:val="clear" w:color="auto" w:fill="DBE5F1" w:themeFill="accent1" w:themeFillTint="33"/>
                </w:tcPr>
                <w:p w14:paraId="42852B1F" w14:textId="77777777" w:rsidR="004F4556" w:rsidRPr="004F4556" w:rsidRDefault="000E5DB7" w:rsidP="004F4556">
                  <w:pPr>
                    <w:spacing w:after="120"/>
                    <w:rPr>
                      <w:rFonts w:ascii="Calibri" w:hAnsi="Calibri"/>
                      <w:sz w:val="22"/>
                      <w:szCs w:val="22"/>
                    </w:rPr>
                  </w:pPr>
                  <w:r w:rsidRPr="000E5DB7">
                    <w:rPr>
                      <w:rFonts w:ascii="Calibri" w:hAnsi="Calibri"/>
                      <w:sz w:val="22"/>
                      <w:szCs w:val="22"/>
                    </w:rPr>
                    <w:t>Contact person or persons(</w:t>
                  </w:r>
                  <w:r w:rsidRPr="000E5DB7">
                    <w:rPr>
                      <w:rStyle w:val="FootnoteReference"/>
                      <w:rFonts w:ascii="Calibri" w:hAnsi="Calibri"/>
                      <w:sz w:val="22"/>
                      <w:szCs w:val="22"/>
                    </w:rPr>
                    <w:footnoteReference w:id="5"/>
                  </w:r>
                  <w:r w:rsidRPr="000E5DB7">
                    <w:rPr>
                      <w:rFonts w:ascii="Calibri" w:hAnsi="Calibri"/>
                      <w:sz w:val="22"/>
                      <w:szCs w:val="22"/>
                    </w:rPr>
                    <w:t>):</w:t>
                  </w:r>
                </w:p>
              </w:tc>
              <w:sdt>
                <w:sdtPr>
                  <w:rPr>
                    <w:rFonts w:ascii="Calibri" w:hAnsi="Calibri" w:cs="Calibri"/>
                    <w:sz w:val="22"/>
                    <w:szCs w:val="22"/>
                  </w:rPr>
                  <w:id w:val="2122191078"/>
                  <w:placeholder>
                    <w:docPart w:val="CC250B955B2D4043A8B2457C16469E2D"/>
                  </w:placeholder>
                  <w:showingPlcHdr/>
                </w:sdtPr>
                <w:sdtContent>
                  <w:tc>
                    <w:tcPr>
                      <w:tcW w:w="4457" w:type="dxa"/>
                    </w:tcPr>
                    <w:p w14:paraId="09D42BF7" w14:textId="77777777" w:rsidR="004F4556" w:rsidRPr="004F4556" w:rsidRDefault="00D00A7D" w:rsidP="004F4556">
                      <w:pPr>
                        <w:spacing w:after="120"/>
                        <w:rPr>
                          <w:rFonts w:ascii="Calibri" w:hAnsi="Calibri" w:cs="Calibri"/>
                          <w:sz w:val="22"/>
                          <w:szCs w:val="22"/>
                        </w:rPr>
                      </w:pPr>
                      <w:r w:rsidRPr="001C372E">
                        <w:rPr>
                          <w:rStyle w:val="PlaceholderText"/>
                        </w:rPr>
                        <w:t>Clic</w:t>
                      </w:r>
                      <w:r w:rsidR="0057504F">
                        <w:rPr>
                          <w:rStyle w:val="PlaceholderText"/>
                        </w:rPr>
                        <w:t>k</w:t>
                      </w:r>
                      <w:r w:rsidR="0057504F" w:rsidRPr="001C372E">
                        <w:rPr>
                          <w:rStyle w:val="PlaceholderText"/>
                        </w:rPr>
                        <w:t xml:space="preserve"> </w:t>
                      </w:r>
                      <w:r w:rsidR="0057504F">
                        <w:rPr>
                          <w:rStyle w:val="PlaceholderText"/>
                        </w:rPr>
                        <w:t>here and insert details</w:t>
                      </w:r>
                      <w:r w:rsidRPr="001C372E">
                        <w:rPr>
                          <w:rStyle w:val="PlaceholderText"/>
                        </w:rPr>
                        <w:t>.</w:t>
                      </w:r>
                    </w:p>
                  </w:tc>
                </w:sdtContent>
              </w:sdt>
            </w:tr>
            <w:tr w:rsidR="004F4556" w:rsidRPr="004F4556" w14:paraId="0918FB31" w14:textId="77777777" w:rsidTr="00502879">
              <w:tc>
                <w:tcPr>
                  <w:tcW w:w="4388" w:type="dxa"/>
                  <w:shd w:val="clear" w:color="auto" w:fill="DBE5F1" w:themeFill="accent1" w:themeFillTint="33"/>
                </w:tcPr>
                <w:p w14:paraId="4FE1E70F" w14:textId="77777777" w:rsidR="004F4556" w:rsidRPr="004F4556" w:rsidRDefault="000E5DB7" w:rsidP="004F4556">
                  <w:pPr>
                    <w:spacing w:after="120"/>
                    <w:rPr>
                      <w:rFonts w:ascii="Calibri" w:hAnsi="Calibri"/>
                      <w:sz w:val="22"/>
                      <w:szCs w:val="22"/>
                    </w:rPr>
                  </w:pPr>
                  <w:r w:rsidRPr="000E5DB7">
                    <w:rPr>
                      <w:rFonts w:ascii="Calibri" w:hAnsi="Calibri"/>
                      <w:sz w:val="22"/>
                      <w:szCs w:val="22"/>
                    </w:rPr>
                    <w:t>Telephone:</w:t>
                  </w:r>
                </w:p>
              </w:tc>
              <w:sdt>
                <w:sdtPr>
                  <w:rPr>
                    <w:rFonts w:ascii="Calibri" w:hAnsi="Calibri" w:cs="Calibri"/>
                    <w:sz w:val="22"/>
                    <w:szCs w:val="22"/>
                  </w:rPr>
                  <w:id w:val="-2016222634"/>
                  <w:placeholder>
                    <w:docPart w:val="F447DABAF85B48599E91835834DBD00E"/>
                  </w:placeholder>
                  <w:showingPlcHdr/>
                </w:sdtPr>
                <w:sdtContent>
                  <w:tc>
                    <w:tcPr>
                      <w:tcW w:w="4457" w:type="dxa"/>
                    </w:tcPr>
                    <w:p w14:paraId="286A179F" w14:textId="77777777" w:rsidR="004F4556" w:rsidRPr="004F4556" w:rsidRDefault="00D00A7D" w:rsidP="004F4556">
                      <w:pPr>
                        <w:spacing w:after="120"/>
                        <w:rPr>
                          <w:rFonts w:ascii="Calibri" w:hAnsi="Calibri" w:cs="Calibri"/>
                          <w:sz w:val="22"/>
                          <w:szCs w:val="22"/>
                        </w:rPr>
                      </w:pPr>
                      <w:r w:rsidRPr="001C372E">
                        <w:rPr>
                          <w:rStyle w:val="PlaceholderText"/>
                        </w:rPr>
                        <w:t>Click</w:t>
                      </w:r>
                      <w:r w:rsidR="0057504F" w:rsidRPr="001C372E">
                        <w:rPr>
                          <w:rStyle w:val="PlaceholderText"/>
                        </w:rPr>
                        <w:t xml:space="preserve"> </w:t>
                      </w:r>
                      <w:r w:rsidR="0057504F">
                        <w:rPr>
                          <w:rStyle w:val="PlaceholderText"/>
                        </w:rPr>
                        <w:t>here and insert details</w:t>
                      </w:r>
                      <w:r w:rsidRPr="001C372E">
                        <w:rPr>
                          <w:rStyle w:val="PlaceholderText"/>
                        </w:rPr>
                        <w:t>.</w:t>
                      </w:r>
                    </w:p>
                  </w:tc>
                </w:sdtContent>
              </w:sdt>
            </w:tr>
            <w:tr w:rsidR="004F4556" w:rsidRPr="004F4556" w14:paraId="12F4A251" w14:textId="77777777" w:rsidTr="00502879">
              <w:tc>
                <w:tcPr>
                  <w:tcW w:w="4388" w:type="dxa"/>
                  <w:shd w:val="clear" w:color="auto" w:fill="DBE5F1" w:themeFill="accent1" w:themeFillTint="33"/>
                </w:tcPr>
                <w:p w14:paraId="1E6944C5" w14:textId="77777777" w:rsidR="004F4556" w:rsidRPr="004F4556" w:rsidRDefault="000E5DB7" w:rsidP="004F4556">
                  <w:pPr>
                    <w:spacing w:after="120"/>
                    <w:rPr>
                      <w:rFonts w:ascii="Calibri" w:hAnsi="Calibri"/>
                      <w:sz w:val="22"/>
                      <w:szCs w:val="22"/>
                    </w:rPr>
                  </w:pPr>
                  <w:r w:rsidRPr="000E5DB7">
                    <w:rPr>
                      <w:rFonts w:ascii="Calibri" w:hAnsi="Calibri"/>
                      <w:sz w:val="22"/>
                      <w:szCs w:val="22"/>
                    </w:rPr>
                    <w:t>E-mail:</w:t>
                  </w:r>
                </w:p>
              </w:tc>
              <w:sdt>
                <w:sdtPr>
                  <w:rPr>
                    <w:rFonts w:ascii="Calibri" w:hAnsi="Calibri" w:cs="Calibri"/>
                    <w:sz w:val="22"/>
                    <w:szCs w:val="22"/>
                  </w:rPr>
                  <w:id w:val="2047873245"/>
                  <w:placeholder>
                    <w:docPart w:val="CCAEFFE3300D4F1C98A0297265076C8A"/>
                  </w:placeholder>
                  <w:showingPlcHdr/>
                </w:sdtPr>
                <w:sdtContent>
                  <w:tc>
                    <w:tcPr>
                      <w:tcW w:w="4457" w:type="dxa"/>
                    </w:tcPr>
                    <w:p w14:paraId="477FF55C" w14:textId="77777777" w:rsidR="004F4556" w:rsidRPr="004F4556" w:rsidRDefault="00D00A7D" w:rsidP="004F4556">
                      <w:pPr>
                        <w:spacing w:after="120"/>
                        <w:rPr>
                          <w:rFonts w:ascii="Calibri" w:hAnsi="Calibri" w:cs="Calibri"/>
                          <w:sz w:val="22"/>
                          <w:szCs w:val="22"/>
                        </w:rPr>
                      </w:pPr>
                      <w:r w:rsidRPr="001C372E">
                        <w:rPr>
                          <w:rStyle w:val="PlaceholderText"/>
                        </w:rPr>
                        <w:t>Click</w:t>
                      </w:r>
                      <w:r w:rsidR="0057504F" w:rsidRPr="001C372E">
                        <w:rPr>
                          <w:rStyle w:val="PlaceholderText"/>
                        </w:rPr>
                        <w:t xml:space="preserve"> </w:t>
                      </w:r>
                      <w:r w:rsidR="0057504F">
                        <w:rPr>
                          <w:rStyle w:val="PlaceholderText"/>
                        </w:rPr>
                        <w:t>here and insert details</w:t>
                      </w:r>
                      <w:r w:rsidRPr="001C372E">
                        <w:rPr>
                          <w:rStyle w:val="PlaceholderText"/>
                        </w:rPr>
                        <w:t>.</w:t>
                      </w:r>
                    </w:p>
                  </w:tc>
                </w:sdtContent>
              </w:sdt>
            </w:tr>
            <w:tr w:rsidR="004F4556" w:rsidRPr="004F4556" w14:paraId="06C1A3A4" w14:textId="77777777" w:rsidTr="00502879">
              <w:tc>
                <w:tcPr>
                  <w:tcW w:w="4388" w:type="dxa"/>
                  <w:shd w:val="clear" w:color="auto" w:fill="DBE5F1" w:themeFill="accent1" w:themeFillTint="33"/>
                </w:tcPr>
                <w:p w14:paraId="4E03B360" w14:textId="77777777" w:rsidR="004F4556" w:rsidRPr="004F4556" w:rsidRDefault="007C744C" w:rsidP="004F4556">
                  <w:pPr>
                    <w:spacing w:after="120"/>
                    <w:rPr>
                      <w:rFonts w:ascii="Calibri" w:hAnsi="Calibri"/>
                      <w:sz w:val="22"/>
                      <w:szCs w:val="22"/>
                    </w:rPr>
                  </w:pPr>
                  <w:r>
                    <w:rPr>
                      <w:rFonts w:ascii="Calibri" w:hAnsi="Calibri"/>
                      <w:sz w:val="22"/>
                      <w:szCs w:val="22"/>
                    </w:rPr>
                    <w:t>URL</w:t>
                  </w:r>
                  <w:r w:rsidR="000E5DB7" w:rsidRPr="000E5DB7">
                    <w:rPr>
                      <w:rFonts w:ascii="Calibri" w:hAnsi="Calibri"/>
                      <w:sz w:val="22"/>
                      <w:szCs w:val="22"/>
                    </w:rPr>
                    <w:t xml:space="preserve"> (web address) (if applicable)</w:t>
                  </w:r>
                </w:p>
              </w:tc>
              <w:sdt>
                <w:sdtPr>
                  <w:rPr>
                    <w:rFonts w:ascii="Calibri" w:hAnsi="Calibri"/>
                    <w:sz w:val="22"/>
                    <w:szCs w:val="22"/>
                  </w:rPr>
                  <w:id w:val="761567357"/>
                  <w:placeholder>
                    <w:docPart w:val="545E57FC936048DABBD25ADA2F12E205"/>
                  </w:placeholder>
                  <w:showingPlcHdr/>
                </w:sdtPr>
                <w:sdtContent>
                  <w:tc>
                    <w:tcPr>
                      <w:tcW w:w="4457" w:type="dxa"/>
                    </w:tcPr>
                    <w:p w14:paraId="7F053B52" w14:textId="77777777" w:rsidR="004F4556" w:rsidRPr="004F4556" w:rsidRDefault="00D00A7D" w:rsidP="004F4556">
                      <w:pPr>
                        <w:spacing w:after="120"/>
                        <w:rPr>
                          <w:rFonts w:ascii="Calibri" w:hAnsi="Calibri"/>
                          <w:sz w:val="22"/>
                          <w:szCs w:val="22"/>
                        </w:rPr>
                      </w:pPr>
                      <w:r w:rsidRPr="001C372E">
                        <w:rPr>
                          <w:rStyle w:val="PlaceholderText"/>
                        </w:rPr>
                        <w:t>Click</w:t>
                      </w:r>
                      <w:r w:rsidR="0057504F" w:rsidRPr="001C372E">
                        <w:rPr>
                          <w:rStyle w:val="PlaceholderText"/>
                        </w:rPr>
                        <w:t xml:space="preserve"> </w:t>
                      </w:r>
                      <w:r w:rsidR="0057504F">
                        <w:rPr>
                          <w:rStyle w:val="PlaceholderText"/>
                        </w:rPr>
                        <w:t>here and insert details</w:t>
                      </w:r>
                      <w:r w:rsidRPr="001C372E">
                        <w:rPr>
                          <w:rStyle w:val="PlaceholderText"/>
                        </w:rPr>
                        <w:t>.</w:t>
                      </w:r>
                    </w:p>
                  </w:tc>
                </w:sdtContent>
              </w:sdt>
            </w:tr>
            <w:tr w:rsidR="004F4556" w:rsidRPr="004F4556" w14:paraId="626DD28D" w14:textId="77777777" w:rsidTr="00502879">
              <w:tc>
                <w:tcPr>
                  <w:tcW w:w="4388" w:type="dxa"/>
                  <w:shd w:val="clear" w:color="auto" w:fill="244061" w:themeFill="accent1" w:themeFillShade="80"/>
                </w:tcPr>
                <w:p w14:paraId="4DAF7EF4" w14:textId="77777777" w:rsidR="004F4556" w:rsidRPr="004F4556" w:rsidRDefault="000E5DB7" w:rsidP="004F4556">
                  <w:pPr>
                    <w:spacing w:after="120"/>
                    <w:rPr>
                      <w:rFonts w:ascii="Calibri" w:hAnsi="Calibri"/>
                      <w:b/>
                      <w:color w:val="FFFFFF" w:themeColor="background1"/>
                      <w:sz w:val="22"/>
                      <w:szCs w:val="22"/>
                    </w:rPr>
                  </w:pPr>
                  <w:r w:rsidRPr="000E5DB7">
                    <w:rPr>
                      <w:rFonts w:ascii="Calibri" w:hAnsi="Calibri"/>
                      <w:b/>
                      <w:color w:val="FFFFFF" w:themeColor="background1"/>
                      <w:sz w:val="22"/>
                      <w:szCs w:val="22"/>
                    </w:rPr>
                    <w:t>General Information:</w:t>
                  </w:r>
                </w:p>
              </w:tc>
              <w:tc>
                <w:tcPr>
                  <w:tcW w:w="4457" w:type="dxa"/>
                  <w:shd w:val="clear" w:color="auto" w:fill="244061" w:themeFill="accent1" w:themeFillShade="80"/>
                </w:tcPr>
                <w:p w14:paraId="60A62F34" w14:textId="77777777" w:rsidR="004F4556" w:rsidRPr="004F4556" w:rsidRDefault="000E5DB7" w:rsidP="004F4556">
                  <w:pPr>
                    <w:spacing w:after="120"/>
                    <w:rPr>
                      <w:rFonts w:ascii="Calibri" w:hAnsi="Calibri"/>
                      <w:b/>
                      <w:color w:val="FFFFFF" w:themeColor="background1"/>
                      <w:sz w:val="22"/>
                      <w:szCs w:val="22"/>
                    </w:rPr>
                  </w:pPr>
                  <w:r w:rsidRPr="000E5DB7">
                    <w:rPr>
                      <w:rFonts w:ascii="Calibri" w:hAnsi="Calibri"/>
                      <w:b/>
                      <w:color w:val="FFFFFF" w:themeColor="background1"/>
                      <w:sz w:val="22"/>
                      <w:szCs w:val="22"/>
                    </w:rPr>
                    <w:t>Answer:</w:t>
                  </w:r>
                </w:p>
              </w:tc>
            </w:tr>
            <w:tr w:rsidR="00F046C6" w:rsidRPr="004F4556" w14:paraId="49B512D8" w14:textId="77777777" w:rsidTr="00502879">
              <w:tc>
                <w:tcPr>
                  <w:tcW w:w="4388" w:type="dxa"/>
                  <w:shd w:val="clear" w:color="auto" w:fill="DBE5F1" w:themeFill="accent1" w:themeFillTint="33"/>
                  <w:vAlign w:val="center"/>
                </w:tcPr>
                <w:p w14:paraId="2A33644F" w14:textId="77777777" w:rsidR="00F046C6" w:rsidRPr="000E5DB7" w:rsidRDefault="00F046C6" w:rsidP="004F4556">
                  <w:pPr>
                    <w:spacing w:after="120"/>
                    <w:rPr>
                      <w:rFonts w:ascii="Calibri" w:hAnsi="Calibri"/>
                      <w:b/>
                      <w:sz w:val="22"/>
                      <w:szCs w:val="22"/>
                    </w:rPr>
                  </w:pPr>
                  <w:r w:rsidRPr="000E5DB7">
                    <w:rPr>
                      <w:rFonts w:ascii="Calibri" w:hAnsi="Calibri"/>
                      <w:sz w:val="22"/>
                      <w:szCs w:val="22"/>
                    </w:rPr>
                    <w:t>Is the economic operator a Micro, a Small or a Medium-Sized Enterprise (</w:t>
                  </w:r>
                  <w:r w:rsidRPr="000E5DB7">
                    <w:rPr>
                      <w:rStyle w:val="FootnoteReference"/>
                      <w:rFonts w:ascii="Calibri" w:hAnsi="Calibri"/>
                      <w:sz w:val="22"/>
                      <w:szCs w:val="22"/>
                    </w:rPr>
                    <w:footnoteReference w:id="6"/>
                  </w:r>
                  <w:r w:rsidRPr="000E5DB7">
                    <w:rPr>
                      <w:rFonts w:ascii="Calibri" w:hAnsi="Calibri"/>
                      <w:sz w:val="22"/>
                      <w:szCs w:val="22"/>
                    </w:rPr>
                    <w:t>)?</w:t>
                  </w:r>
                </w:p>
              </w:tc>
              <w:tc>
                <w:tcPr>
                  <w:tcW w:w="4457" w:type="dxa"/>
                  <w:vAlign w:val="center"/>
                </w:tcPr>
                <w:p w14:paraId="109BF28F" w14:textId="77777777" w:rsidR="00F046C6" w:rsidRPr="004F4556" w:rsidRDefault="00000000" w:rsidP="004F4556">
                  <w:pPr>
                    <w:spacing w:after="120"/>
                    <w:rPr>
                      <w:rFonts w:ascii="Calibri" w:hAnsi="Calibri"/>
                      <w:sz w:val="22"/>
                      <w:szCs w:val="22"/>
                    </w:rPr>
                  </w:pPr>
                  <w:sdt>
                    <w:sdtPr>
                      <w:rPr>
                        <w:rFonts w:ascii="Calibri" w:hAnsi="Calibri"/>
                        <w:sz w:val="22"/>
                        <w:szCs w:val="22"/>
                      </w:rPr>
                      <w:id w:val="243846397"/>
                      <w:placeholder>
                        <w:docPart w:val="F6C2F0D7E46149E6AE4A149C51951201"/>
                      </w:placeholder>
                      <w:showingPlcHdr/>
                    </w:sdtPr>
                    <w:sdtContent>
                      <w:r w:rsidR="008757F8">
                        <w:rPr>
                          <w:rFonts w:ascii="Calibri" w:hAnsi="Calibri"/>
                          <w:sz w:val="22"/>
                          <w:szCs w:val="22"/>
                        </w:rPr>
                        <w:t>Yes</w:t>
                      </w:r>
                    </w:sdtContent>
                  </w:sdt>
                  <w:sdt>
                    <w:sdtPr>
                      <w:rPr>
                        <w:rFonts w:ascii="Calibri" w:hAnsi="Calibri"/>
                        <w:sz w:val="22"/>
                        <w:szCs w:val="22"/>
                      </w:rPr>
                      <w:id w:val="-1193763566"/>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1744254090"/>
                      <w:placeholder>
                        <w:docPart w:val="C02B7D1A7E274435BE61862FF8FF056F"/>
                      </w:placeholder>
                      <w:showingPlcHdr/>
                    </w:sdtPr>
                    <w:sdtContent>
                      <w:r w:rsidR="008757F8">
                        <w:rPr>
                          <w:rFonts w:ascii="Calibri" w:hAnsi="Calibri"/>
                          <w:sz w:val="22"/>
                          <w:szCs w:val="22"/>
                        </w:rPr>
                        <w:t>No</w:t>
                      </w:r>
                    </w:sdtContent>
                  </w:sdt>
                  <w:sdt>
                    <w:sdtPr>
                      <w:rPr>
                        <w:rFonts w:ascii="Calibri" w:hAnsi="Calibri"/>
                        <w:sz w:val="22"/>
                        <w:szCs w:val="22"/>
                      </w:rPr>
                      <w:id w:val="-865753532"/>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r w:rsidR="004F4556" w:rsidRPr="004F4556" w14:paraId="04FDA0CF" w14:textId="77777777" w:rsidTr="00502879">
              <w:tc>
                <w:tcPr>
                  <w:tcW w:w="4388" w:type="dxa"/>
                  <w:shd w:val="clear" w:color="auto" w:fill="DBE5F1" w:themeFill="accent1" w:themeFillTint="33"/>
                  <w:vAlign w:val="center"/>
                </w:tcPr>
                <w:p w14:paraId="42A0B977" w14:textId="77777777" w:rsidR="00E91239" w:rsidRPr="004F4556" w:rsidRDefault="000E5DB7" w:rsidP="004F4556">
                  <w:pPr>
                    <w:spacing w:after="120"/>
                    <w:rPr>
                      <w:rFonts w:ascii="Calibri" w:hAnsi="Calibri"/>
                      <w:sz w:val="22"/>
                      <w:szCs w:val="22"/>
                    </w:rPr>
                  </w:pPr>
                  <w:r w:rsidRPr="000E5DB7">
                    <w:rPr>
                      <w:rFonts w:ascii="Calibri" w:hAnsi="Calibri"/>
                      <w:b/>
                      <w:sz w:val="22"/>
                      <w:szCs w:val="22"/>
                    </w:rPr>
                    <w:t xml:space="preserve">Only in case the procurement is reserved </w:t>
                  </w:r>
                  <w:r w:rsidRPr="000E5DB7">
                    <w:rPr>
                      <w:rFonts w:ascii="Calibri" w:hAnsi="Calibri"/>
                      <w:sz w:val="22"/>
                      <w:szCs w:val="22"/>
                    </w:rPr>
                    <w:t>(</w:t>
                  </w:r>
                  <w:r w:rsidRPr="000E5DB7">
                    <w:rPr>
                      <w:rStyle w:val="FootnoteReference"/>
                      <w:rFonts w:ascii="Calibri" w:hAnsi="Calibri"/>
                      <w:sz w:val="22"/>
                      <w:szCs w:val="22"/>
                    </w:rPr>
                    <w:footnoteReference w:id="7"/>
                  </w:r>
                  <w:r w:rsidRPr="000E5DB7">
                    <w:rPr>
                      <w:rFonts w:ascii="Calibri" w:hAnsi="Calibri"/>
                      <w:sz w:val="22"/>
                      <w:szCs w:val="22"/>
                    </w:rPr>
                    <w:t>): is the economic operator a sheltered workshop, a ‘social business’(</w:t>
                  </w:r>
                  <w:r w:rsidRPr="000E5DB7">
                    <w:rPr>
                      <w:rStyle w:val="FootnoteReference"/>
                      <w:rFonts w:ascii="Calibri" w:hAnsi="Calibri"/>
                      <w:sz w:val="22"/>
                      <w:szCs w:val="22"/>
                    </w:rPr>
                    <w:footnoteReference w:id="8"/>
                  </w:r>
                  <w:r w:rsidRPr="000E5DB7">
                    <w:rPr>
                      <w:rFonts w:ascii="Calibri" w:hAnsi="Calibri"/>
                      <w:sz w:val="22"/>
                      <w:szCs w:val="22"/>
                    </w:rPr>
                    <w:t xml:space="preserve">) or will it provide for the performance of the contract in </w:t>
                  </w:r>
                  <w:r w:rsidRPr="000E5DB7">
                    <w:rPr>
                      <w:rFonts w:ascii="Calibri" w:hAnsi="Calibri"/>
                      <w:sz w:val="22"/>
                      <w:szCs w:val="22"/>
                    </w:rPr>
                    <w:lastRenderedPageBreak/>
                    <w:t>the context of sheltered employment programmes?</w:t>
                  </w:r>
                </w:p>
              </w:tc>
              <w:tc>
                <w:tcPr>
                  <w:tcW w:w="4457" w:type="dxa"/>
                  <w:vAlign w:val="center"/>
                </w:tcPr>
                <w:p w14:paraId="2AF7F1A2" w14:textId="77777777" w:rsidR="004F4556" w:rsidRPr="004F4556" w:rsidRDefault="00000000" w:rsidP="00F046C6">
                  <w:pPr>
                    <w:tabs>
                      <w:tab w:val="left" w:pos="397"/>
                    </w:tabs>
                    <w:spacing w:after="120"/>
                    <w:rPr>
                      <w:rFonts w:ascii="Calibri" w:hAnsi="Calibri"/>
                      <w:sz w:val="22"/>
                      <w:szCs w:val="22"/>
                    </w:rPr>
                  </w:pPr>
                  <w:sdt>
                    <w:sdtPr>
                      <w:rPr>
                        <w:rFonts w:ascii="Calibri" w:hAnsi="Calibri"/>
                        <w:sz w:val="22"/>
                        <w:szCs w:val="22"/>
                      </w:rPr>
                      <w:id w:val="-516315773"/>
                      <w:placeholder>
                        <w:docPart w:val="56AEBA52AA2B444F9D6A3FB4E95F3828"/>
                      </w:placeholder>
                      <w:showingPlcHdr/>
                    </w:sdtPr>
                    <w:sdtContent>
                      <w:r w:rsidR="008757F8">
                        <w:rPr>
                          <w:rFonts w:ascii="Calibri" w:hAnsi="Calibri"/>
                          <w:sz w:val="22"/>
                          <w:szCs w:val="22"/>
                        </w:rPr>
                        <w:t>Yes</w:t>
                      </w:r>
                    </w:sdtContent>
                  </w:sdt>
                  <w:sdt>
                    <w:sdtPr>
                      <w:rPr>
                        <w:rFonts w:ascii="Calibri" w:hAnsi="Calibri"/>
                        <w:sz w:val="22"/>
                        <w:szCs w:val="22"/>
                      </w:rPr>
                      <w:id w:val="-346018398"/>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255444907"/>
                      <w:placeholder>
                        <w:docPart w:val="C233638F27E942EB98FD684EAA432312"/>
                      </w:placeholder>
                      <w:showingPlcHdr/>
                    </w:sdtPr>
                    <w:sdtContent>
                      <w:r w:rsidR="008757F8">
                        <w:rPr>
                          <w:rFonts w:ascii="Calibri" w:hAnsi="Calibri"/>
                          <w:sz w:val="22"/>
                          <w:szCs w:val="22"/>
                        </w:rPr>
                        <w:t>No</w:t>
                      </w:r>
                    </w:sdtContent>
                  </w:sdt>
                  <w:sdt>
                    <w:sdtPr>
                      <w:rPr>
                        <w:rFonts w:ascii="Calibri" w:hAnsi="Calibri"/>
                        <w:sz w:val="22"/>
                        <w:szCs w:val="22"/>
                      </w:rPr>
                      <w:id w:val="1784840649"/>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r w:rsidR="009B47C5" w:rsidRPr="004F4556" w14:paraId="7EFD74A6" w14:textId="77777777" w:rsidTr="00AF1522">
              <w:tc>
                <w:tcPr>
                  <w:tcW w:w="8845" w:type="dxa"/>
                  <w:gridSpan w:val="2"/>
                  <w:shd w:val="clear" w:color="auto" w:fill="DBE5F1" w:themeFill="accent1" w:themeFillTint="33"/>
                  <w:vAlign w:val="center"/>
                </w:tcPr>
                <w:p w14:paraId="110EC738" w14:textId="77777777" w:rsidR="009B47C5" w:rsidRPr="009B47C5" w:rsidRDefault="009B47C5" w:rsidP="004F4556">
                  <w:pPr>
                    <w:spacing w:after="120"/>
                    <w:rPr>
                      <w:rFonts w:ascii="Calibri" w:hAnsi="Calibri"/>
                      <w:b/>
                      <w:sz w:val="22"/>
                      <w:szCs w:val="22"/>
                    </w:rPr>
                  </w:pPr>
                  <w:r w:rsidRPr="000E5DB7">
                    <w:rPr>
                      <w:rFonts w:ascii="Calibri" w:hAnsi="Calibri"/>
                      <w:b/>
                      <w:sz w:val="22"/>
                      <w:szCs w:val="22"/>
                    </w:rPr>
                    <w:t>If yes,</w:t>
                  </w:r>
                </w:p>
              </w:tc>
            </w:tr>
            <w:tr w:rsidR="004F4556" w:rsidRPr="004F4556" w14:paraId="4E569CE4" w14:textId="77777777" w:rsidTr="00502879">
              <w:tc>
                <w:tcPr>
                  <w:tcW w:w="4388" w:type="dxa"/>
                  <w:shd w:val="clear" w:color="auto" w:fill="DBE5F1" w:themeFill="accent1" w:themeFillTint="33"/>
                  <w:vAlign w:val="center"/>
                </w:tcPr>
                <w:p w14:paraId="5C71052E" w14:textId="77777777" w:rsidR="004F4556" w:rsidRPr="004F4556" w:rsidRDefault="000E5DB7" w:rsidP="004F4556">
                  <w:pPr>
                    <w:spacing w:after="120"/>
                    <w:rPr>
                      <w:rFonts w:ascii="Calibri" w:hAnsi="Calibri"/>
                      <w:sz w:val="22"/>
                      <w:szCs w:val="22"/>
                    </w:rPr>
                  </w:pPr>
                  <w:r w:rsidRPr="000E5DB7">
                    <w:rPr>
                      <w:rFonts w:ascii="Calibri" w:hAnsi="Calibri"/>
                      <w:sz w:val="22"/>
                      <w:szCs w:val="22"/>
                    </w:rPr>
                    <w:t>What is the corresponding percentage of disabled or disadvantaged workers?</w:t>
                  </w:r>
                </w:p>
                <w:p w14:paraId="76E09FBB" w14:textId="77777777" w:rsidR="004F4556" w:rsidRDefault="000E5DB7" w:rsidP="004F4556">
                  <w:pPr>
                    <w:spacing w:after="120"/>
                    <w:rPr>
                      <w:rFonts w:ascii="Calibri" w:hAnsi="Calibri"/>
                      <w:sz w:val="22"/>
                      <w:szCs w:val="22"/>
                    </w:rPr>
                  </w:pPr>
                  <w:r w:rsidRPr="000E5DB7">
                    <w:rPr>
                      <w:rFonts w:ascii="Calibri" w:hAnsi="Calibri"/>
                      <w:sz w:val="22"/>
                      <w:szCs w:val="22"/>
                    </w:rPr>
                    <w:t>If required, please specify which category or categories of disabled or disadvantaged workers the employees concerned belong to?</w:t>
                  </w:r>
                </w:p>
                <w:p w14:paraId="225CC9F6" w14:textId="77777777" w:rsidR="00502879" w:rsidRPr="004F4556" w:rsidRDefault="00502879" w:rsidP="004F4556">
                  <w:pPr>
                    <w:spacing w:after="120"/>
                    <w:rPr>
                      <w:rFonts w:ascii="Calibri" w:hAnsi="Calibri"/>
                      <w:b/>
                      <w:sz w:val="22"/>
                      <w:szCs w:val="22"/>
                    </w:rPr>
                  </w:pPr>
                </w:p>
              </w:tc>
              <w:sdt>
                <w:sdtPr>
                  <w:rPr>
                    <w:rFonts w:ascii="Calibri" w:eastAsia="Arial" w:hAnsi="Calibri"/>
                    <w:sz w:val="22"/>
                    <w:szCs w:val="22"/>
                  </w:rPr>
                  <w:id w:val="1641771582"/>
                  <w:placeholder>
                    <w:docPart w:val="11CBD2D2598640CE91F48ECB456D0A1F"/>
                  </w:placeholder>
                  <w:showingPlcHdr/>
                </w:sdtPr>
                <w:sdtContent>
                  <w:tc>
                    <w:tcPr>
                      <w:tcW w:w="4457" w:type="dxa"/>
                      <w:vAlign w:val="center"/>
                    </w:tcPr>
                    <w:p w14:paraId="5CBCB41D" w14:textId="77777777" w:rsidR="004F4556" w:rsidRPr="004F4556" w:rsidRDefault="00D00A7D" w:rsidP="004F4556">
                      <w:pPr>
                        <w:spacing w:after="120"/>
                        <w:rPr>
                          <w:rFonts w:ascii="Calibri" w:eastAsia="Arial" w:hAnsi="Calibri"/>
                          <w:sz w:val="22"/>
                          <w:szCs w:val="22"/>
                        </w:rPr>
                      </w:pPr>
                      <w:r w:rsidRPr="001C372E">
                        <w:rPr>
                          <w:rStyle w:val="PlaceholderText"/>
                        </w:rPr>
                        <w:t xml:space="preserve">Click </w:t>
                      </w:r>
                      <w:r w:rsidR="00E91239">
                        <w:rPr>
                          <w:rStyle w:val="PlaceholderText"/>
                        </w:rPr>
                        <w:t>here and insert details</w:t>
                      </w:r>
                      <w:r w:rsidRPr="001C372E">
                        <w:rPr>
                          <w:rStyle w:val="PlaceholderText"/>
                        </w:rPr>
                        <w:t>.</w:t>
                      </w:r>
                    </w:p>
                  </w:tc>
                </w:sdtContent>
              </w:sdt>
            </w:tr>
            <w:tr w:rsidR="004F4556" w:rsidRPr="004F4556" w14:paraId="13686D1E" w14:textId="77777777" w:rsidTr="00502879">
              <w:tc>
                <w:tcPr>
                  <w:tcW w:w="4388" w:type="dxa"/>
                  <w:shd w:val="clear" w:color="auto" w:fill="DBE5F1" w:themeFill="accent1" w:themeFillTint="33"/>
                  <w:vAlign w:val="center"/>
                </w:tcPr>
                <w:p w14:paraId="6BCDC74B" w14:textId="77777777" w:rsidR="004F4556" w:rsidRPr="004F4556" w:rsidRDefault="000E5DB7" w:rsidP="004F4556">
                  <w:pPr>
                    <w:spacing w:after="120"/>
                    <w:rPr>
                      <w:rFonts w:ascii="Calibri" w:hAnsi="Calibri"/>
                      <w:sz w:val="22"/>
                      <w:szCs w:val="22"/>
                    </w:rPr>
                  </w:pPr>
                  <w:r w:rsidRPr="000E5DB7">
                    <w:rPr>
                      <w:rFonts w:ascii="Calibri" w:hAnsi="Calibri"/>
                      <w:sz w:val="22"/>
                      <w:szCs w:val="22"/>
                    </w:rPr>
                    <w:t xml:space="preserve">If applicable, is the economic operator registered on an official list of approved economic operators or does it have an equivalent certificate (e.g. under a national (pre)qualification system)? </w:t>
                  </w:r>
                </w:p>
              </w:tc>
              <w:tc>
                <w:tcPr>
                  <w:tcW w:w="4457" w:type="dxa"/>
                  <w:vAlign w:val="center"/>
                </w:tcPr>
                <w:p w14:paraId="50637ABC" w14:textId="77777777" w:rsidR="004F4556" w:rsidRPr="004F4556" w:rsidRDefault="00000000" w:rsidP="004F4556">
                  <w:pPr>
                    <w:spacing w:after="120"/>
                    <w:rPr>
                      <w:rFonts w:ascii="Calibri" w:hAnsi="Calibri"/>
                      <w:sz w:val="22"/>
                      <w:szCs w:val="22"/>
                    </w:rPr>
                  </w:pPr>
                  <w:sdt>
                    <w:sdtPr>
                      <w:rPr>
                        <w:rFonts w:ascii="Calibri" w:hAnsi="Calibri"/>
                        <w:sz w:val="22"/>
                        <w:szCs w:val="22"/>
                      </w:rPr>
                      <w:id w:val="376820340"/>
                      <w:placeholder>
                        <w:docPart w:val="E32EC9DADF8E449BBD18C86A538D3C2E"/>
                      </w:placeholder>
                      <w:showingPlcHdr/>
                    </w:sdtPr>
                    <w:sdtContent>
                      <w:r w:rsidR="008757F8">
                        <w:rPr>
                          <w:rFonts w:ascii="Calibri" w:hAnsi="Calibri"/>
                          <w:sz w:val="22"/>
                          <w:szCs w:val="22"/>
                        </w:rPr>
                        <w:t>Yes</w:t>
                      </w:r>
                    </w:sdtContent>
                  </w:sdt>
                  <w:sdt>
                    <w:sdtPr>
                      <w:rPr>
                        <w:rFonts w:ascii="Calibri" w:hAnsi="Calibri"/>
                        <w:sz w:val="22"/>
                        <w:szCs w:val="22"/>
                      </w:rPr>
                      <w:id w:val="557064336"/>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1996302402"/>
                      <w:placeholder>
                        <w:docPart w:val="AF9569CE4EAB43A3B5C0CC50ACBFB151"/>
                      </w:placeholder>
                      <w:showingPlcHdr/>
                    </w:sdtPr>
                    <w:sdtContent>
                      <w:r w:rsidR="008757F8">
                        <w:rPr>
                          <w:rFonts w:ascii="Calibri" w:hAnsi="Calibri"/>
                          <w:sz w:val="22"/>
                          <w:szCs w:val="22"/>
                        </w:rPr>
                        <w:t>No</w:t>
                      </w:r>
                    </w:sdtContent>
                  </w:sdt>
                  <w:sdt>
                    <w:sdtPr>
                      <w:rPr>
                        <w:rFonts w:ascii="Calibri" w:hAnsi="Calibri"/>
                        <w:sz w:val="22"/>
                        <w:szCs w:val="22"/>
                      </w:rPr>
                      <w:id w:val="-870444540"/>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r w:rsidR="00502879" w:rsidRPr="004F4556" w14:paraId="29F468BE" w14:textId="77777777" w:rsidTr="00AF1522">
              <w:tc>
                <w:tcPr>
                  <w:tcW w:w="8845" w:type="dxa"/>
                  <w:gridSpan w:val="2"/>
                  <w:shd w:val="clear" w:color="auto" w:fill="DBE5F1" w:themeFill="accent1" w:themeFillTint="33"/>
                  <w:vAlign w:val="center"/>
                </w:tcPr>
                <w:p w14:paraId="282EE42D" w14:textId="77777777" w:rsidR="00502879" w:rsidRPr="004F4556" w:rsidRDefault="00F046C6" w:rsidP="009B47C5">
                  <w:pPr>
                    <w:spacing w:after="120"/>
                    <w:ind w:left="210"/>
                    <w:rPr>
                      <w:rFonts w:ascii="Calibri" w:hAnsi="Calibri"/>
                      <w:sz w:val="22"/>
                      <w:szCs w:val="22"/>
                    </w:rPr>
                  </w:pPr>
                  <w:r>
                    <w:rPr>
                      <w:rFonts w:ascii="Calibri" w:hAnsi="Calibri"/>
                      <w:b/>
                      <w:sz w:val="22"/>
                      <w:szCs w:val="22"/>
                    </w:rPr>
                    <w:t>If yes: Please answer the remaining parts of this Section, Section B and, where relevant, C of this part, complete Part V, where applicable, and, in any case, fill in and sign Part VI.</w:t>
                  </w:r>
                </w:p>
              </w:tc>
            </w:tr>
            <w:tr w:rsidR="004F4556" w:rsidRPr="004F4556" w14:paraId="70526F35" w14:textId="77777777" w:rsidTr="00502879">
              <w:tc>
                <w:tcPr>
                  <w:tcW w:w="4388" w:type="dxa"/>
                  <w:shd w:val="clear" w:color="auto" w:fill="DBE5F1" w:themeFill="accent1" w:themeFillTint="33"/>
                  <w:vAlign w:val="center"/>
                </w:tcPr>
                <w:p w14:paraId="20630510" w14:textId="77777777" w:rsidR="004F4556" w:rsidRPr="004F4556" w:rsidRDefault="000E5DB7" w:rsidP="004F4556">
                  <w:pPr>
                    <w:pStyle w:val="ListParagraph"/>
                    <w:numPr>
                      <w:ilvl w:val="0"/>
                      <w:numId w:val="50"/>
                    </w:numPr>
                    <w:spacing w:after="120"/>
                    <w:contextualSpacing w:val="0"/>
                    <w:rPr>
                      <w:rFonts w:ascii="Calibri" w:hAnsi="Calibri"/>
                      <w:sz w:val="22"/>
                      <w:szCs w:val="22"/>
                    </w:rPr>
                  </w:pPr>
                  <w:r w:rsidRPr="000E5DB7">
                    <w:rPr>
                      <w:rFonts w:ascii="Calibri" w:hAnsi="Calibri"/>
                      <w:sz w:val="22"/>
                      <w:szCs w:val="22"/>
                    </w:rPr>
                    <w:t>Please provide the name of the list or certification and the relevant registration or certification number, if applicable:</w:t>
                  </w:r>
                </w:p>
              </w:tc>
              <w:sdt>
                <w:sdtPr>
                  <w:rPr>
                    <w:rFonts w:ascii="Calibri" w:hAnsi="Calibri"/>
                    <w:sz w:val="22"/>
                    <w:szCs w:val="22"/>
                  </w:rPr>
                  <w:id w:val="1680620034"/>
                  <w:placeholder>
                    <w:docPart w:val="526B0331610F436992A74CACE394549C"/>
                  </w:placeholder>
                  <w:showingPlcHdr/>
                </w:sdtPr>
                <w:sdtContent>
                  <w:tc>
                    <w:tcPr>
                      <w:tcW w:w="4457" w:type="dxa"/>
                      <w:vAlign w:val="center"/>
                    </w:tcPr>
                    <w:p w14:paraId="11C5E798" w14:textId="77777777" w:rsidR="004F4556" w:rsidRPr="004F4556" w:rsidRDefault="00F046C6" w:rsidP="004F4556">
                      <w:pPr>
                        <w:spacing w:after="120"/>
                        <w:rPr>
                          <w:rFonts w:ascii="Calibri" w:hAnsi="Calibri"/>
                          <w:sz w:val="22"/>
                          <w:szCs w:val="22"/>
                        </w:rPr>
                      </w:pPr>
                      <w:r w:rsidRPr="001C372E">
                        <w:rPr>
                          <w:rStyle w:val="PlaceholderText"/>
                        </w:rPr>
                        <w:t xml:space="preserve">Click </w:t>
                      </w:r>
                      <w:r>
                        <w:rPr>
                          <w:rStyle w:val="PlaceholderText"/>
                        </w:rPr>
                        <w:t>here and insert details</w:t>
                      </w:r>
                      <w:r w:rsidRPr="001C372E">
                        <w:rPr>
                          <w:rStyle w:val="PlaceholderText"/>
                        </w:rPr>
                        <w:t>.</w:t>
                      </w:r>
                    </w:p>
                  </w:tc>
                </w:sdtContent>
              </w:sdt>
            </w:tr>
            <w:tr w:rsidR="004F4556" w:rsidRPr="004F4556" w14:paraId="33D0F1B3" w14:textId="77777777" w:rsidTr="00502879">
              <w:tc>
                <w:tcPr>
                  <w:tcW w:w="4388" w:type="dxa"/>
                  <w:shd w:val="clear" w:color="auto" w:fill="DBE5F1" w:themeFill="accent1" w:themeFillTint="33"/>
                  <w:vAlign w:val="center"/>
                </w:tcPr>
                <w:p w14:paraId="25813EEA" w14:textId="77777777" w:rsidR="004F4556" w:rsidRPr="004F4556" w:rsidRDefault="000E5DB7" w:rsidP="004F4556">
                  <w:pPr>
                    <w:pStyle w:val="ListParagraph"/>
                    <w:numPr>
                      <w:ilvl w:val="0"/>
                      <w:numId w:val="50"/>
                    </w:numPr>
                    <w:spacing w:after="120"/>
                    <w:rPr>
                      <w:rFonts w:ascii="Calibri" w:hAnsi="Calibri"/>
                      <w:sz w:val="22"/>
                      <w:szCs w:val="22"/>
                    </w:rPr>
                  </w:pPr>
                  <w:r w:rsidRPr="000E5DB7">
                    <w:rPr>
                      <w:rFonts w:ascii="Calibri" w:hAnsi="Calibri"/>
                      <w:sz w:val="22"/>
                      <w:szCs w:val="22"/>
                    </w:rPr>
                    <w:t>If the certificate of registration or certification is available electronically, please state</w:t>
                  </w:r>
                  <w:r w:rsidR="00944F56">
                    <w:rPr>
                      <w:rFonts w:ascii="Calibri" w:hAnsi="Calibri"/>
                      <w:sz w:val="22"/>
                      <w:szCs w:val="22"/>
                    </w:rPr>
                    <w:t xml:space="preserve">: </w:t>
                  </w:r>
                  <w:r w:rsidR="00944F56" w:rsidRPr="00944F56">
                    <w:rPr>
                      <w:rFonts w:ascii="Calibri" w:hAnsi="Calibri"/>
                      <w:sz w:val="22"/>
                      <w:szCs w:val="22"/>
                    </w:rPr>
                    <w:t>(web address, issuing authority or body, precise reference of the documentation)</w:t>
                  </w:r>
                  <w:r w:rsidR="00944F56" w:rsidRPr="004F4556">
                    <w:rPr>
                      <w:rFonts w:ascii="Calibri" w:hAnsi="Calibri"/>
                      <w:sz w:val="22"/>
                      <w:szCs w:val="22"/>
                    </w:rPr>
                    <w:t xml:space="preserve"> </w:t>
                  </w:r>
                </w:p>
              </w:tc>
              <w:sdt>
                <w:sdtPr>
                  <w:rPr>
                    <w:rFonts w:ascii="Calibri" w:hAnsi="Calibri"/>
                    <w:sz w:val="22"/>
                    <w:szCs w:val="22"/>
                  </w:rPr>
                  <w:id w:val="258720014"/>
                  <w:placeholder>
                    <w:docPart w:val="B489D6C31B2C481388CFAA05E98F18E3"/>
                  </w:placeholder>
                  <w:showingPlcHdr/>
                </w:sdtPr>
                <w:sdtContent>
                  <w:tc>
                    <w:tcPr>
                      <w:tcW w:w="4457" w:type="dxa"/>
                      <w:vAlign w:val="center"/>
                    </w:tcPr>
                    <w:p w14:paraId="6A5757D2" w14:textId="77777777" w:rsidR="004F4556" w:rsidRPr="004F4556" w:rsidRDefault="00944F56" w:rsidP="004F4556">
                      <w:pPr>
                        <w:spacing w:after="120"/>
                        <w:rPr>
                          <w:rFonts w:ascii="Calibri" w:hAnsi="Calibri"/>
                          <w:sz w:val="22"/>
                          <w:szCs w:val="22"/>
                        </w:rPr>
                      </w:pPr>
                      <w:r w:rsidRPr="001C372E">
                        <w:rPr>
                          <w:rStyle w:val="PlaceholderText"/>
                        </w:rPr>
                        <w:t xml:space="preserve">Click </w:t>
                      </w:r>
                      <w:r w:rsidR="00E91239">
                        <w:rPr>
                          <w:rStyle w:val="PlaceholderText"/>
                        </w:rPr>
                        <w:t>here and insert details</w:t>
                      </w:r>
                      <w:r w:rsidRPr="001C372E">
                        <w:rPr>
                          <w:rStyle w:val="PlaceholderText"/>
                        </w:rPr>
                        <w:t>.</w:t>
                      </w:r>
                    </w:p>
                  </w:tc>
                </w:sdtContent>
              </w:sdt>
            </w:tr>
            <w:tr w:rsidR="004F4556" w:rsidRPr="004F4556" w14:paraId="59E5C1C3" w14:textId="77777777" w:rsidTr="00502879">
              <w:tc>
                <w:tcPr>
                  <w:tcW w:w="4388" w:type="dxa"/>
                  <w:shd w:val="clear" w:color="auto" w:fill="DBE5F1" w:themeFill="accent1" w:themeFillTint="33"/>
                  <w:vAlign w:val="center"/>
                </w:tcPr>
                <w:p w14:paraId="71D534C5" w14:textId="77777777" w:rsidR="004F4556" w:rsidRPr="004F4556" w:rsidRDefault="000E5DB7" w:rsidP="004F4556">
                  <w:pPr>
                    <w:pStyle w:val="ListParagraph"/>
                    <w:numPr>
                      <w:ilvl w:val="0"/>
                      <w:numId w:val="50"/>
                    </w:numPr>
                    <w:spacing w:after="120"/>
                    <w:rPr>
                      <w:rFonts w:ascii="Calibri" w:hAnsi="Calibri"/>
                      <w:sz w:val="22"/>
                      <w:szCs w:val="22"/>
                    </w:rPr>
                  </w:pPr>
                  <w:r w:rsidRPr="000E5DB7">
                    <w:rPr>
                      <w:rFonts w:ascii="Calibri" w:hAnsi="Calibri"/>
                      <w:sz w:val="22"/>
                      <w:szCs w:val="22"/>
                    </w:rPr>
                    <w:t>Please state the references on which the registration or certification is based, and, where applicable, the classification obtained in the official list (</w:t>
                  </w:r>
                  <w:r w:rsidRPr="000E5DB7">
                    <w:rPr>
                      <w:rStyle w:val="FootnoteReference"/>
                      <w:rFonts w:ascii="Calibri" w:hAnsi="Calibri"/>
                      <w:sz w:val="22"/>
                      <w:szCs w:val="22"/>
                    </w:rPr>
                    <w:footnoteReference w:id="9"/>
                  </w:r>
                  <w:r w:rsidRPr="000E5DB7">
                    <w:rPr>
                      <w:rFonts w:ascii="Calibri" w:hAnsi="Calibri"/>
                      <w:sz w:val="22"/>
                      <w:szCs w:val="22"/>
                    </w:rPr>
                    <w:t>):</w:t>
                  </w:r>
                </w:p>
              </w:tc>
              <w:sdt>
                <w:sdtPr>
                  <w:rPr>
                    <w:rFonts w:ascii="Calibri" w:hAnsi="Calibri"/>
                    <w:sz w:val="22"/>
                    <w:szCs w:val="22"/>
                  </w:rPr>
                  <w:id w:val="1835180311"/>
                  <w:placeholder>
                    <w:docPart w:val="41D43CB3E9D3450DB57D99A7C3558628"/>
                  </w:placeholder>
                  <w:showingPlcHdr/>
                </w:sdtPr>
                <w:sdtContent>
                  <w:tc>
                    <w:tcPr>
                      <w:tcW w:w="4457" w:type="dxa"/>
                      <w:vAlign w:val="center"/>
                    </w:tcPr>
                    <w:p w14:paraId="1B56541E" w14:textId="77777777" w:rsidR="004F4556" w:rsidRPr="004F4556" w:rsidRDefault="0016327F" w:rsidP="004F4556">
                      <w:pPr>
                        <w:spacing w:after="120"/>
                        <w:rPr>
                          <w:rFonts w:ascii="Calibri" w:hAnsi="Calibri"/>
                          <w:sz w:val="22"/>
                          <w:szCs w:val="22"/>
                        </w:rPr>
                      </w:pPr>
                      <w:r w:rsidRPr="001C372E">
                        <w:rPr>
                          <w:rStyle w:val="PlaceholderText"/>
                        </w:rPr>
                        <w:t xml:space="preserve">Click </w:t>
                      </w:r>
                      <w:r w:rsidR="00E91239">
                        <w:rPr>
                          <w:rStyle w:val="PlaceholderText"/>
                        </w:rPr>
                        <w:t>here and insert details</w:t>
                      </w:r>
                      <w:r w:rsidRPr="001C372E">
                        <w:rPr>
                          <w:rStyle w:val="PlaceholderText"/>
                        </w:rPr>
                        <w:t>.</w:t>
                      </w:r>
                    </w:p>
                  </w:tc>
                </w:sdtContent>
              </w:sdt>
            </w:tr>
            <w:tr w:rsidR="008757F8" w:rsidRPr="004F4556" w14:paraId="54946A4B" w14:textId="77777777" w:rsidTr="00502879">
              <w:tc>
                <w:tcPr>
                  <w:tcW w:w="4388" w:type="dxa"/>
                  <w:shd w:val="clear" w:color="auto" w:fill="DBE5F1" w:themeFill="accent1" w:themeFillTint="33"/>
                  <w:vAlign w:val="center"/>
                </w:tcPr>
                <w:p w14:paraId="5E473EE3" w14:textId="77777777" w:rsidR="008757F8" w:rsidRPr="004F4556" w:rsidRDefault="008757F8" w:rsidP="008757F8">
                  <w:pPr>
                    <w:pStyle w:val="ListParagraph"/>
                    <w:numPr>
                      <w:ilvl w:val="0"/>
                      <w:numId w:val="50"/>
                    </w:numPr>
                    <w:spacing w:after="120"/>
                    <w:contextualSpacing w:val="0"/>
                    <w:rPr>
                      <w:rFonts w:ascii="Calibri" w:hAnsi="Calibri"/>
                      <w:sz w:val="22"/>
                      <w:szCs w:val="22"/>
                    </w:rPr>
                  </w:pPr>
                  <w:r w:rsidRPr="000E5DB7">
                    <w:rPr>
                      <w:rFonts w:ascii="Calibri" w:hAnsi="Calibri"/>
                      <w:sz w:val="22"/>
                      <w:szCs w:val="22"/>
                    </w:rPr>
                    <w:t>Does the registration or certification cover all of the required selection criteria?</w:t>
                  </w:r>
                </w:p>
              </w:tc>
              <w:tc>
                <w:tcPr>
                  <w:tcW w:w="4457" w:type="dxa"/>
                  <w:vAlign w:val="center"/>
                </w:tcPr>
                <w:p w14:paraId="6E447DA1" w14:textId="77777777" w:rsidR="008757F8" w:rsidRPr="004F4556" w:rsidRDefault="00000000" w:rsidP="008757F8">
                  <w:pPr>
                    <w:tabs>
                      <w:tab w:val="left" w:pos="397"/>
                    </w:tabs>
                    <w:spacing w:after="120"/>
                    <w:rPr>
                      <w:rFonts w:ascii="Calibri" w:hAnsi="Calibri"/>
                      <w:sz w:val="22"/>
                      <w:szCs w:val="22"/>
                    </w:rPr>
                  </w:pPr>
                  <w:sdt>
                    <w:sdtPr>
                      <w:rPr>
                        <w:rFonts w:ascii="Calibri" w:hAnsi="Calibri"/>
                        <w:sz w:val="22"/>
                        <w:szCs w:val="22"/>
                      </w:rPr>
                      <w:id w:val="1197971515"/>
                      <w:placeholder>
                        <w:docPart w:val="2E2289D4C5D0415D8719CAA4300FA5AD"/>
                      </w:placeholder>
                      <w:showingPlcHdr/>
                    </w:sdtPr>
                    <w:sdtContent>
                      <w:r w:rsidR="008757F8">
                        <w:rPr>
                          <w:rFonts w:ascii="Calibri" w:hAnsi="Calibri"/>
                          <w:sz w:val="22"/>
                          <w:szCs w:val="22"/>
                        </w:rPr>
                        <w:t>Yes</w:t>
                      </w:r>
                    </w:sdtContent>
                  </w:sdt>
                  <w:sdt>
                    <w:sdtPr>
                      <w:rPr>
                        <w:rFonts w:ascii="Calibri" w:hAnsi="Calibri"/>
                        <w:sz w:val="22"/>
                        <w:szCs w:val="22"/>
                      </w:rPr>
                      <w:id w:val="2047868167"/>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1592502348"/>
                      <w:placeholder>
                        <w:docPart w:val="7280134B89D340EC8FA160FCB59D5A1F"/>
                      </w:placeholder>
                      <w:showingPlcHdr/>
                    </w:sdtPr>
                    <w:sdtContent>
                      <w:r w:rsidR="008757F8">
                        <w:rPr>
                          <w:rFonts w:ascii="Calibri" w:hAnsi="Calibri"/>
                          <w:sz w:val="22"/>
                          <w:szCs w:val="22"/>
                        </w:rPr>
                        <w:t>No</w:t>
                      </w:r>
                    </w:sdtContent>
                  </w:sdt>
                  <w:sdt>
                    <w:sdtPr>
                      <w:rPr>
                        <w:rFonts w:ascii="Calibri" w:hAnsi="Calibri"/>
                        <w:sz w:val="22"/>
                        <w:szCs w:val="22"/>
                      </w:rPr>
                      <w:id w:val="-536660740"/>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r w:rsidR="008757F8" w:rsidRPr="004F4556" w14:paraId="1AEC05A9" w14:textId="77777777" w:rsidTr="00AF1522">
              <w:tc>
                <w:tcPr>
                  <w:tcW w:w="8845" w:type="dxa"/>
                  <w:gridSpan w:val="2"/>
                  <w:shd w:val="clear" w:color="auto" w:fill="DBE5F1" w:themeFill="accent1" w:themeFillTint="33"/>
                  <w:vAlign w:val="center"/>
                </w:tcPr>
                <w:p w14:paraId="5CBEB329" w14:textId="77777777" w:rsidR="008757F8" w:rsidRDefault="008757F8" w:rsidP="008757F8">
                  <w:pPr>
                    <w:spacing w:after="120"/>
                    <w:ind w:left="210"/>
                    <w:rPr>
                      <w:rFonts w:ascii="Calibri" w:hAnsi="Calibri"/>
                      <w:sz w:val="22"/>
                      <w:szCs w:val="22"/>
                    </w:rPr>
                  </w:pPr>
                  <w:r w:rsidRPr="000E5DB7">
                    <w:rPr>
                      <w:rFonts w:ascii="Calibri" w:hAnsi="Calibri"/>
                      <w:b/>
                      <w:sz w:val="22"/>
                      <w:szCs w:val="22"/>
                    </w:rPr>
                    <w:t>If no:</w:t>
                  </w:r>
                </w:p>
              </w:tc>
            </w:tr>
            <w:tr w:rsidR="008757F8" w:rsidRPr="004F4556" w14:paraId="4032C9D0" w14:textId="77777777" w:rsidTr="00502879">
              <w:tc>
                <w:tcPr>
                  <w:tcW w:w="4388" w:type="dxa"/>
                  <w:shd w:val="clear" w:color="auto" w:fill="DBE5F1" w:themeFill="accent1" w:themeFillTint="33"/>
                  <w:vAlign w:val="center"/>
                </w:tcPr>
                <w:p w14:paraId="6BA1EF18" w14:textId="77777777" w:rsidR="008757F8" w:rsidRPr="00322CF8" w:rsidRDefault="008757F8" w:rsidP="008757F8">
                  <w:pPr>
                    <w:pStyle w:val="ListParagraph"/>
                    <w:numPr>
                      <w:ilvl w:val="0"/>
                      <w:numId w:val="50"/>
                    </w:numPr>
                    <w:spacing w:after="120"/>
                    <w:rPr>
                      <w:rFonts w:ascii="Calibri" w:hAnsi="Calibri"/>
                      <w:sz w:val="22"/>
                      <w:szCs w:val="22"/>
                    </w:rPr>
                  </w:pPr>
                  <w:r w:rsidRPr="000E5DB7">
                    <w:rPr>
                      <w:rFonts w:ascii="Calibri" w:hAnsi="Calibri"/>
                      <w:b/>
                      <w:sz w:val="22"/>
                      <w:szCs w:val="22"/>
                    </w:rPr>
                    <w:t>In addition, please complete the missing information in Part IV</w:t>
                  </w:r>
                </w:p>
                <w:p w14:paraId="3E5E6F98" w14:textId="77777777" w:rsidR="008757F8" w:rsidRPr="004F4556" w:rsidRDefault="008757F8" w:rsidP="008757F8">
                  <w:pPr>
                    <w:pStyle w:val="ListParagraph"/>
                    <w:spacing w:after="120"/>
                    <w:rPr>
                      <w:rFonts w:ascii="Calibri" w:hAnsi="Calibri"/>
                      <w:sz w:val="22"/>
                      <w:szCs w:val="22"/>
                    </w:rPr>
                  </w:pPr>
                  <w:r w:rsidRPr="000E5DB7">
                    <w:rPr>
                      <w:rFonts w:ascii="Calibri" w:hAnsi="Calibri"/>
                      <w:sz w:val="22"/>
                      <w:szCs w:val="22"/>
                    </w:rPr>
                    <w:t xml:space="preserve">Will the economic operator be able to provide a certificate with regard to the payment of social security contributions and taxes or provide information enabling the contacting authority or contracting entity to obtain it directly by accessing a </w:t>
                  </w:r>
                  <w:r w:rsidRPr="000E5DB7">
                    <w:rPr>
                      <w:rFonts w:ascii="Calibri" w:hAnsi="Calibri"/>
                      <w:sz w:val="22"/>
                      <w:szCs w:val="22"/>
                    </w:rPr>
                    <w:lastRenderedPageBreak/>
                    <w:t>national database in any Member State that is available free of charge?</w:t>
                  </w:r>
                </w:p>
              </w:tc>
              <w:sdt>
                <w:sdtPr>
                  <w:rPr>
                    <w:rFonts w:ascii="Calibri" w:hAnsi="Calibri"/>
                    <w:sz w:val="22"/>
                    <w:szCs w:val="22"/>
                  </w:rPr>
                  <w:id w:val="-358359848"/>
                  <w:placeholder>
                    <w:docPart w:val="1A6F685BB5D84E0EBCB30D9FAE1B7B88"/>
                  </w:placeholder>
                  <w:showingPlcHdr/>
                </w:sdtPr>
                <w:sdtContent>
                  <w:tc>
                    <w:tcPr>
                      <w:tcW w:w="4457" w:type="dxa"/>
                      <w:vAlign w:val="center"/>
                    </w:tcPr>
                    <w:p w14:paraId="47EBE812" w14:textId="77777777" w:rsidR="008757F8" w:rsidRPr="004F4556" w:rsidRDefault="008757F8" w:rsidP="008757F8">
                      <w:pPr>
                        <w:spacing w:after="120"/>
                        <w:rPr>
                          <w:rFonts w:ascii="Calibri" w:hAnsi="Calibri"/>
                          <w:sz w:val="22"/>
                          <w:szCs w:val="22"/>
                        </w:rPr>
                      </w:pPr>
                      <w:r w:rsidRPr="001C372E">
                        <w:rPr>
                          <w:rStyle w:val="PlaceholderText"/>
                        </w:rPr>
                        <w:t xml:space="preserve">Click </w:t>
                      </w:r>
                      <w:r>
                        <w:rPr>
                          <w:rStyle w:val="PlaceholderText"/>
                        </w:rPr>
                        <w:t>here and insert details</w:t>
                      </w:r>
                      <w:r w:rsidRPr="001C372E">
                        <w:rPr>
                          <w:rStyle w:val="PlaceholderText"/>
                        </w:rPr>
                        <w:t>.</w:t>
                      </w:r>
                    </w:p>
                  </w:tc>
                </w:sdtContent>
              </w:sdt>
            </w:tr>
            <w:tr w:rsidR="008757F8" w:rsidRPr="004F4556" w14:paraId="1401FCE8" w14:textId="77777777" w:rsidTr="00502879">
              <w:tc>
                <w:tcPr>
                  <w:tcW w:w="4388" w:type="dxa"/>
                  <w:shd w:val="clear" w:color="auto" w:fill="DBE5F1" w:themeFill="accent1" w:themeFillTint="33"/>
                  <w:vAlign w:val="center"/>
                </w:tcPr>
                <w:p w14:paraId="77751124" w14:textId="77777777" w:rsidR="008757F8" w:rsidRPr="004F4556" w:rsidRDefault="008757F8" w:rsidP="008757F8">
                  <w:pPr>
                    <w:spacing w:after="120"/>
                    <w:rPr>
                      <w:rFonts w:ascii="Calibri" w:hAnsi="Calibri"/>
                      <w:b/>
                      <w:sz w:val="22"/>
                      <w:szCs w:val="22"/>
                    </w:rPr>
                  </w:pPr>
                  <w:r w:rsidRPr="000E5DB7">
                    <w:rPr>
                      <w:rFonts w:ascii="Calibri" w:hAnsi="Calibri"/>
                      <w:sz w:val="22"/>
                      <w:szCs w:val="22"/>
                    </w:rPr>
                    <w:t xml:space="preserve">If the relevant documentation is available electronically, please indicate: </w:t>
                  </w:r>
                  <w:r w:rsidRPr="00944F56">
                    <w:rPr>
                      <w:rFonts w:ascii="Calibri" w:hAnsi="Calibri"/>
                      <w:sz w:val="22"/>
                      <w:szCs w:val="22"/>
                    </w:rPr>
                    <w:t>(web address, issuing authority or body, precise reference of the documentation)</w:t>
                  </w:r>
                </w:p>
              </w:tc>
              <w:sdt>
                <w:sdtPr>
                  <w:rPr>
                    <w:rFonts w:ascii="Calibri" w:hAnsi="Calibri"/>
                    <w:sz w:val="22"/>
                    <w:szCs w:val="22"/>
                  </w:rPr>
                  <w:id w:val="1498151502"/>
                  <w:placeholder>
                    <w:docPart w:val="8CD5FDD5688C49F283CD3B0D4AF32FB6"/>
                  </w:placeholder>
                  <w:showingPlcHdr/>
                </w:sdtPr>
                <w:sdtContent>
                  <w:tc>
                    <w:tcPr>
                      <w:tcW w:w="4457" w:type="dxa"/>
                      <w:vAlign w:val="center"/>
                    </w:tcPr>
                    <w:p w14:paraId="611F9773" w14:textId="77777777" w:rsidR="008757F8" w:rsidRPr="004F4556" w:rsidRDefault="008757F8" w:rsidP="008757F8">
                      <w:pPr>
                        <w:spacing w:after="120"/>
                        <w:rPr>
                          <w:rFonts w:ascii="Calibri" w:hAnsi="Calibri"/>
                          <w:sz w:val="22"/>
                          <w:szCs w:val="22"/>
                        </w:rPr>
                      </w:pPr>
                      <w:r w:rsidRPr="001C372E">
                        <w:rPr>
                          <w:rStyle w:val="PlaceholderText"/>
                        </w:rPr>
                        <w:t xml:space="preserve">Click </w:t>
                      </w:r>
                      <w:r>
                        <w:rPr>
                          <w:rStyle w:val="PlaceholderText"/>
                        </w:rPr>
                        <w:t>here and insert details</w:t>
                      </w:r>
                      <w:r w:rsidRPr="001C372E">
                        <w:rPr>
                          <w:rStyle w:val="PlaceholderText"/>
                        </w:rPr>
                        <w:t>.</w:t>
                      </w:r>
                    </w:p>
                  </w:tc>
                </w:sdtContent>
              </w:sdt>
            </w:tr>
          </w:tbl>
          <w:p w14:paraId="2B5019DD" w14:textId="77777777" w:rsidR="004F4556" w:rsidRDefault="004F4556" w:rsidP="004F4556">
            <w:pPr>
              <w:rPr>
                <w:rFonts w:ascii="Calibri" w:hAnsi="Calibri"/>
                <w:sz w:val="22"/>
                <w:szCs w:val="22"/>
              </w:rPr>
            </w:pPr>
          </w:p>
          <w:p w14:paraId="3AFCF4FF" w14:textId="77777777" w:rsidR="00833E7E" w:rsidRDefault="00833E7E" w:rsidP="004F4556">
            <w:pPr>
              <w:rPr>
                <w:rFonts w:ascii="Calibri" w:hAnsi="Calibri"/>
                <w:sz w:val="22"/>
                <w:szCs w:val="22"/>
              </w:rPr>
            </w:pPr>
          </w:p>
          <w:p w14:paraId="154FBFF1" w14:textId="77777777" w:rsidR="00944F56" w:rsidRDefault="00944F56" w:rsidP="004F4556">
            <w:pPr>
              <w:rPr>
                <w:rFonts w:ascii="Calibri" w:hAnsi="Calibri"/>
                <w:sz w:val="22"/>
                <w:szCs w:val="22"/>
              </w:rPr>
            </w:pPr>
          </w:p>
          <w:p w14:paraId="2F834A35" w14:textId="77777777" w:rsidR="00944F56" w:rsidRDefault="00944F56" w:rsidP="004F4556">
            <w:pPr>
              <w:rPr>
                <w:rFonts w:ascii="Calibri" w:hAnsi="Calibri"/>
                <w:sz w:val="22"/>
                <w:szCs w:val="22"/>
              </w:rPr>
            </w:pPr>
          </w:p>
          <w:p w14:paraId="5AC29BEF" w14:textId="77777777" w:rsidR="00944F56" w:rsidRDefault="00944F56" w:rsidP="004F4556">
            <w:pPr>
              <w:rPr>
                <w:rFonts w:ascii="Calibri" w:hAnsi="Calibri"/>
                <w:sz w:val="22"/>
                <w:szCs w:val="22"/>
              </w:rPr>
            </w:pPr>
          </w:p>
          <w:p w14:paraId="76E50101" w14:textId="77777777" w:rsidR="00944F56" w:rsidRPr="004F4556" w:rsidRDefault="00944F56" w:rsidP="004F4556">
            <w:pPr>
              <w:rPr>
                <w:rFonts w:ascii="Calibri" w:hAnsi="Calibri"/>
                <w:sz w:val="22"/>
                <w:szCs w:val="22"/>
              </w:rPr>
            </w:pP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4446"/>
              <w:gridCol w:w="4399"/>
            </w:tblGrid>
            <w:tr w:rsidR="004F4556" w:rsidRPr="004F4556" w14:paraId="0E079FCC" w14:textId="77777777" w:rsidTr="008757F8">
              <w:tc>
                <w:tcPr>
                  <w:tcW w:w="4446" w:type="dxa"/>
                  <w:shd w:val="clear" w:color="auto" w:fill="244061" w:themeFill="accent1" w:themeFillShade="80"/>
                </w:tcPr>
                <w:p w14:paraId="4A6473C1" w14:textId="77777777" w:rsidR="004F4556" w:rsidRPr="004F4556" w:rsidRDefault="000E5DB7" w:rsidP="004F4556">
                  <w:pPr>
                    <w:pStyle w:val="ListParagraph"/>
                    <w:spacing w:after="200" w:line="276" w:lineRule="auto"/>
                    <w:ind w:left="0"/>
                    <w:rPr>
                      <w:rFonts w:ascii="Calibri" w:hAnsi="Calibri"/>
                      <w:b/>
                      <w:color w:val="FFFFFF" w:themeColor="background1"/>
                      <w:sz w:val="22"/>
                      <w:szCs w:val="22"/>
                    </w:rPr>
                  </w:pPr>
                  <w:r w:rsidRPr="000E5DB7">
                    <w:rPr>
                      <w:rFonts w:ascii="Calibri" w:hAnsi="Calibri"/>
                      <w:b/>
                      <w:color w:val="FFFFFF" w:themeColor="background1"/>
                      <w:sz w:val="22"/>
                      <w:szCs w:val="22"/>
                    </w:rPr>
                    <w:t>Form of Participation:</w:t>
                  </w:r>
                </w:p>
              </w:tc>
              <w:tc>
                <w:tcPr>
                  <w:tcW w:w="4399" w:type="dxa"/>
                  <w:shd w:val="clear" w:color="auto" w:fill="244061" w:themeFill="accent1" w:themeFillShade="80"/>
                </w:tcPr>
                <w:p w14:paraId="0AB99EA4" w14:textId="77777777" w:rsidR="004F4556" w:rsidRPr="004F4556" w:rsidRDefault="000E5DB7" w:rsidP="004F4556">
                  <w:pPr>
                    <w:pStyle w:val="ListParagraph"/>
                    <w:spacing w:after="200" w:line="276" w:lineRule="auto"/>
                    <w:ind w:left="0"/>
                    <w:rPr>
                      <w:rFonts w:ascii="Calibri" w:hAnsi="Calibri"/>
                      <w:b/>
                      <w:color w:val="FFFFFF" w:themeColor="background1"/>
                      <w:sz w:val="22"/>
                      <w:szCs w:val="22"/>
                    </w:rPr>
                  </w:pPr>
                  <w:r w:rsidRPr="000E5DB7">
                    <w:rPr>
                      <w:rFonts w:ascii="Calibri" w:hAnsi="Calibri"/>
                      <w:b/>
                      <w:color w:val="FFFFFF" w:themeColor="background1"/>
                      <w:sz w:val="22"/>
                      <w:szCs w:val="22"/>
                    </w:rPr>
                    <w:t>Answer:</w:t>
                  </w:r>
                </w:p>
              </w:tc>
            </w:tr>
            <w:tr w:rsidR="008757F8" w:rsidRPr="004F4556" w14:paraId="1E4D18FC" w14:textId="77777777" w:rsidTr="008757F8">
              <w:tc>
                <w:tcPr>
                  <w:tcW w:w="4446" w:type="dxa"/>
                  <w:shd w:val="clear" w:color="auto" w:fill="DBE5F1" w:themeFill="accent1" w:themeFillTint="33"/>
                </w:tcPr>
                <w:p w14:paraId="5589FAA6" w14:textId="77777777" w:rsidR="008757F8" w:rsidRPr="004F4556" w:rsidRDefault="008757F8" w:rsidP="008757F8">
                  <w:pPr>
                    <w:pStyle w:val="ListParagraph"/>
                    <w:spacing w:after="120"/>
                    <w:ind w:left="0"/>
                    <w:contextualSpacing w:val="0"/>
                    <w:rPr>
                      <w:rFonts w:ascii="Calibri" w:hAnsi="Calibri"/>
                      <w:sz w:val="22"/>
                      <w:szCs w:val="22"/>
                    </w:rPr>
                  </w:pPr>
                  <w:r w:rsidRPr="000E5DB7">
                    <w:rPr>
                      <w:rFonts w:ascii="Calibri" w:hAnsi="Calibri"/>
                      <w:sz w:val="22"/>
                      <w:szCs w:val="22"/>
                    </w:rPr>
                    <w:t>Is the economic operator participating in the procurement procedure together with others (</w:t>
                  </w:r>
                  <w:r w:rsidRPr="000E5DB7">
                    <w:rPr>
                      <w:rStyle w:val="FootnoteReference"/>
                      <w:rFonts w:ascii="Calibri" w:hAnsi="Calibri"/>
                      <w:sz w:val="22"/>
                      <w:szCs w:val="22"/>
                    </w:rPr>
                    <w:footnoteReference w:id="10"/>
                  </w:r>
                  <w:r w:rsidRPr="000E5DB7">
                    <w:rPr>
                      <w:rFonts w:ascii="Calibri" w:hAnsi="Calibri"/>
                      <w:sz w:val="22"/>
                      <w:szCs w:val="22"/>
                    </w:rPr>
                    <w:t>)?</w:t>
                  </w:r>
                </w:p>
              </w:tc>
              <w:tc>
                <w:tcPr>
                  <w:tcW w:w="4399" w:type="dxa"/>
                  <w:vAlign w:val="center"/>
                </w:tcPr>
                <w:p w14:paraId="29618C38" w14:textId="77777777" w:rsidR="008757F8" w:rsidRPr="004F4556" w:rsidRDefault="00000000" w:rsidP="008757F8">
                  <w:pPr>
                    <w:tabs>
                      <w:tab w:val="left" w:pos="397"/>
                    </w:tabs>
                    <w:spacing w:after="120"/>
                    <w:rPr>
                      <w:rFonts w:ascii="Calibri" w:hAnsi="Calibri"/>
                      <w:sz w:val="22"/>
                      <w:szCs w:val="22"/>
                    </w:rPr>
                  </w:pPr>
                  <w:sdt>
                    <w:sdtPr>
                      <w:rPr>
                        <w:rFonts w:ascii="Calibri" w:hAnsi="Calibri"/>
                        <w:sz w:val="22"/>
                        <w:szCs w:val="22"/>
                      </w:rPr>
                      <w:id w:val="988682217"/>
                      <w:placeholder>
                        <w:docPart w:val="E39DDB2FB8464FEEBAA8140CD154EACE"/>
                      </w:placeholder>
                      <w:showingPlcHdr/>
                    </w:sdtPr>
                    <w:sdtContent>
                      <w:r w:rsidR="008757F8">
                        <w:rPr>
                          <w:rFonts w:ascii="Calibri" w:hAnsi="Calibri"/>
                          <w:sz w:val="22"/>
                          <w:szCs w:val="22"/>
                        </w:rPr>
                        <w:t>Yes</w:t>
                      </w:r>
                    </w:sdtContent>
                  </w:sdt>
                  <w:sdt>
                    <w:sdtPr>
                      <w:rPr>
                        <w:rFonts w:ascii="Calibri" w:hAnsi="Calibri"/>
                        <w:sz w:val="22"/>
                        <w:szCs w:val="22"/>
                      </w:rPr>
                      <w:id w:val="-1528018518"/>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1522121304"/>
                      <w:placeholder>
                        <w:docPart w:val="B6B85A1660CA44ACB2FC58FBBFF05CA7"/>
                      </w:placeholder>
                      <w:showingPlcHdr/>
                    </w:sdtPr>
                    <w:sdtContent>
                      <w:r w:rsidR="008757F8">
                        <w:rPr>
                          <w:rFonts w:ascii="Calibri" w:hAnsi="Calibri"/>
                          <w:sz w:val="22"/>
                          <w:szCs w:val="22"/>
                        </w:rPr>
                        <w:t>No</w:t>
                      </w:r>
                    </w:sdtContent>
                  </w:sdt>
                  <w:sdt>
                    <w:sdtPr>
                      <w:rPr>
                        <w:rFonts w:ascii="Calibri" w:hAnsi="Calibri"/>
                        <w:sz w:val="22"/>
                        <w:szCs w:val="22"/>
                      </w:rPr>
                      <w:id w:val="849524662"/>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r w:rsidR="008757F8" w:rsidRPr="004F4556" w14:paraId="1C5D3087" w14:textId="77777777" w:rsidTr="008757F8">
              <w:tc>
                <w:tcPr>
                  <w:tcW w:w="8845" w:type="dxa"/>
                  <w:gridSpan w:val="2"/>
                  <w:shd w:val="clear" w:color="auto" w:fill="DBE5F1" w:themeFill="accent1" w:themeFillTint="33"/>
                </w:tcPr>
                <w:p w14:paraId="0EC450D2" w14:textId="77777777" w:rsidR="008757F8" w:rsidRDefault="008757F8" w:rsidP="008757F8">
                  <w:pPr>
                    <w:pStyle w:val="ListParagraph"/>
                    <w:spacing w:after="200" w:line="276" w:lineRule="auto"/>
                    <w:ind w:left="0"/>
                    <w:rPr>
                      <w:rFonts w:ascii="Calibri" w:hAnsi="Calibri"/>
                      <w:sz w:val="22"/>
                      <w:szCs w:val="22"/>
                    </w:rPr>
                  </w:pPr>
                  <w:r w:rsidRPr="007F1F1B">
                    <w:rPr>
                      <w:rFonts w:ascii="Calibri" w:hAnsi="Calibri"/>
                      <w:b/>
                      <w:sz w:val="22"/>
                      <w:szCs w:val="22"/>
                    </w:rPr>
                    <w:t>If yes, please ensure that the others concerned provide a separate ESPD form.</w:t>
                  </w:r>
                </w:p>
              </w:tc>
            </w:tr>
            <w:tr w:rsidR="008757F8" w:rsidRPr="004F4556" w14:paraId="3E858804" w14:textId="77777777" w:rsidTr="008757F8">
              <w:tc>
                <w:tcPr>
                  <w:tcW w:w="4446" w:type="dxa"/>
                  <w:shd w:val="clear" w:color="auto" w:fill="DBE5F1" w:themeFill="accent1" w:themeFillTint="33"/>
                  <w:vAlign w:val="center"/>
                </w:tcPr>
                <w:p w14:paraId="3E1B7346" w14:textId="77777777" w:rsidR="008757F8" w:rsidRPr="004F4556" w:rsidRDefault="008757F8" w:rsidP="008757F8">
                  <w:pPr>
                    <w:pStyle w:val="ListParagraph"/>
                    <w:numPr>
                      <w:ilvl w:val="0"/>
                      <w:numId w:val="36"/>
                    </w:numPr>
                    <w:spacing w:after="120"/>
                    <w:contextualSpacing w:val="0"/>
                    <w:rPr>
                      <w:rFonts w:ascii="Calibri" w:hAnsi="Calibri"/>
                      <w:sz w:val="22"/>
                      <w:szCs w:val="22"/>
                    </w:rPr>
                  </w:pPr>
                  <w:r w:rsidRPr="000E5DB7">
                    <w:rPr>
                      <w:rFonts w:ascii="Calibri" w:hAnsi="Calibri"/>
                      <w:sz w:val="22"/>
                      <w:szCs w:val="22"/>
                    </w:rPr>
                    <w:t>Please indicate the role of the economic operator in the group (leader, responsible for specific tasks.):</w:t>
                  </w:r>
                </w:p>
              </w:tc>
              <w:sdt>
                <w:sdtPr>
                  <w:rPr>
                    <w:rFonts w:ascii="Calibri" w:hAnsi="Calibri"/>
                    <w:sz w:val="22"/>
                    <w:szCs w:val="22"/>
                  </w:rPr>
                  <w:id w:val="1611402994"/>
                  <w:placeholder>
                    <w:docPart w:val="6F872A22997D4321A87BBF95A8045C50"/>
                  </w:placeholder>
                  <w:showingPlcHdr/>
                </w:sdtPr>
                <w:sdtContent>
                  <w:tc>
                    <w:tcPr>
                      <w:tcW w:w="4399" w:type="dxa"/>
                      <w:vAlign w:val="center"/>
                    </w:tcPr>
                    <w:p w14:paraId="3E22222A" w14:textId="77777777" w:rsidR="008757F8" w:rsidRPr="004F4556" w:rsidRDefault="008757F8" w:rsidP="008757F8">
                      <w:pPr>
                        <w:pStyle w:val="ListParagraph"/>
                        <w:spacing w:after="120"/>
                        <w:ind w:left="0"/>
                        <w:contextualSpacing w:val="0"/>
                        <w:rPr>
                          <w:rFonts w:ascii="Calibri" w:hAnsi="Calibri"/>
                          <w:sz w:val="22"/>
                          <w:szCs w:val="22"/>
                        </w:rPr>
                      </w:pPr>
                      <w:r w:rsidRPr="001C372E">
                        <w:rPr>
                          <w:rStyle w:val="PlaceholderText"/>
                        </w:rPr>
                        <w:t xml:space="preserve">Click </w:t>
                      </w:r>
                      <w:r>
                        <w:rPr>
                          <w:rStyle w:val="PlaceholderText"/>
                        </w:rPr>
                        <w:t>here and insert details</w:t>
                      </w:r>
                      <w:r w:rsidRPr="001C372E">
                        <w:rPr>
                          <w:rStyle w:val="PlaceholderText"/>
                        </w:rPr>
                        <w:t>.</w:t>
                      </w:r>
                    </w:p>
                  </w:tc>
                </w:sdtContent>
              </w:sdt>
            </w:tr>
            <w:tr w:rsidR="008757F8" w:rsidRPr="004F4556" w14:paraId="50288738" w14:textId="77777777" w:rsidTr="008757F8">
              <w:tc>
                <w:tcPr>
                  <w:tcW w:w="4446" w:type="dxa"/>
                  <w:shd w:val="clear" w:color="auto" w:fill="DBE5F1" w:themeFill="accent1" w:themeFillTint="33"/>
                  <w:vAlign w:val="center"/>
                </w:tcPr>
                <w:p w14:paraId="23BFC45E" w14:textId="77777777" w:rsidR="008757F8" w:rsidRPr="004F4556" w:rsidRDefault="008757F8" w:rsidP="008757F8">
                  <w:pPr>
                    <w:pStyle w:val="ListParagraph"/>
                    <w:numPr>
                      <w:ilvl w:val="0"/>
                      <w:numId w:val="36"/>
                    </w:numPr>
                    <w:spacing w:after="120"/>
                    <w:contextualSpacing w:val="0"/>
                    <w:rPr>
                      <w:rFonts w:ascii="Calibri" w:hAnsi="Calibri"/>
                      <w:sz w:val="22"/>
                      <w:szCs w:val="22"/>
                    </w:rPr>
                  </w:pPr>
                  <w:r w:rsidRPr="000E5DB7">
                    <w:rPr>
                      <w:rFonts w:ascii="Calibri" w:hAnsi="Calibri"/>
                      <w:sz w:val="22"/>
                      <w:szCs w:val="22"/>
                    </w:rPr>
                    <w:t>Please identify the other economic operators participating in the procurement procedure together:</w:t>
                  </w:r>
                </w:p>
              </w:tc>
              <w:sdt>
                <w:sdtPr>
                  <w:rPr>
                    <w:rFonts w:ascii="Calibri" w:hAnsi="Calibri"/>
                    <w:b/>
                    <w:sz w:val="22"/>
                    <w:szCs w:val="22"/>
                  </w:rPr>
                  <w:id w:val="-1732533754"/>
                  <w:placeholder>
                    <w:docPart w:val="574EE14A854C4ED0A8D57680C7621FEA"/>
                  </w:placeholder>
                  <w:showingPlcHdr/>
                </w:sdtPr>
                <w:sdtContent>
                  <w:tc>
                    <w:tcPr>
                      <w:tcW w:w="4399" w:type="dxa"/>
                      <w:vAlign w:val="center"/>
                    </w:tcPr>
                    <w:p w14:paraId="0EDD057F" w14:textId="77777777" w:rsidR="008757F8" w:rsidRPr="004F4556" w:rsidRDefault="008757F8" w:rsidP="008757F8">
                      <w:pPr>
                        <w:pStyle w:val="ListParagraph"/>
                        <w:spacing w:after="120"/>
                        <w:ind w:left="0"/>
                        <w:contextualSpacing w:val="0"/>
                        <w:rPr>
                          <w:rFonts w:ascii="Calibri" w:hAnsi="Calibri"/>
                          <w:b/>
                          <w:sz w:val="22"/>
                          <w:szCs w:val="22"/>
                        </w:rPr>
                      </w:pPr>
                      <w:r w:rsidRPr="001C372E">
                        <w:rPr>
                          <w:rStyle w:val="PlaceholderText"/>
                        </w:rPr>
                        <w:t xml:space="preserve">Click </w:t>
                      </w:r>
                      <w:r>
                        <w:rPr>
                          <w:rStyle w:val="PlaceholderText"/>
                        </w:rPr>
                        <w:t>here and insert details</w:t>
                      </w:r>
                      <w:r w:rsidRPr="001C372E">
                        <w:rPr>
                          <w:rStyle w:val="PlaceholderText"/>
                        </w:rPr>
                        <w:t>.</w:t>
                      </w:r>
                    </w:p>
                  </w:tc>
                </w:sdtContent>
              </w:sdt>
            </w:tr>
            <w:tr w:rsidR="008757F8" w:rsidRPr="004F4556" w14:paraId="68C31411" w14:textId="77777777" w:rsidTr="008757F8">
              <w:tc>
                <w:tcPr>
                  <w:tcW w:w="4446" w:type="dxa"/>
                  <w:shd w:val="clear" w:color="auto" w:fill="DBE5F1" w:themeFill="accent1" w:themeFillTint="33"/>
                  <w:vAlign w:val="center"/>
                </w:tcPr>
                <w:p w14:paraId="3DD83E05" w14:textId="77777777" w:rsidR="008757F8" w:rsidRPr="004F4556" w:rsidRDefault="008757F8" w:rsidP="008757F8">
                  <w:pPr>
                    <w:pStyle w:val="ListParagraph"/>
                    <w:numPr>
                      <w:ilvl w:val="0"/>
                      <w:numId w:val="36"/>
                    </w:numPr>
                    <w:spacing w:after="120"/>
                    <w:contextualSpacing w:val="0"/>
                    <w:rPr>
                      <w:rFonts w:ascii="Calibri" w:hAnsi="Calibri"/>
                      <w:sz w:val="22"/>
                      <w:szCs w:val="22"/>
                    </w:rPr>
                  </w:pPr>
                  <w:r w:rsidRPr="000E5DB7">
                    <w:rPr>
                      <w:rFonts w:ascii="Calibri" w:hAnsi="Calibri"/>
                      <w:sz w:val="22"/>
                      <w:szCs w:val="22"/>
                    </w:rPr>
                    <w:t>Where applicable, name of the participating group:</w:t>
                  </w:r>
                </w:p>
              </w:tc>
              <w:sdt>
                <w:sdtPr>
                  <w:rPr>
                    <w:rFonts w:ascii="Calibri" w:hAnsi="Calibri"/>
                    <w:b/>
                    <w:sz w:val="22"/>
                    <w:szCs w:val="22"/>
                  </w:rPr>
                  <w:id w:val="294641328"/>
                  <w:placeholder>
                    <w:docPart w:val="0F6E09B8FCEC496995CEA4025DBFE5E1"/>
                  </w:placeholder>
                  <w:showingPlcHdr/>
                </w:sdtPr>
                <w:sdtContent>
                  <w:tc>
                    <w:tcPr>
                      <w:tcW w:w="4399" w:type="dxa"/>
                      <w:vAlign w:val="center"/>
                    </w:tcPr>
                    <w:p w14:paraId="2BD01504" w14:textId="77777777" w:rsidR="008757F8" w:rsidRPr="004F4556" w:rsidRDefault="008757F8" w:rsidP="008757F8">
                      <w:pPr>
                        <w:pStyle w:val="ListParagraph"/>
                        <w:spacing w:after="120"/>
                        <w:ind w:left="0"/>
                        <w:contextualSpacing w:val="0"/>
                        <w:rPr>
                          <w:rFonts w:ascii="Calibri" w:hAnsi="Calibri"/>
                          <w:b/>
                          <w:sz w:val="22"/>
                          <w:szCs w:val="22"/>
                        </w:rPr>
                      </w:pPr>
                      <w:r w:rsidRPr="001C372E">
                        <w:rPr>
                          <w:rStyle w:val="PlaceholderText"/>
                        </w:rPr>
                        <w:t xml:space="preserve">Click </w:t>
                      </w:r>
                      <w:r>
                        <w:rPr>
                          <w:rStyle w:val="PlaceholderText"/>
                        </w:rPr>
                        <w:t>here and insert details</w:t>
                      </w:r>
                      <w:r w:rsidRPr="001C372E">
                        <w:rPr>
                          <w:rStyle w:val="PlaceholderText"/>
                        </w:rPr>
                        <w:t>.</w:t>
                      </w:r>
                    </w:p>
                  </w:tc>
                </w:sdtContent>
              </w:sdt>
            </w:tr>
            <w:tr w:rsidR="008757F8" w:rsidRPr="004F4556" w14:paraId="7DC34874" w14:textId="77777777" w:rsidTr="008757F8">
              <w:tc>
                <w:tcPr>
                  <w:tcW w:w="4446" w:type="dxa"/>
                  <w:shd w:val="clear" w:color="auto" w:fill="244061" w:themeFill="accent1" w:themeFillShade="80"/>
                </w:tcPr>
                <w:p w14:paraId="1EE5B34F" w14:textId="77777777" w:rsidR="008757F8" w:rsidRPr="004F4556" w:rsidRDefault="008757F8" w:rsidP="008757F8">
                  <w:pPr>
                    <w:pStyle w:val="ListParagraph"/>
                    <w:spacing w:after="120"/>
                    <w:ind w:left="0"/>
                    <w:contextualSpacing w:val="0"/>
                    <w:rPr>
                      <w:rFonts w:ascii="Calibri" w:hAnsi="Calibri"/>
                      <w:color w:val="FFFFFF" w:themeColor="background1"/>
                      <w:sz w:val="22"/>
                      <w:szCs w:val="22"/>
                    </w:rPr>
                  </w:pPr>
                  <w:r w:rsidRPr="000E5DB7">
                    <w:rPr>
                      <w:rFonts w:ascii="Calibri" w:hAnsi="Calibri"/>
                      <w:b/>
                      <w:color w:val="FFFFFF" w:themeColor="background1"/>
                      <w:sz w:val="22"/>
                      <w:szCs w:val="22"/>
                    </w:rPr>
                    <w:t>Lots:</w:t>
                  </w:r>
                </w:p>
              </w:tc>
              <w:tc>
                <w:tcPr>
                  <w:tcW w:w="4399" w:type="dxa"/>
                  <w:shd w:val="clear" w:color="auto" w:fill="244061" w:themeFill="accent1" w:themeFillShade="80"/>
                </w:tcPr>
                <w:p w14:paraId="6D1C9D16" w14:textId="77777777" w:rsidR="008757F8" w:rsidRPr="004F4556" w:rsidRDefault="008757F8" w:rsidP="008757F8">
                  <w:pPr>
                    <w:pStyle w:val="ListParagraph"/>
                    <w:spacing w:after="120"/>
                    <w:ind w:left="0"/>
                    <w:contextualSpacing w:val="0"/>
                    <w:rPr>
                      <w:rFonts w:ascii="Calibri" w:hAnsi="Calibri"/>
                      <w:color w:val="FFFFFF" w:themeColor="background1"/>
                      <w:sz w:val="22"/>
                      <w:szCs w:val="22"/>
                    </w:rPr>
                  </w:pPr>
                  <w:r w:rsidRPr="000E5DB7">
                    <w:rPr>
                      <w:rFonts w:ascii="Calibri" w:hAnsi="Calibri"/>
                      <w:b/>
                      <w:color w:val="FFFFFF" w:themeColor="background1"/>
                      <w:sz w:val="22"/>
                      <w:szCs w:val="22"/>
                    </w:rPr>
                    <w:t>Answer:</w:t>
                  </w:r>
                </w:p>
              </w:tc>
            </w:tr>
            <w:tr w:rsidR="008757F8" w:rsidRPr="004F4556" w14:paraId="335EFCDE" w14:textId="77777777" w:rsidTr="008757F8">
              <w:tc>
                <w:tcPr>
                  <w:tcW w:w="4446" w:type="dxa"/>
                  <w:shd w:val="clear" w:color="auto" w:fill="DBE5F1" w:themeFill="accent1" w:themeFillTint="33"/>
                  <w:vAlign w:val="center"/>
                </w:tcPr>
                <w:p w14:paraId="47BF86E5" w14:textId="77777777" w:rsidR="008757F8" w:rsidRPr="004F4556" w:rsidRDefault="008757F8" w:rsidP="008757F8">
                  <w:pPr>
                    <w:pStyle w:val="ListParagraph"/>
                    <w:spacing w:after="120"/>
                    <w:ind w:left="0"/>
                    <w:contextualSpacing w:val="0"/>
                    <w:rPr>
                      <w:rFonts w:ascii="Calibri" w:hAnsi="Calibri"/>
                      <w:sz w:val="22"/>
                      <w:szCs w:val="22"/>
                    </w:rPr>
                  </w:pPr>
                  <w:r w:rsidRPr="000E5DB7">
                    <w:rPr>
                      <w:rFonts w:ascii="Calibri" w:hAnsi="Calibri"/>
                      <w:sz w:val="22"/>
                      <w:szCs w:val="22"/>
                    </w:rPr>
                    <w:t>Where applicable, indication of the lot(s) for which the economic operator wishes to tender:</w:t>
                  </w:r>
                </w:p>
              </w:tc>
              <w:sdt>
                <w:sdtPr>
                  <w:rPr>
                    <w:rFonts w:ascii="Calibri" w:hAnsi="Calibri"/>
                    <w:sz w:val="22"/>
                    <w:szCs w:val="22"/>
                  </w:rPr>
                  <w:id w:val="2125032797"/>
                  <w:placeholder>
                    <w:docPart w:val="ECA3DAD4863149E3A6EEBDEF9DE9A207"/>
                  </w:placeholder>
                  <w:showingPlcHdr/>
                </w:sdtPr>
                <w:sdtContent>
                  <w:tc>
                    <w:tcPr>
                      <w:tcW w:w="4399" w:type="dxa"/>
                      <w:vAlign w:val="center"/>
                    </w:tcPr>
                    <w:p w14:paraId="19A6E9AB" w14:textId="77777777" w:rsidR="008757F8" w:rsidRPr="004F4556" w:rsidRDefault="008757F8" w:rsidP="008757F8">
                      <w:pPr>
                        <w:pStyle w:val="ListParagraph"/>
                        <w:spacing w:after="120"/>
                        <w:ind w:left="0"/>
                        <w:contextualSpacing w:val="0"/>
                        <w:rPr>
                          <w:rFonts w:ascii="Calibri" w:hAnsi="Calibri"/>
                          <w:sz w:val="22"/>
                          <w:szCs w:val="22"/>
                        </w:rPr>
                      </w:pPr>
                      <w:r w:rsidRPr="001C372E">
                        <w:rPr>
                          <w:rStyle w:val="PlaceholderText"/>
                        </w:rPr>
                        <w:t xml:space="preserve">Click </w:t>
                      </w:r>
                      <w:r>
                        <w:rPr>
                          <w:rStyle w:val="PlaceholderText"/>
                        </w:rPr>
                        <w:t>here and insert details</w:t>
                      </w:r>
                      <w:r w:rsidRPr="001C372E">
                        <w:rPr>
                          <w:rStyle w:val="PlaceholderText"/>
                        </w:rPr>
                        <w:t>.</w:t>
                      </w:r>
                    </w:p>
                  </w:tc>
                </w:sdtContent>
              </w:sdt>
            </w:tr>
          </w:tbl>
          <w:p w14:paraId="5E17AFE1" w14:textId="77777777" w:rsidR="004F4556" w:rsidRPr="004F4556" w:rsidRDefault="004F4556" w:rsidP="004F4556">
            <w:pPr>
              <w:pStyle w:val="ListParagraph"/>
              <w:jc w:val="center"/>
              <w:rPr>
                <w:rFonts w:ascii="Calibri" w:hAnsi="Calibri"/>
                <w:sz w:val="22"/>
                <w:szCs w:val="22"/>
              </w:rPr>
            </w:pPr>
          </w:p>
          <w:p w14:paraId="4DC345C5" w14:textId="77777777" w:rsidR="004F4556" w:rsidRPr="004F4556" w:rsidRDefault="000E5DB7" w:rsidP="004F4556">
            <w:pPr>
              <w:pStyle w:val="ListParagraph"/>
              <w:jc w:val="center"/>
              <w:rPr>
                <w:rFonts w:ascii="Calibri" w:hAnsi="Calibri"/>
                <w:b/>
                <w:sz w:val="22"/>
                <w:szCs w:val="22"/>
              </w:rPr>
            </w:pPr>
            <w:r w:rsidRPr="000E5DB7">
              <w:rPr>
                <w:rFonts w:ascii="Calibri" w:hAnsi="Calibri"/>
                <w:b/>
                <w:sz w:val="22"/>
                <w:szCs w:val="22"/>
              </w:rPr>
              <w:t>B: INFORMATION ABOUT REPRESENTATIVES OF THE ECONOMIC OPERATOR</w:t>
            </w:r>
          </w:p>
          <w:p w14:paraId="57587A25" w14:textId="77777777" w:rsidR="004F4556" w:rsidRPr="004F4556" w:rsidRDefault="004F4556" w:rsidP="004F4556">
            <w:pPr>
              <w:pStyle w:val="ListParagraph"/>
              <w:jc w:val="center"/>
              <w:rPr>
                <w:rFonts w:ascii="Calibri" w:hAnsi="Calibri"/>
                <w:sz w:val="22"/>
                <w:szCs w:val="22"/>
              </w:rPr>
            </w:pP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shd w:val="clear" w:color="auto" w:fill="EEECE1" w:themeFill="background2"/>
              <w:tblLook w:val="04A0" w:firstRow="1" w:lastRow="0" w:firstColumn="1" w:lastColumn="0" w:noHBand="0" w:noVBand="1"/>
            </w:tblPr>
            <w:tblGrid>
              <w:gridCol w:w="8845"/>
            </w:tblGrid>
            <w:tr w:rsidR="004F4556" w:rsidRPr="004F4556" w14:paraId="1A9B5C52" w14:textId="77777777" w:rsidTr="004F4556">
              <w:tc>
                <w:tcPr>
                  <w:tcW w:w="9276" w:type="dxa"/>
                  <w:shd w:val="clear" w:color="auto" w:fill="EEECE1" w:themeFill="background2"/>
                </w:tcPr>
                <w:p w14:paraId="7852C6A3" w14:textId="77777777" w:rsidR="004F4556" w:rsidRPr="004F4556" w:rsidRDefault="000E5DB7" w:rsidP="004F4556">
                  <w:pPr>
                    <w:pStyle w:val="ListParagraph"/>
                    <w:spacing w:after="200" w:line="276" w:lineRule="auto"/>
                    <w:ind w:left="0"/>
                    <w:rPr>
                      <w:rFonts w:ascii="Calibri" w:hAnsi="Calibri"/>
                      <w:i/>
                      <w:sz w:val="22"/>
                      <w:szCs w:val="22"/>
                    </w:rPr>
                  </w:pPr>
                  <w:r w:rsidRPr="000E5DB7">
                    <w:rPr>
                      <w:rFonts w:ascii="Calibri" w:hAnsi="Calibri"/>
                      <w:i/>
                      <w:sz w:val="22"/>
                      <w:szCs w:val="22"/>
                    </w:rPr>
                    <w:t>Where applicable, please indicate the name(s) and address(es) of the person(s) empowered to represent the economic operator for the purposes of this procurement procedure:</w:t>
                  </w:r>
                </w:p>
              </w:tc>
            </w:tr>
          </w:tbl>
          <w:p w14:paraId="55316811" w14:textId="77777777" w:rsidR="004F4556" w:rsidRPr="004F4556" w:rsidRDefault="004F4556" w:rsidP="004F4556">
            <w:pPr>
              <w:pStyle w:val="ListParagraph"/>
              <w:jc w:val="center"/>
              <w:rPr>
                <w:rFonts w:ascii="Calibri" w:hAnsi="Calibri"/>
                <w:sz w:val="22"/>
                <w:szCs w:val="22"/>
              </w:rPr>
            </w:pP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4817"/>
              <w:gridCol w:w="4028"/>
            </w:tblGrid>
            <w:tr w:rsidR="004F4556" w:rsidRPr="004F4556" w14:paraId="58A866AF" w14:textId="77777777" w:rsidTr="004F4556">
              <w:tc>
                <w:tcPr>
                  <w:tcW w:w="5035" w:type="dxa"/>
                  <w:shd w:val="clear" w:color="auto" w:fill="244061" w:themeFill="accent1" w:themeFillShade="80"/>
                  <w:vAlign w:val="center"/>
                </w:tcPr>
                <w:p w14:paraId="63722971" w14:textId="77777777" w:rsidR="004F4556" w:rsidRPr="004F4556" w:rsidRDefault="000E5DB7" w:rsidP="004F4556">
                  <w:pPr>
                    <w:pStyle w:val="ListParagraph"/>
                    <w:spacing w:after="120"/>
                    <w:ind w:left="0"/>
                    <w:contextualSpacing w:val="0"/>
                    <w:rPr>
                      <w:rFonts w:ascii="Calibri" w:hAnsi="Calibri"/>
                      <w:b/>
                      <w:color w:val="FFFFFF" w:themeColor="background1"/>
                      <w:sz w:val="22"/>
                      <w:szCs w:val="22"/>
                    </w:rPr>
                  </w:pPr>
                  <w:r w:rsidRPr="000E5DB7">
                    <w:rPr>
                      <w:rFonts w:ascii="Calibri" w:hAnsi="Calibri"/>
                      <w:b/>
                      <w:color w:val="FFFFFF" w:themeColor="background1"/>
                      <w:sz w:val="22"/>
                      <w:szCs w:val="22"/>
                    </w:rPr>
                    <w:t>Representation, if any:</w:t>
                  </w:r>
                </w:p>
              </w:tc>
              <w:tc>
                <w:tcPr>
                  <w:tcW w:w="4241" w:type="dxa"/>
                  <w:shd w:val="clear" w:color="auto" w:fill="244061" w:themeFill="accent1" w:themeFillShade="80"/>
                  <w:vAlign w:val="center"/>
                </w:tcPr>
                <w:p w14:paraId="2DACC904" w14:textId="77777777" w:rsidR="004F4556" w:rsidRPr="004F4556" w:rsidRDefault="000E5DB7" w:rsidP="004F4556">
                  <w:pPr>
                    <w:pStyle w:val="ListParagraph"/>
                    <w:spacing w:after="120"/>
                    <w:ind w:left="0"/>
                    <w:contextualSpacing w:val="0"/>
                    <w:rPr>
                      <w:rFonts w:ascii="Calibri" w:hAnsi="Calibri"/>
                      <w:b/>
                      <w:color w:val="FFFFFF" w:themeColor="background1"/>
                      <w:sz w:val="22"/>
                      <w:szCs w:val="22"/>
                    </w:rPr>
                  </w:pPr>
                  <w:r w:rsidRPr="000E5DB7">
                    <w:rPr>
                      <w:rFonts w:ascii="Calibri" w:hAnsi="Calibri"/>
                      <w:b/>
                      <w:color w:val="FFFFFF" w:themeColor="background1"/>
                      <w:sz w:val="22"/>
                      <w:szCs w:val="22"/>
                    </w:rPr>
                    <w:t>Answer:</w:t>
                  </w:r>
                </w:p>
              </w:tc>
            </w:tr>
            <w:tr w:rsidR="004F4556" w:rsidRPr="004F4556" w14:paraId="52358D6A" w14:textId="77777777" w:rsidTr="004F4556">
              <w:tc>
                <w:tcPr>
                  <w:tcW w:w="5035" w:type="dxa"/>
                  <w:shd w:val="clear" w:color="auto" w:fill="DBE5F1" w:themeFill="accent1" w:themeFillTint="33"/>
                  <w:vAlign w:val="center"/>
                </w:tcPr>
                <w:p w14:paraId="4F78254F" w14:textId="77777777" w:rsidR="004F4556" w:rsidRPr="004F4556" w:rsidRDefault="000E5DB7" w:rsidP="004F4556">
                  <w:pPr>
                    <w:pStyle w:val="ListParagraph"/>
                    <w:spacing w:after="120"/>
                    <w:ind w:left="0"/>
                    <w:contextualSpacing w:val="0"/>
                    <w:rPr>
                      <w:rFonts w:ascii="Calibri" w:hAnsi="Calibri"/>
                      <w:sz w:val="22"/>
                      <w:szCs w:val="22"/>
                    </w:rPr>
                  </w:pPr>
                  <w:r w:rsidRPr="000E5DB7">
                    <w:rPr>
                      <w:rFonts w:ascii="Calibri" w:hAnsi="Calibri"/>
                      <w:sz w:val="22"/>
                      <w:szCs w:val="22"/>
                    </w:rPr>
                    <w:t>Full Name:</w:t>
                  </w:r>
                </w:p>
              </w:tc>
              <w:sdt>
                <w:sdtPr>
                  <w:rPr>
                    <w:rFonts w:ascii="Calibri" w:hAnsi="Calibri"/>
                    <w:sz w:val="22"/>
                    <w:szCs w:val="22"/>
                  </w:rPr>
                  <w:id w:val="-266777212"/>
                  <w:placeholder>
                    <w:docPart w:val="BBB68C0499B34A2FB6E5999FCE9E62F2"/>
                  </w:placeholder>
                  <w:showingPlcHdr/>
                </w:sdtPr>
                <w:sdtContent>
                  <w:tc>
                    <w:tcPr>
                      <w:tcW w:w="4241" w:type="dxa"/>
                      <w:vAlign w:val="center"/>
                    </w:tcPr>
                    <w:p w14:paraId="4F3C2A74" w14:textId="77777777" w:rsidR="004F4556" w:rsidRPr="004F4556" w:rsidRDefault="00944F56" w:rsidP="004F4556">
                      <w:pPr>
                        <w:pStyle w:val="ListParagraph"/>
                        <w:spacing w:after="120"/>
                        <w:ind w:left="0"/>
                        <w:contextualSpacing w:val="0"/>
                        <w:rPr>
                          <w:rFonts w:ascii="Calibri" w:hAnsi="Calibri"/>
                          <w:sz w:val="22"/>
                          <w:szCs w:val="22"/>
                        </w:rPr>
                      </w:pPr>
                      <w:r w:rsidRPr="001C372E">
                        <w:rPr>
                          <w:rStyle w:val="PlaceholderText"/>
                        </w:rPr>
                        <w:t xml:space="preserve">Click </w:t>
                      </w:r>
                      <w:r w:rsidR="0051284A">
                        <w:rPr>
                          <w:rStyle w:val="PlaceholderText"/>
                        </w:rPr>
                        <w:t>here and insert details</w:t>
                      </w:r>
                      <w:r w:rsidRPr="001C372E">
                        <w:rPr>
                          <w:rStyle w:val="PlaceholderText"/>
                        </w:rPr>
                        <w:t>.</w:t>
                      </w:r>
                    </w:p>
                  </w:tc>
                </w:sdtContent>
              </w:sdt>
            </w:tr>
            <w:tr w:rsidR="004F4556" w:rsidRPr="004F4556" w14:paraId="7CEE5358" w14:textId="77777777" w:rsidTr="004F4556">
              <w:trPr>
                <w:trHeight w:val="303"/>
              </w:trPr>
              <w:tc>
                <w:tcPr>
                  <w:tcW w:w="5035" w:type="dxa"/>
                  <w:shd w:val="clear" w:color="auto" w:fill="DBE5F1" w:themeFill="accent1" w:themeFillTint="33"/>
                  <w:vAlign w:val="center"/>
                </w:tcPr>
                <w:p w14:paraId="6B7EFD36" w14:textId="77777777" w:rsidR="004F4556" w:rsidRPr="004F4556" w:rsidRDefault="000E5DB7" w:rsidP="004F4556">
                  <w:pPr>
                    <w:pStyle w:val="ListParagraph"/>
                    <w:spacing w:after="120"/>
                    <w:ind w:left="0"/>
                    <w:contextualSpacing w:val="0"/>
                    <w:rPr>
                      <w:rFonts w:ascii="Calibri" w:hAnsi="Calibri"/>
                      <w:sz w:val="22"/>
                      <w:szCs w:val="22"/>
                    </w:rPr>
                  </w:pPr>
                  <w:r w:rsidRPr="000E5DB7">
                    <w:rPr>
                      <w:rFonts w:ascii="Calibri" w:hAnsi="Calibri"/>
                      <w:sz w:val="22"/>
                      <w:szCs w:val="22"/>
                    </w:rPr>
                    <w:t>Position/Acting in the capacity of:</w:t>
                  </w:r>
                </w:p>
              </w:tc>
              <w:sdt>
                <w:sdtPr>
                  <w:rPr>
                    <w:rFonts w:ascii="Calibri" w:hAnsi="Calibri"/>
                    <w:b/>
                    <w:sz w:val="22"/>
                    <w:szCs w:val="22"/>
                  </w:rPr>
                  <w:id w:val="218107704"/>
                  <w:placeholder>
                    <w:docPart w:val="1BC8C4BDA5014E1397922B44A65FCE1F"/>
                  </w:placeholder>
                  <w:showingPlcHdr/>
                </w:sdtPr>
                <w:sdtContent>
                  <w:tc>
                    <w:tcPr>
                      <w:tcW w:w="4241" w:type="dxa"/>
                      <w:vAlign w:val="center"/>
                    </w:tcPr>
                    <w:p w14:paraId="01C4FB6E" w14:textId="77777777" w:rsidR="004F4556" w:rsidRPr="004F4556" w:rsidRDefault="00944F56" w:rsidP="004F4556">
                      <w:pPr>
                        <w:pStyle w:val="ListParagraph"/>
                        <w:spacing w:after="120"/>
                        <w:ind w:left="0"/>
                        <w:contextualSpacing w:val="0"/>
                        <w:rPr>
                          <w:rFonts w:ascii="Calibri" w:hAnsi="Calibri"/>
                          <w:b/>
                          <w:sz w:val="22"/>
                          <w:szCs w:val="22"/>
                        </w:rPr>
                      </w:pPr>
                      <w:r w:rsidRPr="001C372E">
                        <w:rPr>
                          <w:rStyle w:val="PlaceholderText"/>
                        </w:rPr>
                        <w:t xml:space="preserve">Click </w:t>
                      </w:r>
                      <w:r w:rsidR="0051284A">
                        <w:rPr>
                          <w:rStyle w:val="PlaceholderText"/>
                        </w:rPr>
                        <w:t>here and insert details</w:t>
                      </w:r>
                      <w:r w:rsidRPr="001C372E">
                        <w:rPr>
                          <w:rStyle w:val="PlaceholderText"/>
                        </w:rPr>
                        <w:t>.</w:t>
                      </w:r>
                    </w:p>
                  </w:tc>
                </w:sdtContent>
              </w:sdt>
            </w:tr>
            <w:tr w:rsidR="004F4556" w:rsidRPr="004F4556" w14:paraId="32438DF2" w14:textId="77777777" w:rsidTr="004F4556">
              <w:trPr>
                <w:trHeight w:val="264"/>
              </w:trPr>
              <w:tc>
                <w:tcPr>
                  <w:tcW w:w="5035" w:type="dxa"/>
                  <w:shd w:val="clear" w:color="auto" w:fill="DBE5F1" w:themeFill="accent1" w:themeFillTint="33"/>
                  <w:vAlign w:val="center"/>
                </w:tcPr>
                <w:p w14:paraId="5E005380" w14:textId="77777777" w:rsidR="004F4556" w:rsidRPr="004F4556" w:rsidRDefault="000E5DB7" w:rsidP="004F4556">
                  <w:pPr>
                    <w:pStyle w:val="ListParagraph"/>
                    <w:spacing w:after="120"/>
                    <w:ind w:left="0"/>
                    <w:contextualSpacing w:val="0"/>
                    <w:rPr>
                      <w:rFonts w:ascii="Calibri" w:hAnsi="Calibri"/>
                      <w:sz w:val="22"/>
                      <w:szCs w:val="22"/>
                    </w:rPr>
                  </w:pPr>
                  <w:r w:rsidRPr="000E5DB7">
                    <w:rPr>
                      <w:rFonts w:ascii="Calibri" w:hAnsi="Calibri"/>
                      <w:sz w:val="22"/>
                      <w:szCs w:val="22"/>
                    </w:rPr>
                    <w:t>Postal Address:</w:t>
                  </w:r>
                </w:p>
              </w:tc>
              <w:sdt>
                <w:sdtPr>
                  <w:rPr>
                    <w:rFonts w:ascii="Calibri" w:hAnsi="Calibri"/>
                    <w:sz w:val="22"/>
                    <w:szCs w:val="22"/>
                  </w:rPr>
                  <w:id w:val="636844663"/>
                  <w:placeholder>
                    <w:docPart w:val="471FC1CDBBC34D6DA82D1C3637AC51BE"/>
                  </w:placeholder>
                  <w:showingPlcHdr/>
                </w:sdtPr>
                <w:sdtContent>
                  <w:tc>
                    <w:tcPr>
                      <w:tcW w:w="4241" w:type="dxa"/>
                      <w:vAlign w:val="center"/>
                    </w:tcPr>
                    <w:p w14:paraId="4D904212" w14:textId="77777777" w:rsidR="004F4556" w:rsidRPr="004F4556" w:rsidRDefault="00944F56" w:rsidP="004F4556">
                      <w:pPr>
                        <w:pStyle w:val="ListParagraph"/>
                        <w:spacing w:after="120"/>
                        <w:ind w:left="0"/>
                        <w:contextualSpacing w:val="0"/>
                        <w:rPr>
                          <w:rFonts w:ascii="Calibri" w:hAnsi="Calibri"/>
                          <w:sz w:val="22"/>
                          <w:szCs w:val="22"/>
                        </w:rPr>
                      </w:pPr>
                      <w:r w:rsidRPr="001C372E">
                        <w:rPr>
                          <w:rStyle w:val="PlaceholderText"/>
                        </w:rPr>
                        <w:t xml:space="preserve">Click </w:t>
                      </w:r>
                      <w:r w:rsidR="0051284A">
                        <w:rPr>
                          <w:rStyle w:val="PlaceholderText"/>
                        </w:rPr>
                        <w:t>here and insert details</w:t>
                      </w:r>
                      <w:r w:rsidRPr="001C372E">
                        <w:rPr>
                          <w:rStyle w:val="PlaceholderText"/>
                        </w:rPr>
                        <w:t>.</w:t>
                      </w:r>
                    </w:p>
                  </w:tc>
                </w:sdtContent>
              </w:sdt>
            </w:tr>
            <w:tr w:rsidR="004F4556" w:rsidRPr="004F4556" w14:paraId="2D8947FA" w14:textId="77777777" w:rsidTr="004F4556">
              <w:trPr>
                <w:trHeight w:val="274"/>
              </w:trPr>
              <w:tc>
                <w:tcPr>
                  <w:tcW w:w="5035" w:type="dxa"/>
                  <w:shd w:val="clear" w:color="auto" w:fill="DBE5F1" w:themeFill="accent1" w:themeFillTint="33"/>
                  <w:vAlign w:val="center"/>
                </w:tcPr>
                <w:p w14:paraId="64A95BD9" w14:textId="77777777" w:rsidR="004F4556" w:rsidRPr="004F4556" w:rsidRDefault="000E5DB7" w:rsidP="004F4556">
                  <w:pPr>
                    <w:pStyle w:val="ListParagraph"/>
                    <w:spacing w:after="120"/>
                    <w:ind w:left="0"/>
                    <w:contextualSpacing w:val="0"/>
                    <w:rPr>
                      <w:rFonts w:ascii="Calibri" w:hAnsi="Calibri"/>
                      <w:sz w:val="22"/>
                      <w:szCs w:val="22"/>
                    </w:rPr>
                  </w:pPr>
                  <w:r w:rsidRPr="000E5DB7">
                    <w:rPr>
                      <w:rFonts w:ascii="Calibri" w:hAnsi="Calibri"/>
                      <w:sz w:val="22"/>
                      <w:szCs w:val="22"/>
                    </w:rPr>
                    <w:t>Telephone:</w:t>
                  </w:r>
                </w:p>
              </w:tc>
              <w:sdt>
                <w:sdtPr>
                  <w:rPr>
                    <w:rFonts w:ascii="Calibri" w:hAnsi="Calibri"/>
                    <w:sz w:val="22"/>
                    <w:szCs w:val="22"/>
                  </w:rPr>
                  <w:id w:val="-1873757437"/>
                  <w:placeholder>
                    <w:docPart w:val="6727901E08A94D4AAA1B9B9031734C07"/>
                  </w:placeholder>
                  <w:showingPlcHdr/>
                </w:sdtPr>
                <w:sdtContent>
                  <w:tc>
                    <w:tcPr>
                      <w:tcW w:w="4241" w:type="dxa"/>
                      <w:vAlign w:val="center"/>
                    </w:tcPr>
                    <w:p w14:paraId="503572FE" w14:textId="77777777" w:rsidR="004F4556" w:rsidRPr="004F4556" w:rsidRDefault="00944F56" w:rsidP="004F4556">
                      <w:pPr>
                        <w:pStyle w:val="ListParagraph"/>
                        <w:spacing w:after="120"/>
                        <w:ind w:left="0"/>
                        <w:contextualSpacing w:val="0"/>
                        <w:rPr>
                          <w:rFonts w:ascii="Calibri" w:hAnsi="Calibri"/>
                          <w:sz w:val="22"/>
                          <w:szCs w:val="22"/>
                        </w:rPr>
                      </w:pPr>
                      <w:r w:rsidRPr="001C372E">
                        <w:rPr>
                          <w:rStyle w:val="PlaceholderText"/>
                        </w:rPr>
                        <w:t xml:space="preserve">Click </w:t>
                      </w:r>
                      <w:r w:rsidR="0051284A">
                        <w:rPr>
                          <w:rStyle w:val="PlaceholderText"/>
                        </w:rPr>
                        <w:t>here and insert details</w:t>
                      </w:r>
                      <w:r w:rsidRPr="001C372E">
                        <w:rPr>
                          <w:rStyle w:val="PlaceholderText"/>
                        </w:rPr>
                        <w:t>.</w:t>
                      </w:r>
                    </w:p>
                  </w:tc>
                </w:sdtContent>
              </w:sdt>
            </w:tr>
            <w:tr w:rsidR="004F4556" w:rsidRPr="004F4556" w14:paraId="1D2EC752" w14:textId="77777777" w:rsidTr="004F4556">
              <w:trPr>
                <w:trHeight w:val="277"/>
              </w:trPr>
              <w:tc>
                <w:tcPr>
                  <w:tcW w:w="5035" w:type="dxa"/>
                  <w:shd w:val="clear" w:color="auto" w:fill="DBE5F1" w:themeFill="accent1" w:themeFillTint="33"/>
                  <w:vAlign w:val="center"/>
                </w:tcPr>
                <w:p w14:paraId="069B0329" w14:textId="77777777" w:rsidR="004F4556" w:rsidRPr="004F4556" w:rsidRDefault="000E5DB7" w:rsidP="004F4556">
                  <w:pPr>
                    <w:pStyle w:val="ListParagraph"/>
                    <w:spacing w:after="120"/>
                    <w:ind w:left="0"/>
                    <w:contextualSpacing w:val="0"/>
                    <w:rPr>
                      <w:rFonts w:ascii="Calibri" w:hAnsi="Calibri"/>
                      <w:sz w:val="22"/>
                      <w:szCs w:val="22"/>
                    </w:rPr>
                  </w:pPr>
                  <w:r w:rsidRPr="000E5DB7">
                    <w:rPr>
                      <w:rFonts w:ascii="Calibri" w:hAnsi="Calibri"/>
                      <w:sz w:val="22"/>
                      <w:szCs w:val="22"/>
                    </w:rPr>
                    <w:lastRenderedPageBreak/>
                    <w:t>E-mail:</w:t>
                  </w:r>
                </w:p>
              </w:tc>
              <w:sdt>
                <w:sdtPr>
                  <w:rPr>
                    <w:rFonts w:ascii="Calibri" w:hAnsi="Calibri"/>
                    <w:sz w:val="22"/>
                    <w:szCs w:val="22"/>
                  </w:rPr>
                  <w:id w:val="-938370339"/>
                  <w:placeholder>
                    <w:docPart w:val="D8E8EE939D874D8EA071E868203040FC"/>
                  </w:placeholder>
                  <w:showingPlcHdr/>
                </w:sdtPr>
                <w:sdtContent>
                  <w:tc>
                    <w:tcPr>
                      <w:tcW w:w="4241" w:type="dxa"/>
                      <w:vAlign w:val="center"/>
                    </w:tcPr>
                    <w:p w14:paraId="03D4FE5C" w14:textId="77777777" w:rsidR="004F4556" w:rsidRPr="004F4556" w:rsidRDefault="00944F56" w:rsidP="004F4556">
                      <w:pPr>
                        <w:pStyle w:val="ListParagraph"/>
                        <w:spacing w:after="120"/>
                        <w:ind w:left="0"/>
                        <w:contextualSpacing w:val="0"/>
                        <w:rPr>
                          <w:rFonts w:ascii="Calibri" w:hAnsi="Calibri"/>
                          <w:sz w:val="22"/>
                          <w:szCs w:val="22"/>
                        </w:rPr>
                      </w:pPr>
                      <w:r w:rsidRPr="001C372E">
                        <w:rPr>
                          <w:rStyle w:val="PlaceholderText"/>
                        </w:rPr>
                        <w:t xml:space="preserve">Click </w:t>
                      </w:r>
                      <w:r w:rsidR="0051284A">
                        <w:rPr>
                          <w:rStyle w:val="PlaceholderText"/>
                        </w:rPr>
                        <w:t>here and insert details</w:t>
                      </w:r>
                      <w:r w:rsidRPr="001C372E">
                        <w:rPr>
                          <w:rStyle w:val="PlaceholderText"/>
                        </w:rPr>
                        <w:t>.</w:t>
                      </w:r>
                    </w:p>
                  </w:tc>
                </w:sdtContent>
              </w:sdt>
            </w:tr>
            <w:tr w:rsidR="004F4556" w:rsidRPr="004F4556" w14:paraId="1E83360F" w14:textId="77777777" w:rsidTr="004F4556">
              <w:trPr>
                <w:trHeight w:val="552"/>
              </w:trPr>
              <w:tc>
                <w:tcPr>
                  <w:tcW w:w="5035" w:type="dxa"/>
                  <w:shd w:val="clear" w:color="auto" w:fill="DBE5F1" w:themeFill="accent1" w:themeFillTint="33"/>
                  <w:vAlign w:val="center"/>
                </w:tcPr>
                <w:p w14:paraId="26A15B99" w14:textId="77777777" w:rsidR="004F4556" w:rsidRPr="004F4556" w:rsidRDefault="000E5DB7" w:rsidP="004F4556">
                  <w:pPr>
                    <w:pStyle w:val="ListParagraph"/>
                    <w:spacing w:after="120"/>
                    <w:ind w:left="0"/>
                    <w:contextualSpacing w:val="0"/>
                    <w:rPr>
                      <w:rFonts w:ascii="Calibri" w:hAnsi="Calibri"/>
                      <w:sz w:val="22"/>
                      <w:szCs w:val="22"/>
                    </w:rPr>
                  </w:pPr>
                  <w:r w:rsidRPr="000E5DB7">
                    <w:rPr>
                      <w:rFonts w:ascii="Calibri" w:hAnsi="Calibri"/>
                      <w:sz w:val="22"/>
                      <w:szCs w:val="22"/>
                    </w:rPr>
                    <w:t>If needed, please provide detailed information on the representation (its forms, extent, purpose...):</w:t>
                  </w:r>
                </w:p>
              </w:tc>
              <w:sdt>
                <w:sdtPr>
                  <w:rPr>
                    <w:rFonts w:ascii="Calibri" w:hAnsi="Calibri"/>
                    <w:sz w:val="22"/>
                    <w:szCs w:val="22"/>
                  </w:rPr>
                  <w:id w:val="1979645243"/>
                  <w:placeholder>
                    <w:docPart w:val="2F8E3BCA680045058E268772BA405F45"/>
                  </w:placeholder>
                  <w:showingPlcHdr/>
                </w:sdtPr>
                <w:sdtContent>
                  <w:tc>
                    <w:tcPr>
                      <w:tcW w:w="4241" w:type="dxa"/>
                      <w:vAlign w:val="center"/>
                    </w:tcPr>
                    <w:p w14:paraId="1743C903" w14:textId="77777777" w:rsidR="004F4556" w:rsidRPr="004F4556" w:rsidRDefault="00944F56" w:rsidP="004F4556">
                      <w:pPr>
                        <w:pStyle w:val="ListParagraph"/>
                        <w:spacing w:after="120"/>
                        <w:ind w:left="0"/>
                        <w:contextualSpacing w:val="0"/>
                        <w:rPr>
                          <w:rFonts w:ascii="Calibri" w:hAnsi="Calibri"/>
                          <w:sz w:val="22"/>
                          <w:szCs w:val="22"/>
                        </w:rPr>
                      </w:pPr>
                      <w:r w:rsidRPr="001C372E">
                        <w:rPr>
                          <w:rStyle w:val="PlaceholderText"/>
                        </w:rPr>
                        <w:t>Click</w:t>
                      </w:r>
                      <w:r w:rsidR="0051284A">
                        <w:rPr>
                          <w:rStyle w:val="PlaceholderText"/>
                        </w:rPr>
                        <w:t xml:space="preserve"> here and insert details</w:t>
                      </w:r>
                      <w:r w:rsidRPr="001C372E">
                        <w:rPr>
                          <w:rStyle w:val="PlaceholderText"/>
                        </w:rPr>
                        <w:t>.</w:t>
                      </w:r>
                    </w:p>
                  </w:tc>
                </w:sdtContent>
              </w:sdt>
            </w:tr>
          </w:tbl>
          <w:p w14:paraId="2ABD993E" w14:textId="77777777" w:rsidR="004F4556" w:rsidRDefault="004F4556" w:rsidP="004F4556">
            <w:pPr>
              <w:pStyle w:val="ListParagraph"/>
              <w:rPr>
                <w:rFonts w:ascii="Calibri" w:hAnsi="Calibri"/>
                <w:sz w:val="22"/>
                <w:szCs w:val="22"/>
              </w:rPr>
            </w:pPr>
          </w:p>
          <w:p w14:paraId="46ACB76A" w14:textId="77777777" w:rsidR="0044618B" w:rsidRDefault="0044618B" w:rsidP="004F4556">
            <w:pPr>
              <w:pStyle w:val="ListParagraph"/>
              <w:rPr>
                <w:rFonts w:ascii="Calibri" w:hAnsi="Calibri"/>
                <w:sz w:val="22"/>
                <w:szCs w:val="22"/>
              </w:rPr>
            </w:pPr>
          </w:p>
          <w:p w14:paraId="6B0539D1" w14:textId="77777777" w:rsidR="0044618B" w:rsidRDefault="0044618B" w:rsidP="004F4556">
            <w:pPr>
              <w:pStyle w:val="ListParagraph"/>
              <w:rPr>
                <w:rFonts w:ascii="Calibri" w:hAnsi="Calibri"/>
                <w:sz w:val="22"/>
                <w:szCs w:val="22"/>
              </w:rPr>
            </w:pPr>
          </w:p>
          <w:p w14:paraId="4287FEBC" w14:textId="77777777" w:rsidR="0044618B" w:rsidRDefault="0044618B" w:rsidP="004F4556">
            <w:pPr>
              <w:pStyle w:val="ListParagraph"/>
              <w:rPr>
                <w:rFonts w:ascii="Calibri" w:hAnsi="Calibri"/>
                <w:sz w:val="22"/>
                <w:szCs w:val="22"/>
              </w:rPr>
            </w:pPr>
          </w:p>
          <w:p w14:paraId="76445D37" w14:textId="77777777" w:rsidR="0044618B" w:rsidRDefault="0044618B" w:rsidP="004F4556">
            <w:pPr>
              <w:pStyle w:val="ListParagraph"/>
              <w:rPr>
                <w:rFonts w:ascii="Calibri" w:hAnsi="Calibri"/>
                <w:sz w:val="22"/>
                <w:szCs w:val="22"/>
              </w:rPr>
            </w:pPr>
          </w:p>
          <w:p w14:paraId="37B90EE7" w14:textId="77777777" w:rsidR="00471C1A" w:rsidRDefault="00471C1A" w:rsidP="004F4556">
            <w:pPr>
              <w:pStyle w:val="ListParagraph"/>
              <w:rPr>
                <w:rFonts w:ascii="Calibri" w:hAnsi="Calibri"/>
                <w:sz w:val="22"/>
                <w:szCs w:val="22"/>
              </w:rPr>
            </w:pPr>
          </w:p>
          <w:p w14:paraId="517D7A93" w14:textId="77777777" w:rsidR="00471C1A" w:rsidRDefault="00471C1A" w:rsidP="004F4556">
            <w:pPr>
              <w:pStyle w:val="ListParagraph"/>
              <w:rPr>
                <w:rFonts w:ascii="Calibri" w:hAnsi="Calibri"/>
                <w:sz w:val="22"/>
                <w:szCs w:val="22"/>
              </w:rPr>
            </w:pPr>
          </w:p>
          <w:p w14:paraId="55D43E41" w14:textId="77777777" w:rsidR="00471C1A" w:rsidRPr="004F4556" w:rsidRDefault="00471C1A" w:rsidP="004F4556">
            <w:pPr>
              <w:pStyle w:val="ListParagraph"/>
              <w:rPr>
                <w:rFonts w:ascii="Calibri" w:hAnsi="Calibri"/>
                <w:sz w:val="22"/>
                <w:szCs w:val="22"/>
              </w:rPr>
            </w:pPr>
          </w:p>
          <w:p w14:paraId="4A65302F" w14:textId="77777777" w:rsidR="004F4556" w:rsidRPr="004F4556" w:rsidRDefault="004F4556" w:rsidP="004F4556">
            <w:pPr>
              <w:pStyle w:val="ListParagraph"/>
              <w:jc w:val="center"/>
              <w:rPr>
                <w:rFonts w:ascii="Calibri" w:hAnsi="Calibri"/>
                <w:sz w:val="22"/>
                <w:szCs w:val="22"/>
              </w:rPr>
            </w:pPr>
          </w:p>
          <w:p w14:paraId="26F65C7C" w14:textId="77777777" w:rsidR="004F4556" w:rsidRPr="00062967" w:rsidRDefault="000E5DB7" w:rsidP="00062967">
            <w:pPr>
              <w:spacing w:after="160" w:line="259" w:lineRule="auto"/>
              <w:jc w:val="center"/>
              <w:rPr>
                <w:rFonts w:ascii="Calibri" w:hAnsi="Calibri"/>
                <w:b/>
                <w:sz w:val="22"/>
                <w:szCs w:val="22"/>
              </w:rPr>
            </w:pPr>
            <w:r w:rsidRPr="000E5DB7">
              <w:rPr>
                <w:rFonts w:ascii="Calibri" w:hAnsi="Calibri"/>
                <w:b/>
                <w:sz w:val="22"/>
                <w:szCs w:val="22"/>
              </w:rPr>
              <w:br w:type="page"/>
            </w:r>
            <w:r w:rsidRPr="00062967">
              <w:rPr>
                <w:rFonts w:ascii="Calibri" w:hAnsi="Calibri"/>
                <w:b/>
                <w:sz w:val="22"/>
                <w:szCs w:val="22"/>
              </w:rPr>
              <w:t>C: INFORMATION ABOUT RELIANCE ON THE CAPACITIES OF OTHER ENTITIES</w:t>
            </w:r>
          </w:p>
          <w:p w14:paraId="5446B99E" w14:textId="77777777" w:rsidR="004F4556" w:rsidRPr="004F4556" w:rsidRDefault="004F4556" w:rsidP="004F4556">
            <w:pPr>
              <w:pStyle w:val="ListParagraph"/>
              <w:jc w:val="center"/>
              <w:rPr>
                <w:rFonts w:ascii="Calibri" w:hAnsi="Calibri"/>
                <w:sz w:val="22"/>
                <w:szCs w:val="22"/>
              </w:rPr>
            </w:pPr>
          </w:p>
          <w:tbl>
            <w:tblPr>
              <w:tblStyle w:val="TableGrid"/>
              <w:tblW w:w="8845" w:type="dxa"/>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4482"/>
              <w:gridCol w:w="4363"/>
            </w:tblGrid>
            <w:tr w:rsidR="004F4556" w:rsidRPr="004F4556" w14:paraId="2B4EC002" w14:textId="77777777" w:rsidTr="007F1EFD">
              <w:trPr>
                <w:trHeight w:val="311"/>
              </w:trPr>
              <w:tc>
                <w:tcPr>
                  <w:tcW w:w="4482" w:type="dxa"/>
                  <w:shd w:val="clear" w:color="auto" w:fill="244061" w:themeFill="accent1" w:themeFillShade="80"/>
                </w:tcPr>
                <w:p w14:paraId="384BC18F" w14:textId="77777777" w:rsidR="004F4556" w:rsidRPr="004F4556" w:rsidRDefault="000E5DB7" w:rsidP="004F4556">
                  <w:pPr>
                    <w:pStyle w:val="ListParagraph"/>
                    <w:spacing w:after="120"/>
                    <w:ind w:left="0"/>
                    <w:contextualSpacing w:val="0"/>
                    <w:rPr>
                      <w:rFonts w:ascii="Calibri" w:hAnsi="Calibri"/>
                      <w:b/>
                      <w:color w:val="FFFFFF" w:themeColor="background1"/>
                      <w:sz w:val="22"/>
                      <w:szCs w:val="22"/>
                    </w:rPr>
                  </w:pPr>
                  <w:r w:rsidRPr="000E5DB7">
                    <w:rPr>
                      <w:rFonts w:ascii="Calibri" w:hAnsi="Calibri"/>
                      <w:b/>
                      <w:color w:val="FFFFFF" w:themeColor="background1"/>
                      <w:sz w:val="22"/>
                      <w:szCs w:val="22"/>
                    </w:rPr>
                    <w:t>Reliance:</w:t>
                  </w:r>
                </w:p>
              </w:tc>
              <w:tc>
                <w:tcPr>
                  <w:tcW w:w="4363" w:type="dxa"/>
                  <w:shd w:val="clear" w:color="auto" w:fill="244061" w:themeFill="accent1" w:themeFillShade="80"/>
                </w:tcPr>
                <w:p w14:paraId="4D4D58A6" w14:textId="77777777" w:rsidR="004F4556" w:rsidRPr="004F4556" w:rsidRDefault="000E5DB7" w:rsidP="004F4556">
                  <w:pPr>
                    <w:pStyle w:val="ListParagraph"/>
                    <w:spacing w:after="120"/>
                    <w:ind w:left="0"/>
                    <w:contextualSpacing w:val="0"/>
                    <w:rPr>
                      <w:rFonts w:ascii="Calibri" w:hAnsi="Calibri"/>
                      <w:b/>
                      <w:color w:val="FFFFFF" w:themeColor="background1"/>
                      <w:sz w:val="22"/>
                      <w:szCs w:val="22"/>
                    </w:rPr>
                  </w:pPr>
                  <w:r w:rsidRPr="000E5DB7">
                    <w:rPr>
                      <w:rFonts w:ascii="Calibri" w:hAnsi="Calibri"/>
                      <w:b/>
                      <w:color w:val="FFFFFF" w:themeColor="background1"/>
                      <w:sz w:val="22"/>
                      <w:szCs w:val="22"/>
                    </w:rPr>
                    <w:t>Answer:</w:t>
                  </w:r>
                </w:p>
              </w:tc>
            </w:tr>
            <w:tr w:rsidR="008757F8" w:rsidRPr="004F4556" w14:paraId="1C8893D6" w14:textId="77777777" w:rsidTr="00AF1522">
              <w:trPr>
                <w:trHeight w:val="1482"/>
              </w:trPr>
              <w:tc>
                <w:tcPr>
                  <w:tcW w:w="4482" w:type="dxa"/>
                  <w:shd w:val="clear" w:color="auto" w:fill="DBE5F1" w:themeFill="accent1" w:themeFillTint="33"/>
                </w:tcPr>
                <w:p w14:paraId="0728CF31" w14:textId="77777777" w:rsidR="008757F8" w:rsidRPr="004F4556" w:rsidRDefault="008757F8" w:rsidP="008757F8">
                  <w:pPr>
                    <w:pStyle w:val="ListParagraph"/>
                    <w:spacing w:after="120"/>
                    <w:ind w:left="0"/>
                    <w:contextualSpacing w:val="0"/>
                    <w:rPr>
                      <w:rFonts w:ascii="Calibri" w:hAnsi="Calibri"/>
                      <w:sz w:val="22"/>
                      <w:szCs w:val="22"/>
                    </w:rPr>
                  </w:pPr>
                  <w:r w:rsidRPr="000E5DB7">
                    <w:rPr>
                      <w:rFonts w:ascii="Calibri" w:hAnsi="Calibri"/>
                      <w:sz w:val="22"/>
                      <w:szCs w:val="22"/>
                    </w:rPr>
                    <w:t>Does the economic operator rely on the capacities of other entities in order</w:t>
                  </w:r>
                  <w:r>
                    <w:rPr>
                      <w:rFonts w:ascii="Calibri" w:hAnsi="Calibri"/>
                      <w:sz w:val="22"/>
                      <w:szCs w:val="22"/>
                    </w:rPr>
                    <w:t xml:space="preserve"> to meet the selection criteria set out under Part IV </w:t>
                  </w:r>
                  <w:r w:rsidRPr="000E5DB7">
                    <w:rPr>
                      <w:rFonts w:ascii="Calibri" w:hAnsi="Calibri"/>
                      <w:sz w:val="22"/>
                      <w:szCs w:val="22"/>
                    </w:rPr>
                    <w:t>and the criteria and rules (if any) set out under Part V below?</w:t>
                  </w:r>
                </w:p>
              </w:tc>
              <w:tc>
                <w:tcPr>
                  <w:tcW w:w="4363" w:type="dxa"/>
                  <w:vAlign w:val="center"/>
                </w:tcPr>
                <w:p w14:paraId="43A142B3" w14:textId="77777777" w:rsidR="008757F8" w:rsidRPr="004F4556" w:rsidRDefault="00000000" w:rsidP="008757F8">
                  <w:pPr>
                    <w:tabs>
                      <w:tab w:val="left" w:pos="397"/>
                    </w:tabs>
                    <w:spacing w:after="120"/>
                    <w:rPr>
                      <w:rFonts w:ascii="Calibri" w:hAnsi="Calibri"/>
                      <w:sz w:val="22"/>
                      <w:szCs w:val="22"/>
                    </w:rPr>
                  </w:pPr>
                  <w:sdt>
                    <w:sdtPr>
                      <w:rPr>
                        <w:rFonts w:ascii="Calibri" w:hAnsi="Calibri"/>
                        <w:sz w:val="22"/>
                        <w:szCs w:val="22"/>
                      </w:rPr>
                      <w:id w:val="1304662625"/>
                      <w:placeholder>
                        <w:docPart w:val="9AB70FF1B4B949BE86D0D0D8A5D193F4"/>
                      </w:placeholder>
                      <w:showingPlcHdr/>
                    </w:sdtPr>
                    <w:sdtContent>
                      <w:r w:rsidR="008757F8">
                        <w:rPr>
                          <w:rFonts w:ascii="Calibri" w:hAnsi="Calibri"/>
                          <w:sz w:val="22"/>
                          <w:szCs w:val="22"/>
                        </w:rPr>
                        <w:t>Yes</w:t>
                      </w:r>
                    </w:sdtContent>
                  </w:sdt>
                  <w:sdt>
                    <w:sdtPr>
                      <w:rPr>
                        <w:rFonts w:ascii="Calibri" w:hAnsi="Calibri"/>
                        <w:sz w:val="22"/>
                        <w:szCs w:val="22"/>
                      </w:rPr>
                      <w:id w:val="-113604947"/>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250825493"/>
                      <w:placeholder>
                        <w:docPart w:val="9517D00FF60F43B394BAC1727635D8B7"/>
                      </w:placeholder>
                      <w:showingPlcHdr/>
                    </w:sdtPr>
                    <w:sdtContent>
                      <w:r w:rsidR="008757F8">
                        <w:rPr>
                          <w:rFonts w:ascii="Calibri" w:hAnsi="Calibri"/>
                          <w:sz w:val="22"/>
                          <w:szCs w:val="22"/>
                        </w:rPr>
                        <w:t>No</w:t>
                      </w:r>
                    </w:sdtContent>
                  </w:sdt>
                  <w:sdt>
                    <w:sdtPr>
                      <w:rPr>
                        <w:rFonts w:ascii="Calibri" w:hAnsi="Calibri"/>
                        <w:sz w:val="22"/>
                        <w:szCs w:val="22"/>
                      </w:rPr>
                      <w:id w:val="-113293598"/>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r w:rsidR="008757F8" w14:paraId="52785A6F" w14:textId="77777777" w:rsidTr="007F1EFD">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744"/>
              </w:trPr>
              <w:tc>
                <w:tcPr>
                  <w:tcW w:w="4482" w:type="dxa"/>
                  <w:shd w:val="clear" w:color="auto" w:fill="DBE5F1" w:themeFill="accent1" w:themeFillTint="33"/>
                </w:tcPr>
                <w:p w14:paraId="3E9C452B" w14:textId="77777777" w:rsidR="008757F8" w:rsidRDefault="008757F8" w:rsidP="008757F8">
                  <w:pPr>
                    <w:rPr>
                      <w:rFonts w:ascii="Calibri" w:hAnsi="Calibri"/>
                      <w:sz w:val="22"/>
                      <w:szCs w:val="22"/>
                    </w:rPr>
                  </w:pPr>
                  <w:r w:rsidRPr="002E58D8">
                    <w:rPr>
                      <w:rFonts w:ascii="Calibri" w:hAnsi="Calibri"/>
                      <w:b/>
                      <w:sz w:val="22"/>
                      <w:szCs w:val="22"/>
                    </w:rPr>
                    <w:t>If Yes,</w:t>
                  </w:r>
                  <w:r>
                    <w:rPr>
                      <w:rFonts w:ascii="Calibri" w:hAnsi="Calibri"/>
                      <w:sz w:val="22"/>
                      <w:szCs w:val="22"/>
                    </w:rPr>
                    <w:t xml:space="preserve"> please list the other entities:</w:t>
                  </w:r>
                </w:p>
              </w:tc>
              <w:sdt>
                <w:sdtPr>
                  <w:rPr>
                    <w:rFonts w:ascii="Calibri" w:hAnsi="Calibri"/>
                    <w:sz w:val="22"/>
                    <w:szCs w:val="22"/>
                  </w:rPr>
                  <w:id w:val="-1703001045"/>
                  <w:placeholder>
                    <w:docPart w:val="E1EF1CE33459483DBA9EC2937CB55494"/>
                  </w:placeholder>
                  <w:showingPlcHdr/>
                </w:sdtPr>
                <w:sdtContent>
                  <w:tc>
                    <w:tcPr>
                      <w:tcW w:w="4363" w:type="dxa"/>
                    </w:tcPr>
                    <w:p w14:paraId="0C1666F4" w14:textId="77777777" w:rsidR="008757F8" w:rsidRDefault="008757F8" w:rsidP="008757F8">
                      <w:pPr>
                        <w:rPr>
                          <w:rFonts w:ascii="Calibri" w:hAnsi="Calibri"/>
                          <w:sz w:val="22"/>
                          <w:szCs w:val="22"/>
                        </w:rPr>
                      </w:pPr>
                      <w:r w:rsidRPr="001C372E">
                        <w:rPr>
                          <w:rStyle w:val="PlaceholderText"/>
                        </w:rPr>
                        <w:t>Click</w:t>
                      </w:r>
                      <w:r>
                        <w:rPr>
                          <w:rStyle w:val="PlaceholderText"/>
                        </w:rPr>
                        <w:t xml:space="preserve"> here and insert details</w:t>
                      </w:r>
                      <w:r w:rsidRPr="001C372E">
                        <w:rPr>
                          <w:rStyle w:val="PlaceholderText"/>
                        </w:rPr>
                        <w:t>.</w:t>
                      </w:r>
                    </w:p>
                  </w:tc>
                </w:sdtContent>
              </w:sdt>
            </w:tr>
          </w:tbl>
          <w:p w14:paraId="6E322C36" w14:textId="77777777" w:rsidR="00224403" w:rsidRPr="00224403" w:rsidRDefault="00224403" w:rsidP="00224403">
            <w:pPr>
              <w:rPr>
                <w:rFonts w:ascii="Calibri" w:hAnsi="Calibri"/>
                <w:sz w:val="22"/>
                <w:szCs w:val="22"/>
              </w:rPr>
            </w:pP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shd w:val="clear" w:color="auto" w:fill="EEECE1" w:themeFill="background2"/>
              <w:tblLook w:val="04A0" w:firstRow="1" w:lastRow="0" w:firstColumn="1" w:lastColumn="0" w:noHBand="0" w:noVBand="1"/>
            </w:tblPr>
            <w:tblGrid>
              <w:gridCol w:w="8845"/>
            </w:tblGrid>
            <w:tr w:rsidR="004F4556" w:rsidRPr="004F4556" w14:paraId="6BE67E0F" w14:textId="77777777" w:rsidTr="004F4556">
              <w:tc>
                <w:tcPr>
                  <w:tcW w:w="9276" w:type="dxa"/>
                  <w:shd w:val="clear" w:color="auto" w:fill="EEECE1" w:themeFill="background2"/>
                </w:tcPr>
                <w:p w14:paraId="15D7164C" w14:textId="77777777" w:rsidR="00A179E0" w:rsidRPr="004F4556" w:rsidRDefault="000E5DB7" w:rsidP="004F4556">
                  <w:pPr>
                    <w:pStyle w:val="ListParagraph"/>
                    <w:spacing w:after="200" w:line="276" w:lineRule="auto"/>
                    <w:ind w:left="0"/>
                    <w:rPr>
                      <w:rFonts w:ascii="Calibri" w:hAnsi="Calibri"/>
                      <w:sz w:val="22"/>
                      <w:szCs w:val="22"/>
                    </w:rPr>
                  </w:pPr>
                  <w:r w:rsidRPr="000E5DB7">
                    <w:rPr>
                      <w:rFonts w:ascii="Calibri" w:hAnsi="Calibri"/>
                      <w:b/>
                      <w:sz w:val="22"/>
                      <w:szCs w:val="22"/>
                    </w:rPr>
                    <w:t>If yes,</w:t>
                  </w:r>
                  <w:r w:rsidRPr="000E5DB7">
                    <w:rPr>
                      <w:rFonts w:ascii="Calibri" w:hAnsi="Calibri"/>
                      <w:sz w:val="22"/>
                      <w:szCs w:val="22"/>
                    </w:rPr>
                    <w:t xml:space="preserve"> please provide a separate ESPD form setting out the information required under </w:t>
                  </w:r>
                  <w:r w:rsidRPr="000E5DB7">
                    <w:rPr>
                      <w:rFonts w:ascii="Calibri" w:hAnsi="Calibri"/>
                      <w:b/>
                      <w:sz w:val="22"/>
                      <w:szCs w:val="22"/>
                    </w:rPr>
                    <w:t xml:space="preserve">Sections A and B of this Part and Part III for each </w:t>
                  </w:r>
                  <w:r w:rsidRPr="000E5DB7">
                    <w:rPr>
                      <w:rFonts w:ascii="Calibri" w:hAnsi="Calibri"/>
                      <w:sz w:val="22"/>
                      <w:szCs w:val="22"/>
                    </w:rPr>
                    <w:t>of the entities concerned, duly filled in and signed by the entities concerned.</w:t>
                  </w:r>
                </w:p>
                <w:p w14:paraId="777F0CB1" w14:textId="77777777" w:rsidR="004F4556" w:rsidRPr="004F4556" w:rsidRDefault="000E5DB7" w:rsidP="004F4556">
                  <w:pPr>
                    <w:pStyle w:val="ListParagraph"/>
                    <w:spacing w:after="200" w:line="276" w:lineRule="auto"/>
                    <w:ind w:left="0"/>
                    <w:rPr>
                      <w:rFonts w:ascii="Calibri" w:hAnsi="Calibri"/>
                      <w:sz w:val="22"/>
                      <w:szCs w:val="22"/>
                    </w:rPr>
                  </w:pPr>
                  <w:r w:rsidRPr="000E5DB7">
                    <w:rPr>
                      <w:rFonts w:ascii="Calibri" w:hAnsi="Calibri"/>
                      <w:sz w:val="22"/>
                      <w:szCs w:val="22"/>
                    </w:rPr>
                    <w:t>Please note that this should also include any technicians or technical bodies, not belonging directly to the economic operator’s undertaking, especially those responsible for quality control and, in the case of public works contracts, the technicians or technical bodies upon whom the economic operator can call in order to carry out the work.</w:t>
                  </w:r>
                </w:p>
                <w:p w14:paraId="6016CD26" w14:textId="77777777" w:rsidR="004F4556" w:rsidRPr="004F4556" w:rsidRDefault="004F4556" w:rsidP="004F4556">
                  <w:pPr>
                    <w:pStyle w:val="ListParagraph"/>
                    <w:spacing w:after="200" w:line="276" w:lineRule="auto"/>
                    <w:ind w:left="0"/>
                    <w:rPr>
                      <w:rFonts w:ascii="Calibri" w:hAnsi="Calibri"/>
                      <w:sz w:val="22"/>
                      <w:szCs w:val="22"/>
                    </w:rPr>
                  </w:pPr>
                </w:p>
                <w:p w14:paraId="65C9058A" w14:textId="77777777" w:rsidR="004F4556" w:rsidRPr="004F4556" w:rsidRDefault="000E5DB7" w:rsidP="004F4556">
                  <w:pPr>
                    <w:pStyle w:val="ListParagraph"/>
                    <w:spacing w:after="200" w:line="276" w:lineRule="auto"/>
                    <w:ind w:left="0"/>
                    <w:rPr>
                      <w:rFonts w:ascii="Calibri" w:hAnsi="Calibri"/>
                      <w:sz w:val="22"/>
                      <w:szCs w:val="22"/>
                    </w:rPr>
                  </w:pPr>
                  <w:r w:rsidRPr="000E5DB7">
                    <w:rPr>
                      <w:rFonts w:ascii="Calibri" w:hAnsi="Calibri"/>
                      <w:sz w:val="22"/>
                      <w:szCs w:val="22"/>
                    </w:rPr>
                    <w:t>Insofar as it is relevant for the specific capacity or capacities on which the economic operator replies, please include the information under Par</w:t>
                  </w:r>
                  <w:r w:rsidR="00AC123F">
                    <w:rPr>
                      <w:rFonts w:ascii="Calibri" w:hAnsi="Calibri"/>
                      <w:sz w:val="22"/>
                      <w:szCs w:val="22"/>
                    </w:rPr>
                    <w:t>t</w:t>
                  </w:r>
                  <w:r w:rsidRPr="000E5DB7">
                    <w:rPr>
                      <w:rFonts w:ascii="Calibri" w:hAnsi="Calibri"/>
                      <w:sz w:val="22"/>
                      <w:szCs w:val="22"/>
                    </w:rPr>
                    <w:t xml:space="preserve"> IV for each of the entities concerned (</w:t>
                  </w:r>
                  <w:r w:rsidRPr="000E5DB7">
                    <w:rPr>
                      <w:rStyle w:val="FootnoteReference"/>
                      <w:rFonts w:ascii="Calibri" w:hAnsi="Calibri"/>
                      <w:sz w:val="22"/>
                      <w:szCs w:val="22"/>
                    </w:rPr>
                    <w:footnoteReference w:id="11"/>
                  </w:r>
                  <w:r w:rsidRPr="000E5DB7">
                    <w:rPr>
                      <w:rFonts w:ascii="Calibri" w:hAnsi="Calibri"/>
                      <w:sz w:val="22"/>
                      <w:szCs w:val="22"/>
                    </w:rPr>
                    <w:t>).</w:t>
                  </w:r>
                </w:p>
              </w:tc>
            </w:tr>
          </w:tbl>
          <w:p w14:paraId="047EFA1E" w14:textId="77777777" w:rsidR="00E22E29" w:rsidRPr="00F1415A" w:rsidRDefault="00E22E29" w:rsidP="00F1415A">
            <w:pPr>
              <w:tabs>
                <w:tab w:val="left" w:pos="397"/>
              </w:tabs>
              <w:spacing w:after="100"/>
              <w:rPr>
                <w:rFonts w:ascii="Calibri" w:hAnsi="Calibri"/>
                <w:sz w:val="22"/>
                <w:szCs w:val="22"/>
              </w:rPr>
            </w:pPr>
          </w:p>
          <w:p w14:paraId="164DFD55" w14:textId="77777777" w:rsidR="004F4556" w:rsidRDefault="000E5DB7" w:rsidP="004F4556">
            <w:pPr>
              <w:pStyle w:val="ListParagraph"/>
              <w:jc w:val="center"/>
              <w:rPr>
                <w:rFonts w:ascii="Calibri" w:hAnsi="Calibri"/>
                <w:b/>
                <w:sz w:val="22"/>
                <w:szCs w:val="22"/>
              </w:rPr>
            </w:pPr>
            <w:r w:rsidRPr="000E5DB7">
              <w:rPr>
                <w:rFonts w:ascii="Calibri" w:hAnsi="Calibri"/>
                <w:b/>
                <w:sz w:val="22"/>
                <w:szCs w:val="22"/>
              </w:rPr>
              <w:t>D. INFORMATION CONCERNING SUBCONTRACTORS ON WHOSE CAPACITY THE ECONOMIC OPERATOR DOES NOT RELY</w:t>
            </w:r>
          </w:p>
          <w:p w14:paraId="48FC74B4" w14:textId="77777777" w:rsidR="005663E0" w:rsidRPr="005663E0" w:rsidRDefault="005663E0" w:rsidP="004F4556">
            <w:pPr>
              <w:pStyle w:val="ListParagraph"/>
              <w:jc w:val="center"/>
              <w:rPr>
                <w:rFonts w:ascii="Calibri" w:hAnsi="Calibri"/>
                <w:sz w:val="22"/>
                <w:szCs w:val="22"/>
              </w:rPr>
            </w:pPr>
            <w:r w:rsidRPr="005663E0">
              <w:rPr>
                <w:rFonts w:ascii="Calibri" w:hAnsi="Calibri"/>
                <w:sz w:val="22"/>
                <w:szCs w:val="22"/>
              </w:rPr>
              <w:t>(Section to be filled in only if this information is explicitly required by the Contracting Authority or Contracting Entity)</w:t>
            </w:r>
          </w:p>
          <w:p w14:paraId="1815FA87" w14:textId="77777777" w:rsidR="004F4556" w:rsidRPr="004F4556" w:rsidRDefault="004F4556" w:rsidP="004F4556">
            <w:pPr>
              <w:rPr>
                <w:rFonts w:ascii="Calibri" w:hAnsi="Calibri"/>
                <w:sz w:val="22"/>
                <w:szCs w:val="22"/>
              </w:rPr>
            </w:pP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4781"/>
              <w:gridCol w:w="4064"/>
            </w:tblGrid>
            <w:tr w:rsidR="004F4556" w:rsidRPr="004F4556" w14:paraId="127FF0AD" w14:textId="77777777" w:rsidTr="00F046C6">
              <w:trPr>
                <w:trHeight w:val="283"/>
              </w:trPr>
              <w:tc>
                <w:tcPr>
                  <w:tcW w:w="4781" w:type="dxa"/>
                  <w:shd w:val="clear" w:color="auto" w:fill="244061" w:themeFill="accent1" w:themeFillShade="80"/>
                </w:tcPr>
                <w:p w14:paraId="1E38DE6B" w14:textId="77777777" w:rsidR="004F4556" w:rsidRPr="004F4556" w:rsidRDefault="000E5DB7" w:rsidP="004F4556">
                  <w:pPr>
                    <w:pStyle w:val="ListParagraph"/>
                    <w:spacing w:after="120"/>
                    <w:ind w:left="0"/>
                    <w:contextualSpacing w:val="0"/>
                    <w:rPr>
                      <w:rFonts w:ascii="Calibri" w:hAnsi="Calibri"/>
                      <w:b/>
                      <w:color w:val="FFFFFF" w:themeColor="background1"/>
                      <w:sz w:val="22"/>
                      <w:szCs w:val="22"/>
                    </w:rPr>
                  </w:pPr>
                  <w:r w:rsidRPr="000E5DB7">
                    <w:rPr>
                      <w:rFonts w:ascii="Calibri" w:hAnsi="Calibri"/>
                      <w:b/>
                      <w:color w:val="FFFFFF" w:themeColor="background1"/>
                      <w:sz w:val="22"/>
                      <w:szCs w:val="22"/>
                    </w:rPr>
                    <w:t>Subcontracting:</w:t>
                  </w:r>
                </w:p>
              </w:tc>
              <w:tc>
                <w:tcPr>
                  <w:tcW w:w="4064" w:type="dxa"/>
                  <w:shd w:val="clear" w:color="auto" w:fill="244061" w:themeFill="accent1" w:themeFillShade="80"/>
                </w:tcPr>
                <w:p w14:paraId="06B96C64" w14:textId="77777777" w:rsidR="004F4556" w:rsidRPr="004F4556" w:rsidRDefault="000E5DB7" w:rsidP="004F4556">
                  <w:pPr>
                    <w:pStyle w:val="ListParagraph"/>
                    <w:spacing w:after="120"/>
                    <w:ind w:left="0"/>
                    <w:contextualSpacing w:val="0"/>
                    <w:rPr>
                      <w:rFonts w:ascii="Calibri" w:hAnsi="Calibri"/>
                      <w:b/>
                      <w:color w:val="FFFFFF" w:themeColor="background1"/>
                      <w:sz w:val="22"/>
                      <w:szCs w:val="22"/>
                    </w:rPr>
                  </w:pPr>
                  <w:r w:rsidRPr="000E5DB7">
                    <w:rPr>
                      <w:rFonts w:ascii="Calibri" w:hAnsi="Calibri"/>
                      <w:b/>
                      <w:color w:val="FFFFFF" w:themeColor="background1"/>
                      <w:sz w:val="22"/>
                      <w:szCs w:val="22"/>
                    </w:rPr>
                    <w:t>Answer:</w:t>
                  </w:r>
                </w:p>
              </w:tc>
            </w:tr>
            <w:tr w:rsidR="008757F8" w:rsidRPr="004F4556" w14:paraId="7C1023CD" w14:textId="77777777" w:rsidTr="00F046C6">
              <w:trPr>
                <w:trHeight w:val="484"/>
              </w:trPr>
              <w:tc>
                <w:tcPr>
                  <w:tcW w:w="4781" w:type="dxa"/>
                  <w:vMerge w:val="restart"/>
                  <w:shd w:val="clear" w:color="auto" w:fill="DBE5F1" w:themeFill="accent1" w:themeFillTint="33"/>
                  <w:vAlign w:val="center"/>
                </w:tcPr>
                <w:p w14:paraId="5140E71A" w14:textId="77777777" w:rsidR="008757F8" w:rsidRPr="004F4556" w:rsidRDefault="008757F8" w:rsidP="008757F8">
                  <w:pPr>
                    <w:pStyle w:val="ListParagraph"/>
                    <w:spacing w:after="120"/>
                    <w:ind w:left="0"/>
                    <w:contextualSpacing w:val="0"/>
                    <w:rPr>
                      <w:rFonts w:ascii="Calibri" w:hAnsi="Calibri"/>
                      <w:sz w:val="22"/>
                      <w:szCs w:val="22"/>
                    </w:rPr>
                  </w:pPr>
                  <w:r w:rsidRPr="000E5DB7">
                    <w:rPr>
                      <w:rFonts w:ascii="Calibri" w:hAnsi="Calibri"/>
                      <w:sz w:val="22"/>
                      <w:szCs w:val="22"/>
                    </w:rPr>
                    <w:t>Does the economic operator intend to subcontract any share of the contract to third parties?</w:t>
                  </w:r>
                </w:p>
              </w:tc>
              <w:tc>
                <w:tcPr>
                  <w:tcW w:w="4064" w:type="dxa"/>
                  <w:vAlign w:val="center"/>
                </w:tcPr>
                <w:p w14:paraId="41EEAA82" w14:textId="77777777" w:rsidR="008757F8" w:rsidRPr="004F4556" w:rsidRDefault="00000000" w:rsidP="008757F8">
                  <w:pPr>
                    <w:tabs>
                      <w:tab w:val="left" w:pos="397"/>
                    </w:tabs>
                    <w:spacing w:after="120"/>
                    <w:rPr>
                      <w:rFonts w:ascii="Calibri" w:hAnsi="Calibri"/>
                      <w:sz w:val="22"/>
                      <w:szCs w:val="22"/>
                    </w:rPr>
                  </w:pPr>
                  <w:sdt>
                    <w:sdtPr>
                      <w:rPr>
                        <w:rFonts w:ascii="Calibri" w:hAnsi="Calibri"/>
                        <w:sz w:val="22"/>
                        <w:szCs w:val="22"/>
                      </w:rPr>
                      <w:id w:val="94910569"/>
                      <w:placeholder>
                        <w:docPart w:val="F7C5EC46F99E430E875615969E0E2840"/>
                      </w:placeholder>
                      <w:showingPlcHdr/>
                    </w:sdtPr>
                    <w:sdtContent>
                      <w:r w:rsidR="008757F8">
                        <w:rPr>
                          <w:rFonts w:ascii="Calibri" w:hAnsi="Calibri"/>
                          <w:sz w:val="22"/>
                          <w:szCs w:val="22"/>
                        </w:rPr>
                        <w:t>Yes</w:t>
                      </w:r>
                    </w:sdtContent>
                  </w:sdt>
                  <w:sdt>
                    <w:sdtPr>
                      <w:rPr>
                        <w:rFonts w:ascii="Calibri" w:hAnsi="Calibri"/>
                        <w:sz w:val="22"/>
                        <w:szCs w:val="22"/>
                      </w:rPr>
                      <w:id w:val="1788540036"/>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504360401"/>
                      <w:placeholder>
                        <w:docPart w:val="10678C846414402B829574542FFF80F9"/>
                      </w:placeholder>
                      <w:showingPlcHdr/>
                    </w:sdtPr>
                    <w:sdtContent>
                      <w:r w:rsidR="008757F8">
                        <w:rPr>
                          <w:rFonts w:ascii="Calibri" w:hAnsi="Calibri"/>
                          <w:sz w:val="22"/>
                          <w:szCs w:val="22"/>
                        </w:rPr>
                        <w:t>No</w:t>
                      </w:r>
                    </w:sdtContent>
                  </w:sdt>
                  <w:sdt>
                    <w:sdtPr>
                      <w:rPr>
                        <w:rFonts w:ascii="Calibri" w:hAnsi="Calibri"/>
                        <w:sz w:val="22"/>
                        <w:szCs w:val="22"/>
                      </w:rPr>
                      <w:id w:val="-400674773"/>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r w:rsidR="008757F8" w:rsidRPr="004F4556" w14:paraId="54333967" w14:textId="77777777" w:rsidTr="00F046C6">
              <w:trPr>
                <w:trHeight w:val="484"/>
              </w:trPr>
              <w:tc>
                <w:tcPr>
                  <w:tcW w:w="4781" w:type="dxa"/>
                  <w:vMerge/>
                  <w:shd w:val="clear" w:color="auto" w:fill="DBE5F1" w:themeFill="accent1" w:themeFillTint="33"/>
                  <w:vAlign w:val="center"/>
                </w:tcPr>
                <w:p w14:paraId="123A62DE" w14:textId="77777777" w:rsidR="008757F8" w:rsidRPr="000E5DB7" w:rsidRDefault="008757F8" w:rsidP="008757F8">
                  <w:pPr>
                    <w:pStyle w:val="ListParagraph"/>
                    <w:spacing w:after="120"/>
                    <w:ind w:left="0"/>
                    <w:contextualSpacing w:val="0"/>
                    <w:rPr>
                      <w:rFonts w:ascii="Calibri" w:hAnsi="Calibri"/>
                      <w:sz w:val="22"/>
                      <w:szCs w:val="22"/>
                    </w:rPr>
                  </w:pPr>
                </w:p>
              </w:tc>
              <w:tc>
                <w:tcPr>
                  <w:tcW w:w="4064" w:type="dxa"/>
                  <w:shd w:val="clear" w:color="auto" w:fill="DBE5F1" w:themeFill="accent1" w:themeFillTint="33"/>
                  <w:vAlign w:val="center"/>
                </w:tcPr>
                <w:p w14:paraId="64EF87A2" w14:textId="77777777" w:rsidR="008757F8" w:rsidRDefault="008757F8" w:rsidP="008757F8">
                  <w:pPr>
                    <w:pStyle w:val="ListParagraph"/>
                    <w:spacing w:after="120"/>
                    <w:ind w:left="0"/>
                    <w:contextualSpacing w:val="0"/>
                    <w:rPr>
                      <w:rFonts w:ascii="Calibri" w:hAnsi="Calibri"/>
                      <w:sz w:val="22"/>
                      <w:szCs w:val="22"/>
                    </w:rPr>
                  </w:pPr>
                  <w:r w:rsidRPr="000E5DB7">
                    <w:rPr>
                      <w:rFonts w:ascii="Calibri" w:hAnsi="Calibri"/>
                      <w:b/>
                      <w:sz w:val="22"/>
                      <w:szCs w:val="22"/>
                    </w:rPr>
                    <w:t>If yes and in so far as known</w:t>
                  </w:r>
                  <w:r w:rsidRPr="000E5DB7">
                    <w:rPr>
                      <w:rFonts w:ascii="Calibri" w:hAnsi="Calibri"/>
                      <w:sz w:val="22"/>
                      <w:szCs w:val="22"/>
                    </w:rPr>
                    <w:t xml:space="preserve">, please list the proposed subcontractors </w:t>
                  </w:r>
                </w:p>
              </w:tc>
            </w:tr>
            <w:tr w:rsidR="008757F8" w:rsidRPr="004F4556" w14:paraId="1FBFB32A" w14:textId="77777777" w:rsidTr="00F046C6">
              <w:trPr>
                <w:trHeight w:val="484"/>
              </w:trPr>
              <w:tc>
                <w:tcPr>
                  <w:tcW w:w="4781" w:type="dxa"/>
                  <w:vMerge/>
                  <w:shd w:val="clear" w:color="auto" w:fill="DBE5F1" w:themeFill="accent1" w:themeFillTint="33"/>
                  <w:vAlign w:val="center"/>
                </w:tcPr>
                <w:p w14:paraId="4C2DFF4E" w14:textId="77777777" w:rsidR="008757F8" w:rsidRPr="000E5DB7" w:rsidRDefault="008757F8" w:rsidP="008757F8">
                  <w:pPr>
                    <w:pStyle w:val="ListParagraph"/>
                    <w:spacing w:after="120"/>
                    <w:ind w:left="0"/>
                    <w:contextualSpacing w:val="0"/>
                    <w:rPr>
                      <w:rFonts w:ascii="Calibri" w:hAnsi="Calibri"/>
                      <w:sz w:val="22"/>
                      <w:szCs w:val="22"/>
                    </w:rPr>
                  </w:pPr>
                </w:p>
              </w:tc>
              <w:tc>
                <w:tcPr>
                  <w:tcW w:w="4064" w:type="dxa"/>
                  <w:vAlign w:val="center"/>
                </w:tcPr>
                <w:sdt>
                  <w:sdtPr>
                    <w:rPr>
                      <w:rFonts w:ascii="Calibri" w:hAnsi="Calibri"/>
                      <w:sz w:val="22"/>
                      <w:szCs w:val="22"/>
                    </w:rPr>
                    <w:id w:val="-738479468"/>
                    <w:placeholder>
                      <w:docPart w:val="E765BEC226F94BD2A203B3471A8DFCC1"/>
                    </w:placeholder>
                    <w:showingPlcHdr/>
                  </w:sdtPr>
                  <w:sdtContent>
                    <w:p w14:paraId="1BA839D7" w14:textId="77777777" w:rsidR="008757F8" w:rsidRDefault="008757F8" w:rsidP="008757F8">
                      <w:pPr>
                        <w:pStyle w:val="ListParagraph"/>
                        <w:spacing w:after="120"/>
                        <w:ind w:left="0"/>
                        <w:contextualSpacing w:val="0"/>
                        <w:rPr>
                          <w:rFonts w:ascii="Calibri" w:hAnsi="Calibri"/>
                          <w:sz w:val="22"/>
                          <w:szCs w:val="22"/>
                        </w:rPr>
                      </w:pPr>
                      <w:r w:rsidRPr="001C372E">
                        <w:rPr>
                          <w:rStyle w:val="PlaceholderText"/>
                        </w:rPr>
                        <w:t xml:space="preserve">Click </w:t>
                      </w:r>
                      <w:r>
                        <w:rPr>
                          <w:rStyle w:val="PlaceholderText"/>
                        </w:rPr>
                        <w:t>here and insert details</w:t>
                      </w:r>
                      <w:r w:rsidRPr="001C372E">
                        <w:rPr>
                          <w:rStyle w:val="PlaceholderText"/>
                        </w:rPr>
                        <w:t>.</w:t>
                      </w:r>
                    </w:p>
                  </w:sdtContent>
                </w:sdt>
              </w:tc>
            </w:tr>
          </w:tbl>
          <w:p w14:paraId="184925BB" w14:textId="77777777" w:rsidR="004F4556" w:rsidRPr="004F4556" w:rsidRDefault="004F4556" w:rsidP="004F4556">
            <w:pPr>
              <w:pStyle w:val="ListParagraph"/>
              <w:rPr>
                <w:rFonts w:ascii="Calibri" w:hAnsi="Calibri"/>
                <w:b/>
                <w:sz w:val="22"/>
                <w:szCs w:val="22"/>
              </w:rPr>
            </w:pPr>
          </w:p>
          <w:tbl>
            <w:tblPr>
              <w:tblStyle w:val="TableGrid"/>
              <w:tblW w:w="0" w:type="auto"/>
              <w:tblLook w:val="04A0" w:firstRow="1" w:lastRow="0" w:firstColumn="1" w:lastColumn="0" w:noHBand="0" w:noVBand="1"/>
            </w:tblPr>
            <w:tblGrid>
              <w:gridCol w:w="8845"/>
            </w:tblGrid>
            <w:tr w:rsidR="004F4556" w:rsidRPr="004F4556" w14:paraId="331C78CC" w14:textId="77777777" w:rsidTr="004F4556">
              <w:tc>
                <w:tcPr>
                  <w:tcW w:w="9276" w:type="dxa"/>
                </w:tcPr>
                <w:p w14:paraId="493937BF" w14:textId="77777777" w:rsidR="007F1F1B" w:rsidRPr="00F1415A" w:rsidRDefault="00F1415A">
                  <w:pPr>
                    <w:spacing w:after="200" w:line="276" w:lineRule="auto"/>
                    <w:rPr>
                      <w:rFonts w:ascii="Calibri" w:hAnsi="Calibri"/>
                      <w:b/>
                      <w:sz w:val="22"/>
                      <w:szCs w:val="22"/>
                    </w:rPr>
                  </w:pPr>
                  <w:r w:rsidRPr="00F1415A">
                    <w:rPr>
                      <w:rFonts w:ascii="Calibri" w:hAnsi="Calibri" w:cs="Helvetica"/>
                      <w:b/>
                      <w:sz w:val="22"/>
                      <w:szCs w:val="22"/>
                      <w:shd w:val="clear" w:color="auto" w:fill="F9F9F9"/>
                    </w:rPr>
                    <w:t>If the contracting authority or contracting entity explicitly requests this information in addition to the information under Part I, please provide the information required under Sections A and B of this Part and Part III for each of the (categories of) subcontractors concerned.</w:t>
                  </w:r>
                </w:p>
              </w:tc>
            </w:tr>
          </w:tbl>
          <w:p w14:paraId="6652FEDA" w14:textId="77777777" w:rsidR="00E22E29" w:rsidRDefault="00E22E29" w:rsidP="00E22E29">
            <w:pPr>
              <w:rPr>
                <w:rFonts w:ascii="Calibri" w:hAnsi="Calibri"/>
                <w:sz w:val="28"/>
                <w:szCs w:val="28"/>
              </w:rPr>
            </w:pPr>
          </w:p>
          <w:p w14:paraId="1907DBBF" w14:textId="77777777" w:rsidR="002E58D8" w:rsidRDefault="002E58D8" w:rsidP="004F4556">
            <w:pPr>
              <w:jc w:val="center"/>
              <w:rPr>
                <w:rFonts w:ascii="Calibri" w:hAnsi="Calibri"/>
                <w:b/>
                <w:sz w:val="28"/>
                <w:szCs w:val="28"/>
              </w:rPr>
            </w:pPr>
          </w:p>
          <w:p w14:paraId="5D85ED1A" w14:textId="77777777" w:rsidR="004F4556" w:rsidRPr="004F4556" w:rsidRDefault="000E5DB7" w:rsidP="004F4556">
            <w:pPr>
              <w:jc w:val="center"/>
              <w:rPr>
                <w:rFonts w:ascii="Calibri" w:hAnsi="Calibri"/>
                <w:b/>
                <w:sz w:val="28"/>
                <w:szCs w:val="28"/>
              </w:rPr>
            </w:pPr>
            <w:r w:rsidRPr="000E5DB7">
              <w:rPr>
                <w:rFonts w:ascii="Calibri" w:hAnsi="Calibri"/>
                <w:b/>
                <w:sz w:val="28"/>
                <w:szCs w:val="28"/>
              </w:rPr>
              <w:t>Part III: Exclusion grounds</w:t>
            </w:r>
          </w:p>
          <w:p w14:paraId="75E5D98E" w14:textId="77777777" w:rsidR="004F4556" w:rsidRPr="004F4556" w:rsidRDefault="004F4556" w:rsidP="004F4556">
            <w:pPr>
              <w:jc w:val="center"/>
              <w:rPr>
                <w:rFonts w:ascii="Calibri" w:hAnsi="Calibri"/>
                <w:b/>
                <w:sz w:val="22"/>
                <w:szCs w:val="22"/>
              </w:rPr>
            </w:pPr>
          </w:p>
          <w:p w14:paraId="0DD817FF" w14:textId="77777777" w:rsidR="004F4556" w:rsidRPr="004F4556" w:rsidRDefault="000E5DB7" w:rsidP="004F4556">
            <w:pPr>
              <w:jc w:val="center"/>
              <w:rPr>
                <w:rFonts w:ascii="Calibri" w:hAnsi="Calibri"/>
                <w:b/>
                <w:sz w:val="22"/>
                <w:szCs w:val="22"/>
              </w:rPr>
            </w:pPr>
            <w:r w:rsidRPr="000E5DB7">
              <w:rPr>
                <w:rFonts w:ascii="Calibri" w:hAnsi="Calibri"/>
                <w:b/>
                <w:sz w:val="22"/>
                <w:szCs w:val="22"/>
              </w:rPr>
              <w:t>A: GROUNDS RELATING TO CRIMINAL CONVICTIONS</w:t>
            </w:r>
          </w:p>
          <w:p w14:paraId="361D4B68" w14:textId="77777777" w:rsidR="004F4556" w:rsidRPr="004F4556" w:rsidRDefault="004F4556" w:rsidP="004F4556">
            <w:pPr>
              <w:jc w:val="center"/>
              <w:rPr>
                <w:rFonts w:ascii="Calibri" w:hAnsi="Calibri"/>
                <w:b/>
                <w:sz w:val="22"/>
                <w:szCs w:val="22"/>
              </w:rPr>
            </w:pP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shd w:val="clear" w:color="auto" w:fill="EEECE1" w:themeFill="background2"/>
              <w:tblLook w:val="04A0" w:firstRow="1" w:lastRow="0" w:firstColumn="1" w:lastColumn="0" w:noHBand="0" w:noVBand="1"/>
            </w:tblPr>
            <w:tblGrid>
              <w:gridCol w:w="8845"/>
            </w:tblGrid>
            <w:tr w:rsidR="004F4556" w:rsidRPr="004F4556" w14:paraId="31541AAE" w14:textId="77777777" w:rsidTr="004F4556">
              <w:tc>
                <w:tcPr>
                  <w:tcW w:w="9242" w:type="dxa"/>
                  <w:shd w:val="clear" w:color="auto" w:fill="EEECE1" w:themeFill="background2"/>
                </w:tcPr>
                <w:p w14:paraId="1CE2B059" w14:textId="77777777" w:rsidR="004F4556" w:rsidRPr="004F4556" w:rsidRDefault="000E5DB7" w:rsidP="004F4556">
                  <w:pPr>
                    <w:spacing w:after="200" w:line="276" w:lineRule="auto"/>
                    <w:rPr>
                      <w:rFonts w:ascii="Calibri" w:hAnsi="Calibri"/>
                      <w:i/>
                      <w:sz w:val="22"/>
                      <w:szCs w:val="22"/>
                    </w:rPr>
                  </w:pPr>
                  <w:r w:rsidRPr="000E5DB7">
                    <w:rPr>
                      <w:rFonts w:ascii="Calibri" w:hAnsi="Calibri"/>
                      <w:i/>
                      <w:sz w:val="22"/>
                      <w:szCs w:val="22"/>
                    </w:rPr>
                    <w:t>Article 57 (1) of Directive 2014/24/EU sets out the following reasons for exclusions:</w:t>
                  </w:r>
                </w:p>
                <w:p w14:paraId="3F93F876" w14:textId="77777777" w:rsidR="004F4556" w:rsidRPr="004F4556" w:rsidRDefault="000E5DB7" w:rsidP="004F4556">
                  <w:pPr>
                    <w:pStyle w:val="ListParagraph"/>
                    <w:numPr>
                      <w:ilvl w:val="0"/>
                      <w:numId w:val="37"/>
                    </w:numPr>
                    <w:spacing w:after="200" w:line="276" w:lineRule="auto"/>
                    <w:rPr>
                      <w:rFonts w:ascii="Calibri" w:hAnsi="Calibri"/>
                      <w:i/>
                      <w:sz w:val="22"/>
                      <w:szCs w:val="22"/>
                    </w:rPr>
                  </w:pPr>
                  <w:r w:rsidRPr="000E5DB7">
                    <w:rPr>
                      <w:rFonts w:ascii="Calibri" w:hAnsi="Calibri"/>
                      <w:i/>
                      <w:sz w:val="22"/>
                      <w:szCs w:val="22"/>
                    </w:rPr>
                    <w:t>Participation in a criminal organisation (</w:t>
                  </w:r>
                  <w:r w:rsidRPr="000E5DB7">
                    <w:rPr>
                      <w:rStyle w:val="FootnoteReference"/>
                      <w:rFonts w:ascii="Calibri" w:hAnsi="Calibri"/>
                      <w:i/>
                      <w:sz w:val="22"/>
                      <w:szCs w:val="22"/>
                    </w:rPr>
                    <w:footnoteReference w:id="12"/>
                  </w:r>
                  <w:r w:rsidRPr="000E5DB7">
                    <w:rPr>
                      <w:rFonts w:ascii="Calibri" w:hAnsi="Calibri"/>
                      <w:i/>
                      <w:sz w:val="22"/>
                      <w:szCs w:val="22"/>
                    </w:rPr>
                    <w:t xml:space="preserve">); </w:t>
                  </w:r>
                </w:p>
                <w:p w14:paraId="2AAF8E33" w14:textId="77777777" w:rsidR="004F4556" w:rsidRPr="004F4556" w:rsidRDefault="000E5DB7" w:rsidP="004F4556">
                  <w:pPr>
                    <w:pStyle w:val="ListParagraph"/>
                    <w:numPr>
                      <w:ilvl w:val="0"/>
                      <w:numId w:val="37"/>
                    </w:numPr>
                    <w:spacing w:after="200" w:line="276" w:lineRule="auto"/>
                    <w:rPr>
                      <w:rFonts w:ascii="Calibri" w:hAnsi="Calibri"/>
                      <w:i/>
                      <w:sz w:val="22"/>
                      <w:szCs w:val="22"/>
                    </w:rPr>
                  </w:pPr>
                  <w:r w:rsidRPr="000E5DB7">
                    <w:rPr>
                      <w:rFonts w:ascii="Calibri" w:hAnsi="Calibri"/>
                      <w:i/>
                      <w:sz w:val="22"/>
                      <w:szCs w:val="22"/>
                    </w:rPr>
                    <w:t>Corruption (</w:t>
                  </w:r>
                  <w:r w:rsidRPr="000E5DB7">
                    <w:rPr>
                      <w:rStyle w:val="FootnoteReference"/>
                      <w:rFonts w:ascii="Calibri" w:hAnsi="Calibri"/>
                      <w:i/>
                      <w:sz w:val="22"/>
                      <w:szCs w:val="22"/>
                    </w:rPr>
                    <w:footnoteReference w:id="13"/>
                  </w:r>
                  <w:r w:rsidRPr="000E5DB7">
                    <w:rPr>
                      <w:rFonts w:ascii="Calibri" w:hAnsi="Calibri"/>
                      <w:i/>
                      <w:sz w:val="22"/>
                      <w:szCs w:val="22"/>
                    </w:rPr>
                    <w:t>);</w:t>
                  </w:r>
                </w:p>
                <w:p w14:paraId="2BEF115F" w14:textId="77777777" w:rsidR="004F4556" w:rsidRPr="004F4556" w:rsidRDefault="000E5DB7" w:rsidP="004F4556">
                  <w:pPr>
                    <w:pStyle w:val="ListParagraph"/>
                    <w:numPr>
                      <w:ilvl w:val="0"/>
                      <w:numId w:val="37"/>
                    </w:numPr>
                    <w:spacing w:after="200" w:line="276" w:lineRule="auto"/>
                    <w:rPr>
                      <w:rFonts w:ascii="Calibri" w:hAnsi="Calibri"/>
                      <w:i/>
                      <w:sz w:val="22"/>
                      <w:szCs w:val="22"/>
                    </w:rPr>
                  </w:pPr>
                  <w:r w:rsidRPr="000E5DB7">
                    <w:rPr>
                      <w:rFonts w:ascii="Calibri" w:hAnsi="Calibri"/>
                      <w:i/>
                      <w:sz w:val="22"/>
                      <w:szCs w:val="22"/>
                    </w:rPr>
                    <w:t>Fraud(</w:t>
                  </w:r>
                  <w:r w:rsidRPr="000E5DB7">
                    <w:rPr>
                      <w:rStyle w:val="FootnoteReference"/>
                      <w:rFonts w:ascii="Calibri" w:hAnsi="Calibri"/>
                      <w:i/>
                      <w:sz w:val="22"/>
                      <w:szCs w:val="22"/>
                    </w:rPr>
                    <w:footnoteReference w:id="14"/>
                  </w:r>
                  <w:r w:rsidRPr="000E5DB7">
                    <w:rPr>
                      <w:rFonts w:ascii="Calibri" w:hAnsi="Calibri"/>
                      <w:i/>
                      <w:sz w:val="22"/>
                      <w:szCs w:val="22"/>
                    </w:rPr>
                    <w:t xml:space="preserve">); </w:t>
                  </w:r>
                </w:p>
                <w:p w14:paraId="0D7A30FF" w14:textId="77777777" w:rsidR="004F4556" w:rsidRPr="004F4556" w:rsidRDefault="000E5DB7" w:rsidP="004F4556">
                  <w:pPr>
                    <w:pStyle w:val="ListParagraph"/>
                    <w:numPr>
                      <w:ilvl w:val="0"/>
                      <w:numId w:val="37"/>
                    </w:numPr>
                    <w:spacing w:after="200" w:line="276" w:lineRule="auto"/>
                    <w:rPr>
                      <w:rFonts w:ascii="Calibri" w:hAnsi="Calibri"/>
                      <w:i/>
                      <w:sz w:val="22"/>
                      <w:szCs w:val="22"/>
                    </w:rPr>
                  </w:pPr>
                  <w:r w:rsidRPr="000E5DB7">
                    <w:rPr>
                      <w:rFonts w:ascii="Calibri" w:hAnsi="Calibri"/>
                      <w:i/>
                      <w:sz w:val="22"/>
                      <w:szCs w:val="22"/>
                    </w:rPr>
                    <w:t>Terrorist offences or offences linked to terrorist activities (</w:t>
                  </w:r>
                  <w:r w:rsidRPr="000E5DB7">
                    <w:rPr>
                      <w:rStyle w:val="FootnoteReference"/>
                      <w:rFonts w:ascii="Calibri" w:hAnsi="Calibri"/>
                      <w:i/>
                      <w:sz w:val="22"/>
                      <w:szCs w:val="22"/>
                    </w:rPr>
                    <w:footnoteReference w:id="15"/>
                  </w:r>
                  <w:r w:rsidRPr="000E5DB7">
                    <w:rPr>
                      <w:rFonts w:ascii="Calibri" w:hAnsi="Calibri"/>
                      <w:i/>
                      <w:sz w:val="22"/>
                      <w:szCs w:val="22"/>
                    </w:rPr>
                    <w:t>);</w:t>
                  </w:r>
                </w:p>
                <w:p w14:paraId="23B6650E" w14:textId="77777777" w:rsidR="004F4556" w:rsidRPr="004F4556" w:rsidRDefault="000E5DB7" w:rsidP="004F4556">
                  <w:pPr>
                    <w:pStyle w:val="ListParagraph"/>
                    <w:numPr>
                      <w:ilvl w:val="0"/>
                      <w:numId w:val="37"/>
                    </w:numPr>
                    <w:spacing w:after="200" w:line="276" w:lineRule="auto"/>
                    <w:rPr>
                      <w:rFonts w:ascii="Calibri" w:hAnsi="Calibri"/>
                      <w:i/>
                      <w:sz w:val="22"/>
                      <w:szCs w:val="22"/>
                    </w:rPr>
                  </w:pPr>
                  <w:r w:rsidRPr="000E5DB7">
                    <w:rPr>
                      <w:rFonts w:ascii="Calibri" w:hAnsi="Calibri"/>
                      <w:i/>
                      <w:sz w:val="22"/>
                      <w:szCs w:val="22"/>
                    </w:rPr>
                    <w:t>Money laundering or terrorist financing (</w:t>
                  </w:r>
                  <w:r w:rsidRPr="000E5DB7">
                    <w:rPr>
                      <w:rStyle w:val="FootnoteReference"/>
                      <w:rFonts w:ascii="Calibri" w:hAnsi="Calibri"/>
                      <w:i/>
                      <w:sz w:val="22"/>
                      <w:szCs w:val="22"/>
                    </w:rPr>
                    <w:footnoteReference w:id="16"/>
                  </w:r>
                  <w:r w:rsidRPr="000E5DB7">
                    <w:rPr>
                      <w:rFonts w:ascii="Calibri" w:hAnsi="Calibri"/>
                      <w:i/>
                      <w:sz w:val="22"/>
                      <w:szCs w:val="22"/>
                    </w:rPr>
                    <w:t>);</w:t>
                  </w:r>
                </w:p>
                <w:p w14:paraId="274F8954" w14:textId="77777777" w:rsidR="004F4556" w:rsidRPr="004F4556" w:rsidRDefault="000E5DB7" w:rsidP="004F4556">
                  <w:pPr>
                    <w:pStyle w:val="ListParagraph"/>
                    <w:numPr>
                      <w:ilvl w:val="0"/>
                      <w:numId w:val="37"/>
                    </w:numPr>
                    <w:spacing w:after="200" w:line="276" w:lineRule="auto"/>
                    <w:rPr>
                      <w:rFonts w:ascii="Calibri" w:hAnsi="Calibri"/>
                      <w:sz w:val="22"/>
                      <w:szCs w:val="22"/>
                    </w:rPr>
                  </w:pPr>
                  <w:r w:rsidRPr="000E5DB7">
                    <w:rPr>
                      <w:rFonts w:ascii="Calibri" w:hAnsi="Calibri"/>
                      <w:i/>
                      <w:sz w:val="22"/>
                      <w:szCs w:val="22"/>
                    </w:rPr>
                    <w:t>Child labour and other forms of trafficking in human beings (</w:t>
                  </w:r>
                  <w:r w:rsidRPr="000E5DB7">
                    <w:rPr>
                      <w:rStyle w:val="FootnoteReference"/>
                      <w:rFonts w:ascii="Calibri" w:hAnsi="Calibri"/>
                      <w:i/>
                      <w:sz w:val="22"/>
                      <w:szCs w:val="22"/>
                    </w:rPr>
                    <w:footnoteReference w:id="17"/>
                  </w:r>
                  <w:r w:rsidRPr="000E5DB7">
                    <w:rPr>
                      <w:rFonts w:ascii="Calibri" w:hAnsi="Calibri"/>
                      <w:i/>
                      <w:sz w:val="22"/>
                      <w:szCs w:val="22"/>
                    </w:rPr>
                    <w:t>).</w:t>
                  </w:r>
                </w:p>
              </w:tc>
            </w:tr>
          </w:tbl>
          <w:p w14:paraId="029063C6" w14:textId="77777777" w:rsidR="0051284A" w:rsidRDefault="0051284A" w:rsidP="004F4556">
            <w:pPr>
              <w:rPr>
                <w:rFonts w:ascii="Calibri" w:hAnsi="Calibri"/>
                <w:sz w:val="22"/>
                <w:szCs w:val="22"/>
              </w:rPr>
            </w:pPr>
          </w:p>
          <w:p w14:paraId="78505F3E" w14:textId="77777777" w:rsidR="0051284A" w:rsidRDefault="0051284A" w:rsidP="004F4556">
            <w:pPr>
              <w:rPr>
                <w:rFonts w:ascii="Calibri" w:hAnsi="Calibri"/>
                <w:sz w:val="22"/>
                <w:szCs w:val="22"/>
              </w:rPr>
            </w:pP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4419"/>
              <w:gridCol w:w="4426"/>
            </w:tblGrid>
            <w:tr w:rsidR="004F4556" w:rsidRPr="004F4556" w14:paraId="139A7BBA" w14:textId="77777777" w:rsidTr="00944F56">
              <w:tc>
                <w:tcPr>
                  <w:tcW w:w="4419" w:type="dxa"/>
                  <w:shd w:val="clear" w:color="auto" w:fill="244061" w:themeFill="accent1" w:themeFillShade="80"/>
                  <w:vAlign w:val="center"/>
                </w:tcPr>
                <w:p w14:paraId="3E62D632" w14:textId="77777777" w:rsidR="004F4556" w:rsidRPr="004F4556" w:rsidRDefault="000E5DB7" w:rsidP="004F4556">
                  <w:pPr>
                    <w:spacing w:after="120"/>
                    <w:rPr>
                      <w:rFonts w:ascii="Calibri" w:hAnsi="Calibri"/>
                      <w:color w:val="FFFFFF" w:themeColor="background1"/>
                      <w:sz w:val="22"/>
                      <w:szCs w:val="22"/>
                    </w:rPr>
                  </w:pPr>
                  <w:r w:rsidRPr="000E5DB7">
                    <w:rPr>
                      <w:rFonts w:ascii="Calibri" w:hAnsi="Calibri"/>
                      <w:b/>
                      <w:color w:val="FFFFFF" w:themeColor="background1"/>
                      <w:sz w:val="22"/>
                      <w:szCs w:val="22"/>
                    </w:rPr>
                    <w:t>Grounds relating to criminal convictions under national provisions implementing the grounds set out in Article 57(1) of the Directive:</w:t>
                  </w:r>
                </w:p>
              </w:tc>
              <w:tc>
                <w:tcPr>
                  <w:tcW w:w="4426" w:type="dxa"/>
                  <w:shd w:val="clear" w:color="auto" w:fill="244061" w:themeFill="accent1" w:themeFillShade="80"/>
                  <w:vAlign w:val="center"/>
                </w:tcPr>
                <w:p w14:paraId="70C012B4" w14:textId="77777777" w:rsidR="004F4556" w:rsidRPr="004F4556" w:rsidRDefault="000E5DB7" w:rsidP="004F4556">
                  <w:pPr>
                    <w:spacing w:after="120"/>
                    <w:rPr>
                      <w:rFonts w:ascii="Calibri" w:hAnsi="Calibri"/>
                      <w:b/>
                      <w:color w:val="FFFFFF" w:themeColor="background1"/>
                      <w:sz w:val="22"/>
                      <w:szCs w:val="22"/>
                    </w:rPr>
                  </w:pPr>
                  <w:r w:rsidRPr="000E5DB7">
                    <w:rPr>
                      <w:rFonts w:ascii="Calibri" w:hAnsi="Calibri"/>
                      <w:b/>
                      <w:color w:val="FFFFFF" w:themeColor="background1"/>
                      <w:sz w:val="22"/>
                      <w:szCs w:val="22"/>
                    </w:rPr>
                    <w:t>Answer:</w:t>
                  </w:r>
                </w:p>
              </w:tc>
            </w:tr>
            <w:tr w:rsidR="008757F8" w:rsidRPr="004F4556" w14:paraId="07887C10" w14:textId="77777777" w:rsidTr="009B47C5">
              <w:trPr>
                <w:trHeight w:val="844"/>
              </w:trPr>
              <w:tc>
                <w:tcPr>
                  <w:tcW w:w="4419" w:type="dxa"/>
                  <w:vMerge w:val="restart"/>
                  <w:shd w:val="clear" w:color="auto" w:fill="DBE5F1" w:themeFill="accent1" w:themeFillTint="33"/>
                  <w:vAlign w:val="center"/>
                </w:tcPr>
                <w:p w14:paraId="28895D9F" w14:textId="77777777" w:rsidR="008757F8" w:rsidRPr="004F4556" w:rsidRDefault="008757F8" w:rsidP="008757F8">
                  <w:pPr>
                    <w:spacing w:after="120"/>
                    <w:rPr>
                      <w:rFonts w:ascii="Calibri" w:hAnsi="Calibri"/>
                      <w:sz w:val="22"/>
                      <w:szCs w:val="22"/>
                    </w:rPr>
                  </w:pPr>
                  <w:r w:rsidRPr="000E5DB7">
                    <w:rPr>
                      <w:rFonts w:ascii="Calibri" w:hAnsi="Calibri"/>
                      <w:sz w:val="22"/>
                      <w:szCs w:val="22"/>
                    </w:rPr>
                    <w:t xml:space="preserve">Has the </w:t>
                  </w:r>
                  <w:r w:rsidRPr="000E5DB7">
                    <w:rPr>
                      <w:rFonts w:ascii="Calibri" w:hAnsi="Calibri"/>
                      <w:b/>
                      <w:sz w:val="22"/>
                      <w:szCs w:val="22"/>
                    </w:rPr>
                    <w:t xml:space="preserve">economic operator itself </w:t>
                  </w:r>
                  <w:r w:rsidRPr="000E5DB7">
                    <w:rPr>
                      <w:rFonts w:ascii="Calibri" w:hAnsi="Calibri"/>
                      <w:sz w:val="22"/>
                      <w:szCs w:val="22"/>
                    </w:rPr>
                    <w:t xml:space="preserve">or </w:t>
                  </w:r>
                  <w:r w:rsidRPr="000E5DB7">
                    <w:rPr>
                      <w:rFonts w:ascii="Calibri" w:hAnsi="Calibri"/>
                      <w:b/>
                      <w:sz w:val="22"/>
                      <w:szCs w:val="22"/>
                    </w:rPr>
                    <w:t>any</w:t>
                  </w:r>
                  <w:r w:rsidRPr="000E5DB7">
                    <w:rPr>
                      <w:rFonts w:ascii="Calibri" w:hAnsi="Calibri"/>
                      <w:sz w:val="22"/>
                      <w:szCs w:val="22"/>
                    </w:rPr>
                    <w:t xml:space="preserve"> person who is a member of its administrative, management or supervisory body or has powers of representation, decision or control therein been the </w:t>
                  </w:r>
                  <w:r w:rsidRPr="000E5DB7">
                    <w:rPr>
                      <w:rFonts w:ascii="Calibri" w:hAnsi="Calibri"/>
                      <w:b/>
                      <w:sz w:val="22"/>
                      <w:szCs w:val="22"/>
                    </w:rPr>
                    <w:t xml:space="preserve">subject of a conviction </w:t>
                  </w:r>
                  <w:r w:rsidRPr="000E5DB7">
                    <w:rPr>
                      <w:rFonts w:ascii="Calibri" w:hAnsi="Calibri"/>
                      <w:sz w:val="22"/>
                      <w:szCs w:val="22"/>
                    </w:rPr>
                    <w:t xml:space="preserve">for one of the reasons listed above, by a conviction rendered at the most five years ago </w:t>
                  </w:r>
                  <w:r w:rsidRPr="000E5DB7">
                    <w:rPr>
                      <w:rFonts w:ascii="Calibri" w:hAnsi="Calibri"/>
                      <w:sz w:val="22"/>
                      <w:szCs w:val="22"/>
                    </w:rPr>
                    <w:lastRenderedPageBreak/>
                    <w:t>or in which an exclusion period set out directly in the conviction continues to be applicable?</w:t>
                  </w:r>
                </w:p>
              </w:tc>
              <w:tc>
                <w:tcPr>
                  <w:tcW w:w="4426" w:type="dxa"/>
                  <w:vAlign w:val="center"/>
                </w:tcPr>
                <w:p w14:paraId="38D96871" w14:textId="77777777" w:rsidR="008757F8" w:rsidRPr="004F4556" w:rsidRDefault="00000000" w:rsidP="008757F8">
                  <w:pPr>
                    <w:tabs>
                      <w:tab w:val="left" w:pos="397"/>
                    </w:tabs>
                    <w:spacing w:after="120"/>
                    <w:rPr>
                      <w:rFonts w:ascii="Calibri" w:hAnsi="Calibri"/>
                      <w:sz w:val="22"/>
                      <w:szCs w:val="22"/>
                    </w:rPr>
                  </w:pPr>
                  <w:sdt>
                    <w:sdtPr>
                      <w:rPr>
                        <w:rFonts w:ascii="Calibri" w:hAnsi="Calibri"/>
                        <w:sz w:val="22"/>
                        <w:szCs w:val="22"/>
                      </w:rPr>
                      <w:id w:val="-215432677"/>
                      <w:placeholder>
                        <w:docPart w:val="72BFBB1F245A48E98C0CE959EB79A49A"/>
                      </w:placeholder>
                      <w:showingPlcHdr/>
                    </w:sdtPr>
                    <w:sdtContent>
                      <w:r w:rsidR="008757F8">
                        <w:rPr>
                          <w:rFonts w:ascii="Calibri" w:hAnsi="Calibri"/>
                          <w:sz w:val="22"/>
                          <w:szCs w:val="22"/>
                        </w:rPr>
                        <w:t>Yes</w:t>
                      </w:r>
                    </w:sdtContent>
                  </w:sdt>
                  <w:sdt>
                    <w:sdtPr>
                      <w:rPr>
                        <w:rFonts w:ascii="Calibri" w:hAnsi="Calibri"/>
                        <w:sz w:val="22"/>
                        <w:szCs w:val="22"/>
                      </w:rPr>
                      <w:id w:val="-557239366"/>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1349260188"/>
                      <w:placeholder>
                        <w:docPart w:val="C6F8712390424E1D81880931B2717F90"/>
                      </w:placeholder>
                      <w:showingPlcHdr/>
                    </w:sdtPr>
                    <w:sdtContent>
                      <w:r w:rsidR="008757F8">
                        <w:rPr>
                          <w:rFonts w:ascii="Calibri" w:hAnsi="Calibri"/>
                          <w:sz w:val="22"/>
                          <w:szCs w:val="22"/>
                        </w:rPr>
                        <w:t>No</w:t>
                      </w:r>
                    </w:sdtContent>
                  </w:sdt>
                  <w:sdt>
                    <w:sdtPr>
                      <w:rPr>
                        <w:rFonts w:ascii="Calibri" w:hAnsi="Calibri"/>
                        <w:sz w:val="22"/>
                        <w:szCs w:val="22"/>
                      </w:rPr>
                      <w:id w:val="914899707"/>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r w:rsidR="008757F8" w:rsidRPr="004F4556" w14:paraId="341717AF" w14:textId="77777777" w:rsidTr="009B47C5">
              <w:trPr>
                <w:trHeight w:val="844"/>
              </w:trPr>
              <w:tc>
                <w:tcPr>
                  <w:tcW w:w="4419" w:type="dxa"/>
                  <w:vMerge/>
                  <w:shd w:val="clear" w:color="auto" w:fill="DBE5F1" w:themeFill="accent1" w:themeFillTint="33"/>
                  <w:vAlign w:val="center"/>
                </w:tcPr>
                <w:p w14:paraId="1A0C3075" w14:textId="77777777" w:rsidR="008757F8" w:rsidRPr="000E5DB7" w:rsidRDefault="008757F8" w:rsidP="008757F8">
                  <w:pPr>
                    <w:spacing w:after="120"/>
                    <w:rPr>
                      <w:rFonts w:ascii="Calibri" w:hAnsi="Calibri"/>
                      <w:sz w:val="22"/>
                      <w:szCs w:val="22"/>
                    </w:rPr>
                  </w:pPr>
                </w:p>
              </w:tc>
              <w:tc>
                <w:tcPr>
                  <w:tcW w:w="4426" w:type="dxa"/>
                  <w:shd w:val="clear" w:color="auto" w:fill="DBE5F1" w:themeFill="accent1" w:themeFillTint="33"/>
                  <w:vAlign w:val="center"/>
                </w:tcPr>
                <w:p w14:paraId="60ABA649" w14:textId="77777777" w:rsidR="008757F8" w:rsidRDefault="008757F8" w:rsidP="008757F8">
                  <w:pPr>
                    <w:spacing w:after="120"/>
                    <w:rPr>
                      <w:rFonts w:ascii="Calibri" w:hAnsi="Calibri"/>
                      <w:sz w:val="22"/>
                      <w:szCs w:val="22"/>
                    </w:rPr>
                  </w:pPr>
                  <w:r w:rsidRPr="000E5DB7">
                    <w:rPr>
                      <w:rFonts w:ascii="Calibri" w:hAnsi="Calibri"/>
                      <w:sz w:val="22"/>
                      <w:szCs w:val="22"/>
                    </w:rPr>
                    <w:t>If the relevant documentation is available electronically, please indicate: (web address, issuing authority or body, precise reference of the documentation)(</w:t>
                  </w:r>
                  <w:r w:rsidRPr="000E5DB7">
                    <w:rPr>
                      <w:rStyle w:val="FootnoteReference"/>
                      <w:rFonts w:ascii="Calibri" w:hAnsi="Calibri"/>
                      <w:sz w:val="22"/>
                      <w:szCs w:val="22"/>
                    </w:rPr>
                    <w:footnoteReference w:id="18"/>
                  </w:r>
                  <w:r w:rsidRPr="000E5DB7">
                    <w:rPr>
                      <w:rFonts w:ascii="Calibri" w:hAnsi="Calibri"/>
                      <w:sz w:val="22"/>
                      <w:szCs w:val="22"/>
                    </w:rPr>
                    <w:t>):</w:t>
                  </w:r>
                </w:p>
              </w:tc>
            </w:tr>
            <w:tr w:rsidR="008757F8" w:rsidRPr="004F4556" w14:paraId="2BCDC393" w14:textId="77777777" w:rsidTr="00944F56">
              <w:trPr>
                <w:trHeight w:val="844"/>
              </w:trPr>
              <w:tc>
                <w:tcPr>
                  <w:tcW w:w="4419" w:type="dxa"/>
                  <w:vMerge/>
                  <w:shd w:val="clear" w:color="auto" w:fill="DBE5F1" w:themeFill="accent1" w:themeFillTint="33"/>
                  <w:vAlign w:val="center"/>
                </w:tcPr>
                <w:p w14:paraId="74F47441" w14:textId="77777777" w:rsidR="008757F8" w:rsidRPr="000E5DB7" w:rsidRDefault="008757F8" w:rsidP="008757F8">
                  <w:pPr>
                    <w:spacing w:after="120"/>
                    <w:rPr>
                      <w:rFonts w:ascii="Calibri" w:hAnsi="Calibri"/>
                      <w:sz w:val="22"/>
                      <w:szCs w:val="22"/>
                    </w:rPr>
                  </w:pPr>
                </w:p>
              </w:tc>
              <w:sdt>
                <w:sdtPr>
                  <w:rPr>
                    <w:rFonts w:ascii="Calibri" w:hAnsi="Calibri"/>
                    <w:sz w:val="22"/>
                    <w:szCs w:val="22"/>
                  </w:rPr>
                  <w:id w:val="-649677622"/>
                  <w:placeholder>
                    <w:docPart w:val="D6B70C40FF854ABB902B7A7146C3D41B"/>
                  </w:placeholder>
                  <w:showingPlcHdr/>
                </w:sdtPr>
                <w:sdtContent>
                  <w:tc>
                    <w:tcPr>
                      <w:tcW w:w="4426" w:type="dxa"/>
                      <w:vAlign w:val="center"/>
                    </w:tcPr>
                    <w:p w14:paraId="611CE017" w14:textId="77777777" w:rsidR="008757F8" w:rsidRDefault="008757F8" w:rsidP="008757F8">
                      <w:pPr>
                        <w:spacing w:after="120"/>
                        <w:rPr>
                          <w:rFonts w:ascii="Calibri" w:hAnsi="Calibri"/>
                          <w:sz w:val="22"/>
                          <w:szCs w:val="22"/>
                        </w:rPr>
                      </w:pPr>
                      <w:r w:rsidRPr="001C372E">
                        <w:rPr>
                          <w:rStyle w:val="PlaceholderText"/>
                        </w:rPr>
                        <w:t xml:space="preserve">Click </w:t>
                      </w:r>
                      <w:r>
                        <w:rPr>
                          <w:rStyle w:val="PlaceholderText"/>
                        </w:rPr>
                        <w:t>here and insert details</w:t>
                      </w:r>
                      <w:r w:rsidRPr="001C372E">
                        <w:rPr>
                          <w:rStyle w:val="PlaceholderText"/>
                        </w:rPr>
                        <w:t>.</w:t>
                      </w:r>
                    </w:p>
                  </w:tc>
                </w:sdtContent>
              </w:sdt>
            </w:tr>
            <w:tr w:rsidR="008757F8" w:rsidRPr="004F4556" w14:paraId="6B90B804" w14:textId="77777777" w:rsidTr="00AF1522">
              <w:trPr>
                <w:trHeight w:val="70"/>
              </w:trPr>
              <w:tc>
                <w:tcPr>
                  <w:tcW w:w="8845" w:type="dxa"/>
                  <w:gridSpan w:val="2"/>
                  <w:shd w:val="clear" w:color="auto" w:fill="DBE5F1" w:themeFill="accent1" w:themeFillTint="33"/>
                  <w:vAlign w:val="center"/>
                </w:tcPr>
                <w:p w14:paraId="0FD4A37D" w14:textId="77777777" w:rsidR="008757F8" w:rsidRPr="004F4556" w:rsidRDefault="008757F8" w:rsidP="008757F8">
                  <w:pPr>
                    <w:spacing w:after="120"/>
                    <w:rPr>
                      <w:rFonts w:ascii="Calibri" w:hAnsi="Calibri"/>
                      <w:sz w:val="22"/>
                      <w:szCs w:val="22"/>
                    </w:rPr>
                  </w:pPr>
                  <w:r w:rsidRPr="000E5DB7">
                    <w:rPr>
                      <w:rFonts w:ascii="Calibri" w:hAnsi="Calibri"/>
                      <w:b/>
                      <w:sz w:val="22"/>
                      <w:szCs w:val="22"/>
                    </w:rPr>
                    <w:t>If yes,</w:t>
                  </w:r>
                  <w:r w:rsidRPr="000E5DB7">
                    <w:rPr>
                      <w:rFonts w:ascii="Calibri" w:hAnsi="Calibri"/>
                      <w:sz w:val="22"/>
                      <w:szCs w:val="22"/>
                    </w:rPr>
                    <w:t xml:space="preserve"> please indicate(</w:t>
                  </w:r>
                  <w:r w:rsidRPr="000E5DB7">
                    <w:rPr>
                      <w:rStyle w:val="FootnoteReference"/>
                      <w:rFonts w:ascii="Calibri" w:hAnsi="Calibri"/>
                      <w:sz w:val="22"/>
                      <w:szCs w:val="22"/>
                    </w:rPr>
                    <w:footnoteReference w:id="19"/>
                  </w:r>
                  <w:r w:rsidRPr="000E5DB7">
                    <w:rPr>
                      <w:rFonts w:ascii="Calibri" w:hAnsi="Calibri"/>
                      <w:sz w:val="22"/>
                      <w:szCs w:val="22"/>
                    </w:rPr>
                    <w:t>):</w:t>
                  </w:r>
                </w:p>
              </w:tc>
            </w:tr>
            <w:tr w:rsidR="008757F8" w:rsidRPr="004F4556" w14:paraId="000D7B98" w14:textId="77777777" w:rsidTr="00944F56">
              <w:trPr>
                <w:trHeight w:val="215"/>
              </w:trPr>
              <w:tc>
                <w:tcPr>
                  <w:tcW w:w="4419" w:type="dxa"/>
                  <w:shd w:val="clear" w:color="auto" w:fill="DBE5F1" w:themeFill="accent1" w:themeFillTint="33"/>
                  <w:vAlign w:val="center"/>
                </w:tcPr>
                <w:p w14:paraId="29F067D7" w14:textId="77777777" w:rsidR="008757F8" w:rsidRPr="004F4556" w:rsidRDefault="008757F8" w:rsidP="008757F8">
                  <w:pPr>
                    <w:pStyle w:val="ListParagraph"/>
                    <w:numPr>
                      <w:ilvl w:val="0"/>
                      <w:numId w:val="52"/>
                    </w:numPr>
                    <w:spacing w:after="120"/>
                    <w:contextualSpacing w:val="0"/>
                    <w:rPr>
                      <w:rFonts w:ascii="Calibri" w:hAnsi="Calibri"/>
                      <w:sz w:val="22"/>
                      <w:szCs w:val="22"/>
                    </w:rPr>
                  </w:pPr>
                  <w:r w:rsidRPr="000E5DB7">
                    <w:rPr>
                      <w:rFonts w:ascii="Calibri" w:hAnsi="Calibri"/>
                      <w:sz w:val="22"/>
                      <w:szCs w:val="22"/>
                    </w:rPr>
                    <w:t>Date of conviction, specify which of points 1 to 6 is concerned and the reason(s) for the conviction,</w:t>
                  </w:r>
                </w:p>
              </w:tc>
              <w:tc>
                <w:tcPr>
                  <w:tcW w:w="4426" w:type="dxa"/>
                  <w:vAlign w:val="center"/>
                </w:tcPr>
                <w:p w14:paraId="06CC7CA6" w14:textId="77777777" w:rsidR="008757F8" w:rsidRDefault="00000000" w:rsidP="008757F8">
                  <w:pPr>
                    <w:spacing w:after="120"/>
                    <w:rPr>
                      <w:rFonts w:ascii="Calibri" w:hAnsi="Calibri" w:cs="Calibri"/>
                      <w:sz w:val="22"/>
                      <w:szCs w:val="22"/>
                    </w:rPr>
                  </w:pPr>
                  <w:sdt>
                    <w:sdtPr>
                      <w:rPr>
                        <w:rFonts w:ascii="Calibri" w:hAnsi="Calibri" w:cs="Calibri"/>
                        <w:sz w:val="22"/>
                        <w:szCs w:val="22"/>
                      </w:rPr>
                      <w:id w:val="-1794351140"/>
                      <w:placeholder>
                        <w:docPart w:val="29DF0F852D2C452EA916552E832E16DF"/>
                      </w:placeholder>
                      <w:showingPlcHdr/>
                      <w:date>
                        <w:dateFormat w:val="dd/MM/yyyy"/>
                        <w:lid w:val="en-IE"/>
                        <w:storeMappedDataAs w:val="dateTime"/>
                        <w:calendar w:val="gregorian"/>
                      </w:date>
                    </w:sdtPr>
                    <w:sdtContent>
                      <w:r w:rsidR="008757F8" w:rsidRPr="001C372E">
                        <w:rPr>
                          <w:rStyle w:val="PlaceholderText"/>
                        </w:rPr>
                        <w:t>Click to enter a date.</w:t>
                      </w:r>
                    </w:sdtContent>
                  </w:sdt>
                  <w:r w:rsidR="008757F8" w:rsidRPr="000E5DB7">
                    <w:rPr>
                      <w:rFonts w:ascii="Calibri" w:hAnsi="Calibri" w:cs="Calibri"/>
                      <w:sz w:val="22"/>
                      <w:szCs w:val="22"/>
                    </w:rPr>
                    <w:t>,</w:t>
                  </w:r>
                </w:p>
                <w:p w14:paraId="6DD6A21A" w14:textId="77777777" w:rsidR="008757F8" w:rsidRDefault="00000000" w:rsidP="008757F8">
                  <w:pPr>
                    <w:spacing w:after="120"/>
                    <w:rPr>
                      <w:rFonts w:ascii="Calibri" w:hAnsi="Calibri" w:cs="Calibri"/>
                      <w:sz w:val="22"/>
                      <w:szCs w:val="22"/>
                    </w:rPr>
                  </w:pPr>
                  <w:sdt>
                    <w:sdtPr>
                      <w:rPr>
                        <w:rFonts w:ascii="Calibri" w:hAnsi="Calibri" w:cs="Calibri"/>
                        <w:sz w:val="22"/>
                        <w:szCs w:val="22"/>
                      </w:rPr>
                      <w:id w:val="129910291"/>
                      <w:placeholder>
                        <w:docPart w:val="A281FCBC596B40EEBF8678C7C07AE5BB"/>
                      </w:placeholder>
                      <w:showingPlcHdr/>
                    </w:sdtPr>
                    <w:sdtContent>
                      <w:r w:rsidR="008757F8" w:rsidRPr="001C372E">
                        <w:rPr>
                          <w:rStyle w:val="PlaceholderText"/>
                        </w:rPr>
                        <w:t>Click here to enter</w:t>
                      </w:r>
                      <w:r w:rsidR="008757F8">
                        <w:rPr>
                          <w:rStyle w:val="PlaceholderText"/>
                        </w:rPr>
                        <w:t xml:space="preserve"> points</w:t>
                      </w:r>
                      <w:r w:rsidR="008757F8" w:rsidRPr="001C372E">
                        <w:rPr>
                          <w:rStyle w:val="PlaceholderText"/>
                        </w:rPr>
                        <w:t>.</w:t>
                      </w:r>
                    </w:sdtContent>
                  </w:sdt>
                  <w:r w:rsidR="008757F8" w:rsidRPr="000E5DB7">
                    <w:rPr>
                      <w:rFonts w:ascii="Calibri" w:hAnsi="Calibri" w:cs="Calibri"/>
                      <w:sz w:val="22"/>
                      <w:szCs w:val="22"/>
                    </w:rPr>
                    <w:t>,</w:t>
                  </w:r>
                </w:p>
                <w:p w14:paraId="5E15A951" w14:textId="77777777" w:rsidR="008757F8" w:rsidRPr="004F4556" w:rsidRDefault="00000000" w:rsidP="008757F8">
                  <w:pPr>
                    <w:spacing w:after="120"/>
                    <w:rPr>
                      <w:rFonts w:ascii="Calibri" w:hAnsi="Calibri"/>
                      <w:sz w:val="22"/>
                      <w:szCs w:val="22"/>
                    </w:rPr>
                  </w:pPr>
                  <w:sdt>
                    <w:sdtPr>
                      <w:rPr>
                        <w:rFonts w:ascii="Calibri" w:hAnsi="Calibri" w:cs="Calibri"/>
                        <w:sz w:val="22"/>
                        <w:szCs w:val="22"/>
                      </w:rPr>
                      <w:id w:val="379755029"/>
                      <w:placeholder>
                        <w:docPart w:val="B8CD696FA0E64FDA980326B062074F9E"/>
                      </w:placeholder>
                      <w:showingPlcHdr/>
                    </w:sdtPr>
                    <w:sdtContent>
                      <w:r w:rsidR="008757F8" w:rsidRPr="001C372E">
                        <w:rPr>
                          <w:rStyle w:val="PlaceholderText"/>
                        </w:rPr>
                        <w:t xml:space="preserve">Click here to enter </w:t>
                      </w:r>
                      <w:r w:rsidR="008757F8">
                        <w:rPr>
                          <w:rStyle w:val="PlaceholderText"/>
                        </w:rPr>
                        <w:t>reasons</w:t>
                      </w:r>
                      <w:r w:rsidR="008757F8" w:rsidRPr="001C372E">
                        <w:rPr>
                          <w:rStyle w:val="PlaceholderText"/>
                        </w:rPr>
                        <w:t>.</w:t>
                      </w:r>
                    </w:sdtContent>
                  </w:sdt>
                </w:p>
              </w:tc>
            </w:tr>
            <w:tr w:rsidR="008757F8" w:rsidRPr="004F4556" w14:paraId="1AB26766" w14:textId="77777777" w:rsidTr="00944F56">
              <w:trPr>
                <w:trHeight w:val="70"/>
              </w:trPr>
              <w:tc>
                <w:tcPr>
                  <w:tcW w:w="4419" w:type="dxa"/>
                  <w:shd w:val="clear" w:color="auto" w:fill="DBE5F1" w:themeFill="accent1" w:themeFillTint="33"/>
                  <w:vAlign w:val="center"/>
                </w:tcPr>
                <w:p w14:paraId="204B30AA" w14:textId="77777777" w:rsidR="008757F8" w:rsidRDefault="008757F8" w:rsidP="008757F8">
                  <w:pPr>
                    <w:pStyle w:val="ListParagraph"/>
                    <w:numPr>
                      <w:ilvl w:val="0"/>
                      <w:numId w:val="38"/>
                    </w:numPr>
                    <w:spacing w:after="120"/>
                    <w:contextualSpacing w:val="0"/>
                    <w:rPr>
                      <w:rFonts w:ascii="Calibri" w:hAnsi="Calibri"/>
                      <w:sz w:val="22"/>
                      <w:szCs w:val="22"/>
                    </w:rPr>
                  </w:pPr>
                  <w:r w:rsidRPr="000E5DB7">
                    <w:rPr>
                      <w:rFonts w:ascii="Calibri" w:hAnsi="Calibri"/>
                      <w:sz w:val="22"/>
                      <w:szCs w:val="22"/>
                    </w:rPr>
                    <w:t>Identify who has been convicted:</w:t>
                  </w:r>
                </w:p>
                <w:p w14:paraId="7F96B74E" w14:textId="77777777" w:rsidR="008757F8" w:rsidRPr="004F4556" w:rsidRDefault="008757F8" w:rsidP="008757F8">
                  <w:pPr>
                    <w:pStyle w:val="ListParagraph"/>
                    <w:spacing w:after="120"/>
                    <w:contextualSpacing w:val="0"/>
                    <w:rPr>
                      <w:rFonts w:ascii="Calibri" w:hAnsi="Calibri"/>
                      <w:sz w:val="22"/>
                      <w:szCs w:val="22"/>
                    </w:rPr>
                  </w:pPr>
                </w:p>
              </w:tc>
              <w:sdt>
                <w:sdtPr>
                  <w:rPr>
                    <w:rFonts w:ascii="Calibri" w:hAnsi="Calibri"/>
                    <w:sz w:val="22"/>
                    <w:szCs w:val="22"/>
                  </w:rPr>
                  <w:id w:val="-1752584227"/>
                  <w:placeholder>
                    <w:docPart w:val="C75C05D02EC54A158A7362D8CC258F68"/>
                  </w:placeholder>
                  <w:showingPlcHdr/>
                </w:sdtPr>
                <w:sdtContent>
                  <w:tc>
                    <w:tcPr>
                      <w:tcW w:w="4426" w:type="dxa"/>
                      <w:vAlign w:val="center"/>
                    </w:tcPr>
                    <w:p w14:paraId="54033919" w14:textId="77777777" w:rsidR="008757F8" w:rsidRPr="004F4556" w:rsidRDefault="008757F8" w:rsidP="008757F8">
                      <w:pPr>
                        <w:spacing w:after="120"/>
                        <w:rPr>
                          <w:rFonts w:ascii="Calibri" w:hAnsi="Calibri"/>
                          <w:sz w:val="22"/>
                          <w:szCs w:val="22"/>
                        </w:rPr>
                      </w:pPr>
                      <w:r w:rsidRPr="001C372E">
                        <w:rPr>
                          <w:rStyle w:val="PlaceholderText"/>
                        </w:rPr>
                        <w:t xml:space="preserve">Click </w:t>
                      </w:r>
                      <w:r>
                        <w:rPr>
                          <w:rStyle w:val="PlaceholderText"/>
                        </w:rPr>
                        <w:t>here and insert details</w:t>
                      </w:r>
                      <w:r w:rsidRPr="001C372E">
                        <w:rPr>
                          <w:rStyle w:val="PlaceholderText"/>
                        </w:rPr>
                        <w:t>.</w:t>
                      </w:r>
                    </w:p>
                  </w:tc>
                </w:sdtContent>
              </w:sdt>
            </w:tr>
            <w:tr w:rsidR="008757F8" w:rsidRPr="004F4556" w14:paraId="4A5DE9D4" w14:textId="77777777" w:rsidTr="00944F56">
              <w:trPr>
                <w:trHeight w:val="70"/>
              </w:trPr>
              <w:tc>
                <w:tcPr>
                  <w:tcW w:w="4419" w:type="dxa"/>
                  <w:shd w:val="clear" w:color="auto" w:fill="DBE5F1" w:themeFill="accent1" w:themeFillTint="33"/>
                  <w:vAlign w:val="center"/>
                </w:tcPr>
                <w:p w14:paraId="49357C6F" w14:textId="77777777" w:rsidR="008757F8" w:rsidRDefault="008757F8" w:rsidP="008757F8">
                  <w:pPr>
                    <w:pStyle w:val="ListParagraph"/>
                    <w:numPr>
                      <w:ilvl w:val="0"/>
                      <w:numId w:val="38"/>
                    </w:numPr>
                    <w:spacing w:after="120"/>
                    <w:contextualSpacing w:val="0"/>
                    <w:rPr>
                      <w:rFonts w:ascii="Calibri" w:hAnsi="Calibri"/>
                      <w:sz w:val="22"/>
                      <w:szCs w:val="22"/>
                    </w:rPr>
                  </w:pPr>
                  <w:r w:rsidRPr="000E5DB7">
                    <w:rPr>
                      <w:rFonts w:ascii="Calibri" w:hAnsi="Calibri"/>
                      <w:sz w:val="22"/>
                      <w:szCs w:val="22"/>
                    </w:rPr>
                    <w:t>Insofar as established directly in the conviction:</w:t>
                  </w:r>
                </w:p>
                <w:p w14:paraId="23F39A00" w14:textId="77777777" w:rsidR="008757F8" w:rsidRPr="00184BF7" w:rsidRDefault="008757F8" w:rsidP="008757F8">
                  <w:pPr>
                    <w:pStyle w:val="ListParagraph"/>
                    <w:spacing w:after="120"/>
                    <w:contextualSpacing w:val="0"/>
                    <w:rPr>
                      <w:rFonts w:ascii="Calibri" w:hAnsi="Calibri"/>
                      <w:sz w:val="22"/>
                      <w:szCs w:val="22"/>
                    </w:rPr>
                  </w:pPr>
                  <w:r w:rsidRPr="000E5DB7">
                    <w:rPr>
                      <w:rFonts w:ascii="Calibri" w:hAnsi="Calibri"/>
                      <w:sz w:val="22"/>
                      <w:szCs w:val="22"/>
                    </w:rPr>
                    <w:t>If the relevant documentation is available electronically, please indicate:  (web address, issuing authority or body, precise reference of the documentation)(</w:t>
                  </w:r>
                  <w:r w:rsidRPr="000E5DB7">
                    <w:rPr>
                      <w:rStyle w:val="FootnoteReference"/>
                      <w:rFonts w:ascii="Calibri" w:hAnsi="Calibri"/>
                      <w:sz w:val="22"/>
                      <w:szCs w:val="22"/>
                    </w:rPr>
                    <w:footnoteReference w:id="20"/>
                  </w:r>
                  <w:r w:rsidRPr="000E5DB7">
                    <w:rPr>
                      <w:rFonts w:ascii="Calibri" w:hAnsi="Calibri"/>
                      <w:sz w:val="22"/>
                      <w:szCs w:val="22"/>
                    </w:rPr>
                    <w:t>):</w:t>
                  </w:r>
                </w:p>
              </w:tc>
              <w:tc>
                <w:tcPr>
                  <w:tcW w:w="4426" w:type="dxa"/>
                  <w:vAlign w:val="center"/>
                </w:tcPr>
                <w:sdt>
                  <w:sdtPr>
                    <w:rPr>
                      <w:rFonts w:ascii="Calibri" w:hAnsi="Calibri" w:cs="Calibri"/>
                      <w:sz w:val="22"/>
                      <w:szCs w:val="22"/>
                    </w:rPr>
                    <w:id w:val="-632862369"/>
                    <w:placeholder>
                      <w:docPart w:val="F95536194F644236A185354E794E1BA7"/>
                    </w:placeholder>
                    <w:showingPlcHdr/>
                  </w:sdtPr>
                  <w:sdtContent>
                    <w:p w14:paraId="5367A626" w14:textId="77777777" w:rsidR="008757F8" w:rsidRPr="00184BF7" w:rsidRDefault="008757F8" w:rsidP="008757F8">
                      <w:pPr>
                        <w:spacing w:after="120"/>
                        <w:rPr>
                          <w:rFonts w:ascii="Calibri" w:hAnsi="Calibri" w:cs="Calibri"/>
                          <w:sz w:val="22"/>
                          <w:szCs w:val="22"/>
                        </w:rPr>
                      </w:pPr>
                      <w:r w:rsidRPr="001C372E">
                        <w:rPr>
                          <w:rStyle w:val="PlaceholderText"/>
                        </w:rPr>
                        <w:t xml:space="preserve">Click </w:t>
                      </w:r>
                      <w:r>
                        <w:rPr>
                          <w:rStyle w:val="PlaceholderText"/>
                        </w:rPr>
                        <w:t>here and insert details</w:t>
                      </w:r>
                      <w:r w:rsidRPr="001C372E">
                        <w:rPr>
                          <w:rStyle w:val="PlaceholderText"/>
                        </w:rPr>
                        <w:t>.</w:t>
                      </w:r>
                    </w:p>
                  </w:sdtContent>
                </w:sdt>
              </w:tc>
            </w:tr>
            <w:tr w:rsidR="008757F8" w:rsidRPr="004F4556" w14:paraId="036E0FA0" w14:textId="77777777" w:rsidTr="008E14BF">
              <w:trPr>
                <w:trHeight w:val="400"/>
              </w:trPr>
              <w:tc>
                <w:tcPr>
                  <w:tcW w:w="4419" w:type="dxa"/>
                  <w:vMerge w:val="restart"/>
                  <w:shd w:val="clear" w:color="auto" w:fill="DBE5F1" w:themeFill="accent1" w:themeFillTint="33"/>
                  <w:vAlign w:val="center"/>
                </w:tcPr>
                <w:p w14:paraId="0FE044AF" w14:textId="77777777" w:rsidR="008757F8" w:rsidRPr="004F4556" w:rsidRDefault="008757F8" w:rsidP="008757F8">
                  <w:pPr>
                    <w:spacing w:after="120"/>
                    <w:rPr>
                      <w:rFonts w:ascii="Calibri" w:hAnsi="Calibri"/>
                      <w:sz w:val="22"/>
                      <w:szCs w:val="22"/>
                    </w:rPr>
                  </w:pPr>
                  <w:r w:rsidRPr="000E5DB7">
                    <w:rPr>
                      <w:rFonts w:ascii="Calibri" w:hAnsi="Calibri"/>
                      <w:sz w:val="22"/>
                      <w:szCs w:val="22"/>
                    </w:rPr>
                    <w:t>In case of convictions, has the economic operator taken measures to demonstrate its reliability despite the existence of a relevant ground for exclusion (</w:t>
                  </w:r>
                  <w:r w:rsidRPr="000E5DB7">
                    <w:rPr>
                      <w:rStyle w:val="FootnoteReference"/>
                      <w:rFonts w:ascii="Calibri" w:hAnsi="Calibri"/>
                      <w:sz w:val="22"/>
                      <w:szCs w:val="22"/>
                    </w:rPr>
                    <w:footnoteReference w:id="21"/>
                  </w:r>
                  <w:r w:rsidRPr="000E5DB7">
                    <w:rPr>
                      <w:rFonts w:ascii="Calibri" w:hAnsi="Calibri"/>
                      <w:sz w:val="22"/>
                      <w:szCs w:val="22"/>
                    </w:rPr>
                    <w:t>) (‘Self Cleaning’)</w:t>
                  </w:r>
                </w:p>
              </w:tc>
              <w:tc>
                <w:tcPr>
                  <w:tcW w:w="4426" w:type="dxa"/>
                  <w:vAlign w:val="center"/>
                </w:tcPr>
                <w:p w14:paraId="29B798CF" w14:textId="77777777" w:rsidR="008757F8" w:rsidRPr="004F4556" w:rsidRDefault="00000000" w:rsidP="008757F8">
                  <w:pPr>
                    <w:tabs>
                      <w:tab w:val="left" w:pos="397"/>
                    </w:tabs>
                    <w:spacing w:after="120"/>
                    <w:rPr>
                      <w:rFonts w:ascii="Calibri" w:hAnsi="Calibri"/>
                      <w:sz w:val="22"/>
                      <w:szCs w:val="22"/>
                    </w:rPr>
                  </w:pPr>
                  <w:sdt>
                    <w:sdtPr>
                      <w:rPr>
                        <w:rFonts w:ascii="Calibri" w:hAnsi="Calibri"/>
                        <w:sz w:val="22"/>
                        <w:szCs w:val="22"/>
                      </w:rPr>
                      <w:id w:val="-824129176"/>
                      <w:placeholder>
                        <w:docPart w:val="D0A204B48F51407D80E84AEDB1005BBC"/>
                      </w:placeholder>
                      <w:showingPlcHdr/>
                    </w:sdtPr>
                    <w:sdtContent>
                      <w:r w:rsidR="008757F8">
                        <w:rPr>
                          <w:rFonts w:ascii="Calibri" w:hAnsi="Calibri"/>
                          <w:sz w:val="22"/>
                          <w:szCs w:val="22"/>
                        </w:rPr>
                        <w:t>Yes</w:t>
                      </w:r>
                    </w:sdtContent>
                  </w:sdt>
                  <w:sdt>
                    <w:sdtPr>
                      <w:rPr>
                        <w:rFonts w:ascii="Calibri" w:hAnsi="Calibri"/>
                        <w:sz w:val="22"/>
                        <w:szCs w:val="22"/>
                      </w:rPr>
                      <w:id w:val="-121847074"/>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848061884"/>
                      <w:placeholder>
                        <w:docPart w:val="07FF036847F5406A8CE2FC2B8AD163FB"/>
                      </w:placeholder>
                      <w:showingPlcHdr/>
                    </w:sdtPr>
                    <w:sdtContent>
                      <w:r w:rsidR="008757F8">
                        <w:rPr>
                          <w:rFonts w:ascii="Calibri" w:hAnsi="Calibri"/>
                          <w:sz w:val="22"/>
                          <w:szCs w:val="22"/>
                        </w:rPr>
                        <w:t>No</w:t>
                      </w:r>
                    </w:sdtContent>
                  </w:sdt>
                  <w:sdt>
                    <w:sdtPr>
                      <w:rPr>
                        <w:rFonts w:ascii="Calibri" w:hAnsi="Calibri"/>
                        <w:sz w:val="22"/>
                        <w:szCs w:val="22"/>
                      </w:rPr>
                      <w:id w:val="965855931"/>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r w:rsidR="008757F8" w:rsidRPr="004F4556" w14:paraId="180E7AB9" w14:textId="77777777" w:rsidTr="008E14BF">
              <w:trPr>
                <w:trHeight w:val="400"/>
              </w:trPr>
              <w:tc>
                <w:tcPr>
                  <w:tcW w:w="4419" w:type="dxa"/>
                  <w:vMerge/>
                  <w:shd w:val="clear" w:color="auto" w:fill="DBE5F1" w:themeFill="accent1" w:themeFillTint="33"/>
                  <w:vAlign w:val="center"/>
                </w:tcPr>
                <w:p w14:paraId="305A191C" w14:textId="77777777" w:rsidR="008757F8" w:rsidRPr="000E5DB7" w:rsidRDefault="008757F8" w:rsidP="008757F8">
                  <w:pPr>
                    <w:spacing w:after="120"/>
                    <w:rPr>
                      <w:rFonts w:ascii="Calibri" w:hAnsi="Calibri"/>
                      <w:sz w:val="22"/>
                      <w:szCs w:val="22"/>
                    </w:rPr>
                  </w:pPr>
                </w:p>
              </w:tc>
              <w:tc>
                <w:tcPr>
                  <w:tcW w:w="4426" w:type="dxa"/>
                  <w:shd w:val="clear" w:color="auto" w:fill="DBE5F1" w:themeFill="accent1" w:themeFillTint="33"/>
                  <w:vAlign w:val="center"/>
                </w:tcPr>
                <w:p w14:paraId="0B82128E" w14:textId="77777777" w:rsidR="008757F8" w:rsidRDefault="008757F8" w:rsidP="008757F8">
                  <w:pPr>
                    <w:spacing w:after="120"/>
                    <w:rPr>
                      <w:rFonts w:ascii="Calibri" w:hAnsi="Calibri"/>
                      <w:sz w:val="22"/>
                      <w:szCs w:val="22"/>
                    </w:rPr>
                  </w:pPr>
                  <w:r w:rsidRPr="000E5DB7">
                    <w:rPr>
                      <w:rFonts w:ascii="Calibri" w:hAnsi="Calibri"/>
                      <w:b/>
                      <w:sz w:val="22"/>
                      <w:szCs w:val="22"/>
                    </w:rPr>
                    <w:t>If yes,</w:t>
                  </w:r>
                  <w:r w:rsidRPr="000E5DB7">
                    <w:rPr>
                      <w:rFonts w:ascii="Calibri" w:hAnsi="Calibri"/>
                      <w:sz w:val="22"/>
                      <w:szCs w:val="22"/>
                    </w:rPr>
                    <w:t xml:space="preserve"> please describe the measures taken (</w:t>
                  </w:r>
                  <w:r w:rsidRPr="000E5DB7">
                    <w:rPr>
                      <w:rStyle w:val="FootnoteReference"/>
                      <w:rFonts w:ascii="Calibri" w:hAnsi="Calibri"/>
                      <w:sz w:val="22"/>
                      <w:szCs w:val="22"/>
                    </w:rPr>
                    <w:footnoteReference w:id="22"/>
                  </w:r>
                  <w:r w:rsidRPr="000E5DB7">
                    <w:rPr>
                      <w:rFonts w:ascii="Calibri" w:hAnsi="Calibri"/>
                      <w:sz w:val="22"/>
                      <w:szCs w:val="22"/>
                    </w:rPr>
                    <w:t>)</w:t>
                  </w:r>
                </w:p>
              </w:tc>
            </w:tr>
            <w:tr w:rsidR="008757F8" w:rsidRPr="004F4556" w14:paraId="4B771901" w14:textId="77777777" w:rsidTr="00944F56">
              <w:trPr>
                <w:trHeight w:val="400"/>
              </w:trPr>
              <w:tc>
                <w:tcPr>
                  <w:tcW w:w="4419" w:type="dxa"/>
                  <w:vMerge/>
                  <w:shd w:val="clear" w:color="auto" w:fill="DBE5F1" w:themeFill="accent1" w:themeFillTint="33"/>
                  <w:vAlign w:val="center"/>
                </w:tcPr>
                <w:p w14:paraId="7E86DA54" w14:textId="77777777" w:rsidR="008757F8" w:rsidRPr="000E5DB7" w:rsidRDefault="008757F8" w:rsidP="008757F8">
                  <w:pPr>
                    <w:spacing w:after="120"/>
                    <w:rPr>
                      <w:rFonts w:ascii="Calibri" w:hAnsi="Calibri"/>
                      <w:sz w:val="22"/>
                      <w:szCs w:val="22"/>
                    </w:rPr>
                  </w:pPr>
                </w:p>
              </w:tc>
              <w:sdt>
                <w:sdtPr>
                  <w:rPr>
                    <w:rFonts w:ascii="Calibri" w:hAnsi="Calibri"/>
                    <w:sz w:val="22"/>
                    <w:szCs w:val="22"/>
                  </w:rPr>
                  <w:id w:val="349606171"/>
                  <w:placeholder>
                    <w:docPart w:val="7B9E52AB384C4A949EDC9380017C8A4F"/>
                  </w:placeholder>
                  <w:showingPlcHdr/>
                </w:sdtPr>
                <w:sdtContent>
                  <w:tc>
                    <w:tcPr>
                      <w:tcW w:w="4426" w:type="dxa"/>
                      <w:vAlign w:val="center"/>
                    </w:tcPr>
                    <w:p w14:paraId="1672C187" w14:textId="77777777" w:rsidR="008757F8" w:rsidRDefault="008757F8" w:rsidP="008757F8">
                      <w:pPr>
                        <w:spacing w:after="120"/>
                        <w:rPr>
                          <w:rFonts w:ascii="Calibri" w:hAnsi="Calibri"/>
                          <w:sz w:val="22"/>
                          <w:szCs w:val="22"/>
                        </w:rPr>
                      </w:pPr>
                      <w:r w:rsidRPr="001C372E">
                        <w:rPr>
                          <w:rStyle w:val="PlaceholderText"/>
                        </w:rPr>
                        <w:t xml:space="preserve">Click </w:t>
                      </w:r>
                      <w:r>
                        <w:rPr>
                          <w:rStyle w:val="PlaceholderText"/>
                        </w:rPr>
                        <w:t>here and insert details</w:t>
                      </w:r>
                      <w:r w:rsidRPr="001C372E">
                        <w:rPr>
                          <w:rStyle w:val="PlaceholderText"/>
                        </w:rPr>
                        <w:t>.</w:t>
                      </w:r>
                    </w:p>
                  </w:tc>
                </w:sdtContent>
              </w:sdt>
            </w:tr>
          </w:tbl>
          <w:p w14:paraId="330727B6" w14:textId="77777777" w:rsidR="004F4556" w:rsidRDefault="004F4556" w:rsidP="004F4556">
            <w:pPr>
              <w:rPr>
                <w:rFonts w:ascii="Calibri" w:hAnsi="Calibri"/>
                <w:b/>
                <w:sz w:val="22"/>
                <w:szCs w:val="22"/>
              </w:rPr>
            </w:pPr>
          </w:p>
          <w:p w14:paraId="348B3D9F" w14:textId="77777777" w:rsidR="0051284A" w:rsidRDefault="0051284A" w:rsidP="004F4556">
            <w:pPr>
              <w:rPr>
                <w:rFonts w:ascii="Calibri" w:hAnsi="Calibri"/>
                <w:b/>
                <w:sz w:val="22"/>
                <w:szCs w:val="22"/>
              </w:rPr>
            </w:pPr>
          </w:p>
          <w:p w14:paraId="5CC7C1B2" w14:textId="77777777" w:rsidR="0051284A" w:rsidRDefault="0051284A" w:rsidP="004F4556">
            <w:pPr>
              <w:rPr>
                <w:rFonts w:ascii="Calibri" w:hAnsi="Calibri"/>
                <w:b/>
                <w:sz w:val="22"/>
                <w:szCs w:val="22"/>
              </w:rPr>
            </w:pPr>
          </w:p>
          <w:p w14:paraId="765EA7B2" w14:textId="77777777" w:rsidR="0051284A" w:rsidRDefault="0051284A" w:rsidP="004F4556">
            <w:pPr>
              <w:rPr>
                <w:rFonts w:ascii="Calibri" w:hAnsi="Calibri"/>
                <w:b/>
                <w:sz w:val="22"/>
                <w:szCs w:val="22"/>
              </w:rPr>
            </w:pPr>
          </w:p>
          <w:p w14:paraId="2854564B" w14:textId="77777777" w:rsidR="0051284A" w:rsidRDefault="0051284A" w:rsidP="004F4556">
            <w:pPr>
              <w:rPr>
                <w:rFonts w:ascii="Calibri" w:hAnsi="Calibri"/>
                <w:b/>
                <w:sz w:val="22"/>
                <w:szCs w:val="22"/>
              </w:rPr>
            </w:pPr>
          </w:p>
          <w:p w14:paraId="467F5430" w14:textId="77777777" w:rsidR="0051284A" w:rsidRDefault="0051284A" w:rsidP="004F4556">
            <w:pPr>
              <w:rPr>
                <w:rFonts w:ascii="Calibri" w:hAnsi="Calibri"/>
                <w:b/>
                <w:sz w:val="22"/>
                <w:szCs w:val="22"/>
              </w:rPr>
            </w:pPr>
          </w:p>
          <w:p w14:paraId="1DCD8038" w14:textId="77777777" w:rsidR="0051284A" w:rsidRDefault="0051284A" w:rsidP="004F4556">
            <w:pPr>
              <w:rPr>
                <w:rFonts w:ascii="Calibri" w:hAnsi="Calibri"/>
                <w:b/>
                <w:sz w:val="22"/>
                <w:szCs w:val="22"/>
              </w:rPr>
            </w:pPr>
          </w:p>
          <w:p w14:paraId="6FBCA275" w14:textId="77777777" w:rsidR="0051284A" w:rsidRDefault="0051284A" w:rsidP="004F4556">
            <w:pPr>
              <w:rPr>
                <w:rFonts w:ascii="Calibri" w:hAnsi="Calibri"/>
                <w:b/>
                <w:sz w:val="22"/>
                <w:szCs w:val="22"/>
              </w:rPr>
            </w:pPr>
          </w:p>
          <w:p w14:paraId="32B15299" w14:textId="77777777" w:rsidR="004F4556" w:rsidRPr="004F4556" w:rsidRDefault="004F4556" w:rsidP="004F4556">
            <w:pPr>
              <w:jc w:val="center"/>
              <w:rPr>
                <w:rFonts w:ascii="Calibri" w:hAnsi="Calibri"/>
                <w:b/>
                <w:sz w:val="22"/>
                <w:szCs w:val="22"/>
              </w:rPr>
            </w:pPr>
          </w:p>
          <w:p w14:paraId="57BA873B" w14:textId="77777777" w:rsidR="004F4556" w:rsidRPr="004F4556" w:rsidRDefault="000E5DB7" w:rsidP="004F4556">
            <w:pPr>
              <w:jc w:val="center"/>
              <w:rPr>
                <w:rFonts w:ascii="Calibri" w:hAnsi="Calibri"/>
                <w:b/>
                <w:sz w:val="22"/>
                <w:szCs w:val="22"/>
              </w:rPr>
            </w:pPr>
            <w:r w:rsidRPr="000E5DB7">
              <w:rPr>
                <w:rFonts w:ascii="Calibri" w:hAnsi="Calibri"/>
                <w:b/>
                <w:sz w:val="22"/>
                <w:szCs w:val="22"/>
              </w:rPr>
              <w:t>B: GROUNDS RELATING TO THE PAYMENT OF TAXES OR SOCIAL SECURITY CONTRIBUTIONS</w:t>
            </w:r>
          </w:p>
          <w:p w14:paraId="29E2BF7F" w14:textId="77777777" w:rsidR="004F4556" w:rsidRPr="004F4556" w:rsidRDefault="004F4556" w:rsidP="004F4556">
            <w:pPr>
              <w:jc w:val="center"/>
              <w:rPr>
                <w:rFonts w:ascii="Calibri" w:hAnsi="Calibri"/>
                <w:b/>
                <w:sz w:val="22"/>
                <w:szCs w:val="22"/>
              </w:rPr>
            </w:pP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4366"/>
              <w:gridCol w:w="2322"/>
              <w:gridCol w:w="2157"/>
            </w:tblGrid>
            <w:tr w:rsidR="004F4556" w:rsidRPr="004F4556" w14:paraId="4E3511B0" w14:textId="77777777" w:rsidTr="008757F8">
              <w:trPr>
                <w:trHeight w:val="294"/>
              </w:trPr>
              <w:tc>
                <w:tcPr>
                  <w:tcW w:w="4366" w:type="dxa"/>
                  <w:shd w:val="clear" w:color="auto" w:fill="244061" w:themeFill="accent1" w:themeFillShade="80"/>
                  <w:vAlign w:val="center"/>
                </w:tcPr>
                <w:p w14:paraId="7AD9358A" w14:textId="77777777" w:rsidR="004F4556" w:rsidRPr="004F4556" w:rsidRDefault="000E5DB7" w:rsidP="004F4556">
                  <w:pPr>
                    <w:spacing w:after="120"/>
                    <w:rPr>
                      <w:rFonts w:ascii="Calibri" w:hAnsi="Calibri"/>
                      <w:b/>
                      <w:color w:val="FFFFFF" w:themeColor="background1"/>
                      <w:sz w:val="22"/>
                      <w:szCs w:val="22"/>
                    </w:rPr>
                  </w:pPr>
                  <w:r w:rsidRPr="000E5DB7">
                    <w:rPr>
                      <w:rFonts w:ascii="Calibri" w:hAnsi="Calibri"/>
                      <w:b/>
                      <w:color w:val="FFFFFF" w:themeColor="background1"/>
                      <w:sz w:val="22"/>
                      <w:szCs w:val="22"/>
                    </w:rPr>
                    <w:t>Payments of taxes or social security contributions:</w:t>
                  </w:r>
                </w:p>
              </w:tc>
              <w:tc>
                <w:tcPr>
                  <w:tcW w:w="4479" w:type="dxa"/>
                  <w:gridSpan w:val="2"/>
                  <w:shd w:val="clear" w:color="auto" w:fill="244061" w:themeFill="accent1" w:themeFillShade="80"/>
                  <w:vAlign w:val="center"/>
                </w:tcPr>
                <w:p w14:paraId="79E7D721" w14:textId="77777777" w:rsidR="004F4556" w:rsidRPr="004F4556" w:rsidRDefault="000E5DB7" w:rsidP="004F4556">
                  <w:pPr>
                    <w:spacing w:after="120"/>
                    <w:rPr>
                      <w:rFonts w:ascii="Calibri" w:hAnsi="Calibri"/>
                      <w:b/>
                      <w:color w:val="FFFFFF" w:themeColor="background1"/>
                      <w:sz w:val="22"/>
                      <w:szCs w:val="22"/>
                    </w:rPr>
                  </w:pPr>
                  <w:r w:rsidRPr="000E5DB7">
                    <w:rPr>
                      <w:rFonts w:ascii="Calibri" w:hAnsi="Calibri"/>
                      <w:b/>
                      <w:color w:val="FFFFFF" w:themeColor="background1"/>
                      <w:sz w:val="22"/>
                      <w:szCs w:val="22"/>
                    </w:rPr>
                    <w:t>Answer:</w:t>
                  </w:r>
                </w:p>
              </w:tc>
            </w:tr>
            <w:tr w:rsidR="008757F8" w:rsidRPr="004F4556" w14:paraId="2F10FB9D" w14:textId="77777777" w:rsidTr="008757F8">
              <w:tc>
                <w:tcPr>
                  <w:tcW w:w="4366" w:type="dxa"/>
                  <w:shd w:val="clear" w:color="auto" w:fill="DBE5F1" w:themeFill="accent1" w:themeFillTint="33"/>
                  <w:vAlign w:val="center"/>
                </w:tcPr>
                <w:p w14:paraId="64F45AC9" w14:textId="77777777" w:rsidR="008757F8" w:rsidRPr="004F4556" w:rsidRDefault="008757F8" w:rsidP="008757F8">
                  <w:pPr>
                    <w:spacing w:after="120"/>
                    <w:rPr>
                      <w:rFonts w:ascii="Calibri" w:hAnsi="Calibri"/>
                      <w:sz w:val="22"/>
                      <w:szCs w:val="22"/>
                    </w:rPr>
                  </w:pPr>
                  <w:r w:rsidRPr="000E5DB7">
                    <w:rPr>
                      <w:rFonts w:ascii="Calibri" w:hAnsi="Calibri"/>
                      <w:sz w:val="22"/>
                      <w:szCs w:val="22"/>
                    </w:rPr>
                    <w:t>Has the e</w:t>
                  </w:r>
                  <w:r>
                    <w:rPr>
                      <w:rFonts w:ascii="Calibri" w:hAnsi="Calibri"/>
                      <w:sz w:val="22"/>
                      <w:szCs w:val="22"/>
                    </w:rPr>
                    <w:t>conomic operator breached i</w:t>
                  </w:r>
                  <w:r w:rsidRPr="000E5DB7">
                    <w:rPr>
                      <w:rFonts w:ascii="Calibri" w:hAnsi="Calibri"/>
                      <w:b/>
                      <w:sz w:val="22"/>
                      <w:szCs w:val="22"/>
                    </w:rPr>
                    <w:t>ts obligations relating to the payment of taxes or social security contributions</w:t>
                  </w:r>
                  <w:r w:rsidRPr="000E5DB7">
                    <w:rPr>
                      <w:rFonts w:ascii="Calibri" w:hAnsi="Calibri"/>
                      <w:sz w:val="22"/>
                      <w:szCs w:val="22"/>
                    </w:rPr>
                    <w:t xml:space="preserve">, both in the country in which it is established and in the Member State of the contracting authority if other than the country of establishment? </w:t>
                  </w:r>
                </w:p>
              </w:tc>
              <w:tc>
                <w:tcPr>
                  <w:tcW w:w="4479" w:type="dxa"/>
                  <w:gridSpan w:val="2"/>
                  <w:vAlign w:val="center"/>
                </w:tcPr>
                <w:p w14:paraId="0D4BC6A9" w14:textId="77777777" w:rsidR="008757F8" w:rsidRPr="004F4556" w:rsidRDefault="00000000" w:rsidP="008757F8">
                  <w:pPr>
                    <w:tabs>
                      <w:tab w:val="left" w:pos="397"/>
                    </w:tabs>
                    <w:spacing w:after="120"/>
                    <w:rPr>
                      <w:rFonts w:ascii="Calibri" w:hAnsi="Calibri"/>
                      <w:sz w:val="22"/>
                      <w:szCs w:val="22"/>
                    </w:rPr>
                  </w:pPr>
                  <w:sdt>
                    <w:sdtPr>
                      <w:rPr>
                        <w:rFonts w:ascii="Calibri" w:hAnsi="Calibri"/>
                        <w:sz w:val="22"/>
                        <w:szCs w:val="22"/>
                      </w:rPr>
                      <w:id w:val="142004557"/>
                      <w:placeholder>
                        <w:docPart w:val="B8533C61503E4BCBA75D35CBA37D06AE"/>
                      </w:placeholder>
                      <w:showingPlcHdr/>
                    </w:sdtPr>
                    <w:sdtContent>
                      <w:r w:rsidR="008757F8">
                        <w:rPr>
                          <w:rFonts w:ascii="Calibri" w:hAnsi="Calibri"/>
                          <w:sz w:val="22"/>
                          <w:szCs w:val="22"/>
                        </w:rPr>
                        <w:t>Yes</w:t>
                      </w:r>
                    </w:sdtContent>
                  </w:sdt>
                  <w:sdt>
                    <w:sdtPr>
                      <w:rPr>
                        <w:rFonts w:ascii="Calibri" w:hAnsi="Calibri"/>
                        <w:sz w:val="22"/>
                        <w:szCs w:val="22"/>
                      </w:rPr>
                      <w:id w:val="-527872248"/>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792787856"/>
                      <w:placeholder>
                        <w:docPart w:val="FB9B6391A47B419E905552A5B9F9D0E2"/>
                      </w:placeholder>
                      <w:showingPlcHdr/>
                    </w:sdtPr>
                    <w:sdtContent>
                      <w:r w:rsidR="008757F8">
                        <w:rPr>
                          <w:rFonts w:ascii="Calibri" w:hAnsi="Calibri"/>
                          <w:sz w:val="22"/>
                          <w:szCs w:val="22"/>
                        </w:rPr>
                        <w:t>No</w:t>
                      </w:r>
                    </w:sdtContent>
                  </w:sdt>
                  <w:sdt>
                    <w:sdtPr>
                      <w:rPr>
                        <w:rFonts w:ascii="Calibri" w:hAnsi="Calibri"/>
                        <w:sz w:val="22"/>
                        <w:szCs w:val="22"/>
                      </w:rPr>
                      <w:id w:val="1014734298"/>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r w:rsidR="008757F8" w:rsidRPr="004F4556" w14:paraId="71716E34" w14:textId="77777777" w:rsidTr="008757F8">
              <w:tc>
                <w:tcPr>
                  <w:tcW w:w="4366" w:type="dxa"/>
                  <w:shd w:val="clear" w:color="auto" w:fill="DBE5F1" w:themeFill="accent1" w:themeFillTint="33"/>
                  <w:vAlign w:val="center"/>
                </w:tcPr>
                <w:p w14:paraId="3991950C" w14:textId="77777777" w:rsidR="008757F8" w:rsidRPr="004F4556" w:rsidRDefault="008757F8" w:rsidP="008757F8">
                  <w:pPr>
                    <w:spacing w:after="120"/>
                    <w:rPr>
                      <w:rFonts w:ascii="Calibri" w:hAnsi="Calibri"/>
                      <w:sz w:val="22"/>
                      <w:szCs w:val="22"/>
                    </w:rPr>
                  </w:pPr>
                  <w:r w:rsidRPr="000E5DB7">
                    <w:rPr>
                      <w:rFonts w:ascii="Calibri" w:hAnsi="Calibri"/>
                      <w:sz w:val="22"/>
                      <w:szCs w:val="22"/>
                    </w:rPr>
                    <w:lastRenderedPageBreak/>
                    <w:t>If the relevant documentation concerning payment of taxes or social contributions is available electronically, please indicate:</w:t>
                  </w:r>
                </w:p>
              </w:tc>
              <w:sdt>
                <w:sdtPr>
                  <w:rPr>
                    <w:rFonts w:ascii="Calibri" w:hAnsi="Calibri"/>
                    <w:sz w:val="22"/>
                    <w:szCs w:val="22"/>
                  </w:rPr>
                  <w:id w:val="-823277087"/>
                  <w:placeholder>
                    <w:docPart w:val="38F1E53C82CD47E882BB5DA8F2542EFD"/>
                  </w:placeholder>
                </w:sdtPr>
                <w:sdtContent>
                  <w:tc>
                    <w:tcPr>
                      <w:tcW w:w="4479" w:type="dxa"/>
                      <w:gridSpan w:val="2"/>
                      <w:vAlign w:val="center"/>
                    </w:tcPr>
                    <w:p w14:paraId="210FAD20" w14:textId="77777777" w:rsidR="008757F8" w:rsidRPr="004F4556" w:rsidRDefault="008757F8" w:rsidP="008757F8">
                      <w:pPr>
                        <w:spacing w:after="120"/>
                        <w:rPr>
                          <w:rFonts w:ascii="Calibri" w:hAnsi="Calibri"/>
                          <w:sz w:val="22"/>
                          <w:szCs w:val="22"/>
                        </w:rPr>
                      </w:pPr>
                      <w:r w:rsidRPr="001C372E">
                        <w:rPr>
                          <w:rStyle w:val="PlaceholderText"/>
                        </w:rPr>
                        <w:t xml:space="preserve">Click here to enter </w:t>
                      </w:r>
                      <w:r w:rsidRPr="000E5DB7">
                        <w:rPr>
                          <w:rFonts w:ascii="Calibri" w:hAnsi="Calibri"/>
                          <w:sz w:val="22"/>
                          <w:szCs w:val="22"/>
                        </w:rPr>
                        <w:t>web address, issuing authority or body, precise reference of the documentation)(</w:t>
                      </w:r>
                      <w:r w:rsidRPr="000E5DB7">
                        <w:rPr>
                          <w:rStyle w:val="FootnoteReference"/>
                          <w:rFonts w:ascii="Calibri" w:hAnsi="Calibri"/>
                          <w:sz w:val="22"/>
                          <w:szCs w:val="22"/>
                        </w:rPr>
                        <w:footnoteReference w:id="23"/>
                      </w:r>
                      <w:r w:rsidRPr="000E5DB7">
                        <w:rPr>
                          <w:rFonts w:ascii="Calibri" w:hAnsi="Calibri"/>
                          <w:sz w:val="22"/>
                          <w:szCs w:val="22"/>
                        </w:rPr>
                        <w:t>)</w:t>
                      </w:r>
                      <w:r w:rsidRPr="001C372E">
                        <w:rPr>
                          <w:rStyle w:val="PlaceholderText"/>
                        </w:rPr>
                        <w:t>.</w:t>
                      </w:r>
                    </w:p>
                  </w:tc>
                </w:sdtContent>
              </w:sdt>
            </w:tr>
            <w:tr w:rsidR="008757F8" w:rsidRPr="004F4556" w14:paraId="6A2E49AB" w14:textId="77777777" w:rsidTr="008757F8">
              <w:tc>
                <w:tcPr>
                  <w:tcW w:w="4366" w:type="dxa"/>
                  <w:shd w:val="clear" w:color="auto" w:fill="DBE5F1" w:themeFill="accent1" w:themeFillTint="33"/>
                  <w:vAlign w:val="center"/>
                </w:tcPr>
                <w:p w14:paraId="279DA8F8" w14:textId="77777777" w:rsidR="008757F8" w:rsidRPr="004F4556" w:rsidRDefault="008757F8" w:rsidP="008757F8">
                  <w:pPr>
                    <w:spacing w:after="120"/>
                    <w:rPr>
                      <w:rFonts w:ascii="Calibri" w:hAnsi="Calibri"/>
                      <w:sz w:val="22"/>
                      <w:szCs w:val="22"/>
                    </w:rPr>
                  </w:pPr>
                  <w:r>
                    <w:rPr>
                      <w:rFonts w:ascii="Calibri" w:hAnsi="Calibri"/>
                      <w:b/>
                      <w:sz w:val="22"/>
                      <w:szCs w:val="22"/>
                    </w:rPr>
                    <w:t>If yes</w:t>
                  </w:r>
                  <w:r w:rsidRPr="000E5DB7">
                    <w:rPr>
                      <w:rFonts w:ascii="Calibri" w:hAnsi="Calibri"/>
                      <w:b/>
                      <w:sz w:val="22"/>
                      <w:szCs w:val="22"/>
                    </w:rPr>
                    <w:t>,</w:t>
                  </w:r>
                  <w:r w:rsidRPr="000E5DB7">
                    <w:rPr>
                      <w:rFonts w:ascii="Calibri" w:hAnsi="Calibri"/>
                      <w:sz w:val="22"/>
                      <w:szCs w:val="22"/>
                    </w:rPr>
                    <w:t xml:space="preserve"> please indicate:</w:t>
                  </w:r>
                </w:p>
              </w:tc>
              <w:tc>
                <w:tcPr>
                  <w:tcW w:w="2322" w:type="dxa"/>
                  <w:shd w:val="clear" w:color="auto" w:fill="DBE5F1" w:themeFill="accent1" w:themeFillTint="33"/>
                  <w:vAlign w:val="center"/>
                </w:tcPr>
                <w:p w14:paraId="6667F11B" w14:textId="77777777" w:rsidR="008757F8" w:rsidRPr="004F4556" w:rsidRDefault="008757F8" w:rsidP="008757F8">
                  <w:pPr>
                    <w:spacing w:after="120"/>
                    <w:jc w:val="center"/>
                    <w:rPr>
                      <w:rFonts w:ascii="Calibri" w:hAnsi="Calibri"/>
                      <w:b/>
                      <w:sz w:val="22"/>
                      <w:szCs w:val="22"/>
                    </w:rPr>
                  </w:pPr>
                  <w:r w:rsidRPr="000E5DB7">
                    <w:rPr>
                      <w:rFonts w:ascii="Calibri" w:hAnsi="Calibri"/>
                      <w:b/>
                      <w:sz w:val="22"/>
                      <w:szCs w:val="22"/>
                    </w:rPr>
                    <w:t>Taxes:</w:t>
                  </w:r>
                </w:p>
              </w:tc>
              <w:tc>
                <w:tcPr>
                  <w:tcW w:w="2157" w:type="dxa"/>
                  <w:shd w:val="clear" w:color="auto" w:fill="DBE5F1" w:themeFill="accent1" w:themeFillTint="33"/>
                  <w:vAlign w:val="center"/>
                </w:tcPr>
                <w:p w14:paraId="3C998FCC" w14:textId="77777777" w:rsidR="008757F8" w:rsidRPr="004F4556" w:rsidRDefault="008757F8" w:rsidP="008757F8">
                  <w:pPr>
                    <w:spacing w:after="120"/>
                    <w:jc w:val="center"/>
                    <w:rPr>
                      <w:rFonts w:ascii="Calibri" w:hAnsi="Calibri"/>
                      <w:b/>
                      <w:sz w:val="22"/>
                      <w:szCs w:val="22"/>
                    </w:rPr>
                  </w:pPr>
                  <w:r w:rsidRPr="000E5DB7">
                    <w:rPr>
                      <w:rFonts w:ascii="Calibri" w:hAnsi="Calibri"/>
                      <w:b/>
                      <w:sz w:val="22"/>
                      <w:szCs w:val="22"/>
                    </w:rPr>
                    <w:t>Social Contributions:</w:t>
                  </w:r>
                </w:p>
              </w:tc>
            </w:tr>
            <w:tr w:rsidR="008757F8" w:rsidRPr="004F4556" w14:paraId="3DD4AB4A" w14:textId="77777777" w:rsidTr="008757F8">
              <w:trPr>
                <w:trHeight w:val="70"/>
              </w:trPr>
              <w:tc>
                <w:tcPr>
                  <w:tcW w:w="4366" w:type="dxa"/>
                  <w:shd w:val="clear" w:color="auto" w:fill="DBE5F1" w:themeFill="accent1" w:themeFillTint="33"/>
                  <w:vAlign w:val="center"/>
                </w:tcPr>
                <w:p w14:paraId="0CCD06AE" w14:textId="77777777" w:rsidR="008757F8" w:rsidRPr="004F4556" w:rsidRDefault="008757F8" w:rsidP="008757F8">
                  <w:pPr>
                    <w:pStyle w:val="ListParagraph"/>
                    <w:numPr>
                      <w:ilvl w:val="0"/>
                      <w:numId w:val="53"/>
                    </w:numPr>
                    <w:spacing w:after="120"/>
                    <w:ind w:left="427"/>
                    <w:contextualSpacing w:val="0"/>
                    <w:rPr>
                      <w:rFonts w:ascii="Calibri" w:hAnsi="Calibri"/>
                      <w:sz w:val="22"/>
                      <w:szCs w:val="22"/>
                    </w:rPr>
                  </w:pPr>
                  <w:r w:rsidRPr="000E5DB7">
                    <w:rPr>
                      <w:rFonts w:ascii="Calibri" w:hAnsi="Calibri"/>
                      <w:sz w:val="22"/>
                      <w:szCs w:val="22"/>
                    </w:rPr>
                    <w:t xml:space="preserve">Country or Member State concerned </w:t>
                  </w:r>
                </w:p>
              </w:tc>
              <w:sdt>
                <w:sdtPr>
                  <w:rPr>
                    <w:rFonts w:ascii="Calibri" w:hAnsi="Calibri"/>
                    <w:b/>
                    <w:sz w:val="22"/>
                    <w:szCs w:val="22"/>
                  </w:rPr>
                  <w:id w:val="-2100012188"/>
                  <w:placeholder>
                    <w:docPart w:val="BD9E89A43698470682ECDEE12F4F55EE"/>
                  </w:placeholder>
                  <w:showingPlcHdr/>
                </w:sdtPr>
                <w:sdtContent>
                  <w:tc>
                    <w:tcPr>
                      <w:tcW w:w="2322" w:type="dxa"/>
                      <w:vAlign w:val="center"/>
                    </w:tcPr>
                    <w:p w14:paraId="308607B8" w14:textId="77777777" w:rsidR="008757F8" w:rsidRPr="004F4556" w:rsidRDefault="008757F8" w:rsidP="008757F8">
                      <w:pPr>
                        <w:spacing w:after="120"/>
                        <w:jc w:val="center"/>
                        <w:rPr>
                          <w:rFonts w:ascii="Calibri" w:hAnsi="Calibri"/>
                          <w:b/>
                          <w:sz w:val="22"/>
                          <w:szCs w:val="22"/>
                        </w:rPr>
                      </w:pPr>
                      <w:r w:rsidRPr="001C372E">
                        <w:rPr>
                          <w:rStyle w:val="PlaceholderText"/>
                        </w:rPr>
                        <w:t xml:space="preserve">Click here </w:t>
                      </w:r>
                      <w:r>
                        <w:rPr>
                          <w:rStyle w:val="PlaceholderText"/>
                        </w:rPr>
                        <w:t>and insert details</w:t>
                      </w:r>
                      <w:r w:rsidRPr="001C372E">
                        <w:rPr>
                          <w:rStyle w:val="PlaceholderText"/>
                        </w:rPr>
                        <w:t>.</w:t>
                      </w:r>
                    </w:p>
                  </w:tc>
                </w:sdtContent>
              </w:sdt>
              <w:sdt>
                <w:sdtPr>
                  <w:rPr>
                    <w:rFonts w:ascii="Calibri" w:hAnsi="Calibri"/>
                    <w:b/>
                    <w:sz w:val="22"/>
                    <w:szCs w:val="22"/>
                  </w:rPr>
                  <w:id w:val="524912727"/>
                  <w:placeholder>
                    <w:docPart w:val="F3DD3FB5FDF34CD4A6264104ED0E73F2"/>
                  </w:placeholder>
                  <w:showingPlcHdr/>
                </w:sdtPr>
                <w:sdtContent>
                  <w:tc>
                    <w:tcPr>
                      <w:tcW w:w="2157" w:type="dxa"/>
                      <w:vAlign w:val="center"/>
                    </w:tcPr>
                    <w:p w14:paraId="20E2F4C3" w14:textId="77777777" w:rsidR="008757F8" w:rsidRPr="004F4556" w:rsidRDefault="008757F8" w:rsidP="008757F8">
                      <w:pPr>
                        <w:spacing w:after="120"/>
                        <w:jc w:val="center"/>
                        <w:rPr>
                          <w:rFonts w:ascii="Calibri" w:hAnsi="Calibri"/>
                          <w:b/>
                          <w:sz w:val="22"/>
                          <w:szCs w:val="22"/>
                        </w:rPr>
                      </w:pPr>
                      <w:r w:rsidRPr="001C372E">
                        <w:rPr>
                          <w:rStyle w:val="PlaceholderText"/>
                        </w:rPr>
                        <w:t xml:space="preserve">Click here </w:t>
                      </w:r>
                      <w:r>
                        <w:rPr>
                          <w:rStyle w:val="PlaceholderText"/>
                        </w:rPr>
                        <w:t>and insert details</w:t>
                      </w:r>
                      <w:r w:rsidRPr="001C372E">
                        <w:rPr>
                          <w:rStyle w:val="PlaceholderText"/>
                        </w:rPr>
                        <w:t>.</w:t>
                      </w:r>
                    </w:p>
                  </w:tc>
                </w:sdtContent>
              </w:sdt>
            </w:tr>
            <w:tr w:rsidR="008757F8" w:rsidRPr="004F4556" w14:paraId="3DBD94AA" w14:textId="77777777" w:rsidTr="008757F8">
              <w:tc>
                <w:tcPr>
                  <w:tcW w:w="4366" w:type="dxa"/>
                  <w:shd w:val="clear" w:color="auto" w:fill="DBE5F1" w:themeFill="accent1" w:themeFillTint="33"/>
                  <w:vAlign w:val="center"/>
                </w:tcPr>
                <w:p w14:paraId="22BC168B" w14:textId="77777777" w:rsidR="008757F8" w:rsidRPr="004F4556" w:rsidRDefault="008757F8" w:rsidP="008757F8">
                  <w:pPr>
                    <w:pStyle w:val="ListParagraph"/>
                    <w:numPr>
                      <w:ilvl w:val="0"/>
                      <w:numId w:val="53"/>
                    </w:numPr>
                    <w:spacing w:after="120"/>
                    <w:ind w:left="427"/>
                    <w:contextualSpacing w:val="0"/>
                    <w:rPr>
                      <w:rFonts w:ascii="Calibri" w:hAnsi="Calibri"/>
                      <w:sz w:val="22"/>
                      <w:szCs w:val="22"/>
                    </w:rPr>
                  </w:pPr>
                  <w:r w:rsidRPr="000E5DB7">
                    <w:rPr>
                      <w:rFonts w:ascii="Calibri" w:hAnsi="Calibri"/>
                      <w:sz w:val="22"/>
                      <w:szCs w:val="22"/>
                    </w:rPr>
                    <w:t>What is the amount concerned?</w:t>
                  </w:r>
                </w:p>
              </w:tc>
              <w:sdt>
                <w:sdtPr>
                  <w:rPr>
                    <w:rFonts w:ascii="Calibri" w:hAnsi="Calibri"/>
                    <w:b/>
                    <w:sz w:val="22"/>
                    <w:szCs w:val="22"/>
                  </w:rPr>
                  <w:id w:val="1532305168"/>
                  <w:placeholder>
                    <w:docPart w:val="14793A7C5F9B43C28A2D81256BAF7762"/>
                  </w:placeholder>
                  <w:showingPlcHdr/>
                </w:sdtPr>
                <w:sdtContent>
                  <w:tc>
                    <w:tcPr>
                      <w:tcW w:w="2322" w:type="dxa"/>
                      <w:vAlign w:val="center"/>
                    </w:tcPr>
                    <w:p w14:paraId="24B9921D" w14:textId="77777777" w:rsidR="008757F8" w:rsidRPr="004F4556" w:rsidRDefault="008757F8" w:rsidP="008757F8">
                      <w:pPr>
                        <w:spacing w:after="120"/>
                        <w:jc w:val="center"/>
                        <w:rPr>
                          <w:rFonts w:ascii="Calibri" w:hAnsi="Calibri"/>
                          <w:b/>
                          <w:sz w:val="22"/>
                          <w:szCs w:val="22"/>
                        </w:rPr>
                      </w:pPr>
                      <w:r w:rsidRPr="001C372E">
                        <w:rPr>
                          <w:rStyle w:val="PlaceholderText"/>
                        </w:rPr>
                        <w:t xml:space="preserve">Click here </w:t>
                      </w:r>
                      <w:r>
                        <w:rPr>
                          <w:rStyle w:val="PlaceholderText"/>
                        </w:rPr>
                        <w:t>and insert details</w:t>
                      </w:r>
                      <w:r w:rsidRPr="001C372E">
                        <w:rPr>
                          <w:rStyle w:val="PlaceholderText"/>
                        </w:rPr>
                        <w:t>.</w:t>
                      </w:r>
                    </w:p>
                  </w:tc>
                </w:sdtContent>
              </w:sdt>
              <w:sdt>
                <w:sdtPr>
                  <w:rPr>
                    <w:rFonts w:ascii="Calibri" w:hAnsi="Calibri"/>
                    <w:b/>
                    <w:sz w:val="22"/>
                    <w:szCs w:val="22"/>
                  </w:rPr>
                  <w:id w:val="-858191397"/>
                  <w:placeholder>
                    <w:docPart w:val="82523A8C9CA44E07AB11F6AE105ECE17"/>
                  </w:placeholder>
                  <w:showingPlcHdr/>
                </w:sdtPr>
                <w:sdtContent>
                  <w:tc>
                    <w:tcPr>
                      <w:tcW w:w="2157" w:type="dxa"/>
                      <w:vAlign w:val="center"/>
                    </w:tcPr>
                    <w:p w14:paraId="7E271E2D" w14:textId="77777777" w:rsidR="008757F8" w:rsidRPr="004F4556" w:rsidRDefault="008757F8" w:rsidP="008757F8">
                      <w:pPr>
                        <w:spacing w:after="120"/>
                        <w:jc w:val="center"/>
                        <w:rPr>
                          <w:rFonts w:ascii="Calibri" w:hAnsi="Calibri"/>
                          <w:b/>
                          <w:sz w:val="22"/>
                          <w:szCs w:val="22"/>
                        </w:rPr>
                      </w:pPr>
                      <w:r w:rsidRPr="001C372E">
                        <w:rPr>
                          <w:rStyle w:val="PlaceholderText"/>
                        </w:rPr>
                        <w:t xml:space="preserve">Click here </w:t>
                      </w:r>
                      <w:r>
                        <w:rPr>
                          <w:rStyle w:val="PlaceholderText"/>
                        </w:rPr>
                        <w:t>and insert details</w:t>
                      </w:r>
                      <w:r w:rsidRPr="001C372E">
                        <w:rPr>
                          <w:rStyle w:val="PlaceholderText"/>
                        </w:rPr>
                        <w:t>.</w:t>
                      </w:r>
                    </w:p>
                  </w:tc>
                </w:sdtContent>
              </w:sdt>
            </w:tr>
            <w:tr w:rsidR="008757F8" w:rsidRPr="004F4556" w14:paraId="6B9656C9" w14:textId="77777777" w:rsidTr="008757F8">
              <w:tc>
                <w:tcPr>
                  <w:tcW w:w="4366" w:type="dxa"/>
                  <w:shd w:val="clear" w:color="auto" w:fill="DBE5F1" w:themeFill="accent1" w:themeFillTint="33"/>
                  <w:vAlign w:val="center"/>
                </w:tcPr>
                <w:p w14:paraId="2CFD2263" w14:textId="77777777" w:rsidR="008757F8" w:rsidRPr="00184BF7" w:rsidRDefault="008757F8" w:rsidP="008757F8">
                  <w:pPr>
                    <w:pStyle w:val="ListParagraph"/>
                    <w:numPr>
                      <w:ilvl w:val="0"/>
                      <w:numId w:val="53"/>
                    </w:numPr>
                    <w:spacing w:after="120"/>
                    <w:ind w:left="427"/>
                    <w:contextualSpacing w:val="0"/>
                    <w:rPr>
                      <w:rFonts w:ascii="Calibri" w:hAnsi="Calibri"/>
                      <w:sz w:val="22"/>
                      <w:szCs w:val="22"/>
                    </w:rPr>
                  </w:pPr>
                  <w:r w:rsidRPr="000E5DB7">
                    <w:rPr>
                      <w:rFonts w:ascii="Calibri" w:hAnsi="Calibri"/>
                      <w:sz w:val="22"/>
                      <w:szCs w:val="22"/>
                    </w:rPr>
                    <w:t>How has this breach of obligations been established:</w:t>
                  </w:r>
                </w:p>
              </w:tc>
              <w:sdt>
                <w:sdtPr>
                  <w:rPr>
                    <w:rFonts w:ascii="Calibri" w:hAnsi="Calibri"/>
                    <w:b/>
                    <w:sz w:val="22"/>
                    <w:szCs w:val="22"/>
                  </w:rPr>
                  <w:id w:val="147875984"/>
                  <w:placeholder>
                    <w:docPart w:val="0F4255E1C488458887EC1A433FA179D4"/>
                  </w:placeholder>
                  <w:showingPlcHdr/>
                </w:sdtPr>
                <w:sdtContent>
                  <w:tc>
                    <w:tcPr>
                      <w:tcW w:w="2322" w:type="dxa"/>
                      <w:vAlign w:val="center"/>
                    </w:tcPr>
                    <w:p w14:paraId="061D07A3" w14:textId="77777777" w:rsidR="008757F8" w:rsidRPr="004F4556" w:rsidRDefault="008757F8" w:rsidP="008757F8">
                      <w:pPr>
                        <w:spacing w:after="120"/>
                        <w:jc w:val="center"/>
                        <w:rPr>
                          <w:rFonts w:ascii="Calibri" w:hAnsi="Calibri"/>
                          <w:b/>
                          <w:sz w:val="22"/>
                          <w:szCs w:val="22"/>
                        </w:rPr>
                      </w:pPr>
                      <w:r w:rsidRPr="001C372E">
                        <w:rPr>
                          <w:rStyle w:val="PlaceholderText"/>
                        </w:rPr>
                        <w:t xml:space="preserve">Click here </w:t>
                      </w:r>
                      <w:r>
                        <w:rPr>
                          <w:rStyle w:val="PlaceholderText"/>
                        </w:rPr>
                        <w:t>and insert details</w:t>
                      </w:r>
                      <w:r w:rsidRPr="001C372E">
                        <w:rPr>
                          <w:rStyle w:val="PlaceholderText"/>
                        </w:rPr>
                        <w:t>.</w:t>
                      </w:r>
                    </w:p>
                  </w:tc>
                </w:sdtContent>
              </w:sdt>
              <w:sdt>
                <w:sdtPr>
                  <w:rPr>
                    <w:rFonts w:ascii="Calibri" w:hAnsi="Calibri"/>
                    <w:b/>
                    <w:sz w:val="22"/>
                    <w:szCs w:val="22"/>
                  </w:rPr>
                  <w:id w:val="1557206903"/>
                  <w:placeholder>
                    <w:docPart w:val="053902248EF0410BA47DB10B3FEB7833"/>
                  </w:placeholder>
                  <w:showingPlcHdr/>
                </w:sdtPr>
                <w:sdtContent>
                  <w:tc>
                    <w:tcPr>
                      <w:tcW w:w="2157" w:type="dxa"/>
                      <w:vAlign w:val="center"/>
                    </w:tcPr>
                    <w:p w14:paraId="22BA9943" w14:textId="77777777" w:rsidR="008757F8" w:rsidRPr="004F4556" w:rsidRDefault="008757F8" w:rsidP="008757F8">
                      <w:pPr>
                        <w:spacing w:after="120"/>
                        <w:jc w:val="center"/>
                        <w:rPr>
                          <w:rFonts w:ascii="Calibri" w:hAnsi="Calibri"/>
                          <w:b/>
                          <w:sz w:val="22"/>
                          <w:szCs w:val="22"/>
                        </w:rPr>
                      </w:pPr>
                      <w:r w:rsidRPr="001C372E">
                        <w:rPr>
                          <w:rStyle w:val="PlaceholderText"/>
                        </w:rPr>
                        <w:t xml:space="preserve">Click here </w:t>
                      </w:r>
                      <w:r>
                        <w:rPr>
                          <w:rStyle w:val="PlaceholderText"/>
                        </w:rPr>
                        <w:t>and insert details</w:t>
                      </w:r>
                      <w:r w:rsidRPr="001C372E">
                        <w:rPr>
                          <w:rStyle w:val="PlaceholderText"/>
                        </w:rPr>
                        <w:t>.</w:t>
                      </w:r>
                    </w:p>
                  </w:tc>
                </w:sdtContent>
              </w:sdt>
            </w:tr>
            <w:tr w:rsidR="008757F8" w:rsidRPr="004F4556" w14:paraId="19930E51" w14:textId="77777777" w:rsidTr="008757F8">
              <w:tc>
                <w:tcPr>
                  <w:tcW w:w="4366" w:type="dxa"/>
                  <w:shd w:val="clear" w:color="auto" w:fill="DBE5F1" w:themeFill="accent1" w:themeFillTint="33"/>
                  <w:vAlign w:val="center"/>
                </w:tcPr>
                <w:p w14:paraId="018C46BF" w14:textId="77777777" w:rsidR="008757F8" w:rsidRPr="0051284A" w:rsidRDefault="008757F8" w:rsidP="008757F8">
                  <w:pPr>
                    <w:pStyle w:val="ListParagraph"/>
                    <w:numPr>
                      <w:ilvl w:val="0"/>
                      <w:numId w:val="60"/>
                    </w:numPr>
                    <w:spacing w:after="120"/>
                    <w:rPr>
                      <w:rFonts w:ascii="Calibri" w:hAnsi="Calibri"/>
                      <w:b/>
                      <w:sz w:val="22"/>
                      <w:szCs w:val="22"/>
                    </w:rPr>
                  </w:pPr>
                  <w:r w:rsidRPr="0051284A">
                    <w:rPr>
                      <w:rFonts w:ascii="Calibri" w:hAnsi="Calibri"/>
                      <w:sz w:val="22"/>
                      <w:szCs w:val="22"/>
                    </w:rPr>
                    <w:t xml:space="preserve">Through a judicial or administrative </w:t>
                  </w:r>
                  <w:r w:rsidRPr="0051284A">
                    <w:rPr>
                      <w:rFonts w:ascii="Calibri" w:hAnsi="Calibri"/>
                      <w:b/>
                      <w:sz w:val="22"/>
                      <w:szCs w:val="22"/>
                    </w:rPr>
                    <w:t>decision</w:t>
                  </w:r>
                </w:p>
              </w:tc>
              <w:tc>
                <w:tcPr>
                  <w:tcW w:w="2322" w:type="dxa"/>
                  <w:shd w:val="clear" w:color="auto" w:fill="DBE5F1" w:themeFill="accent1" w:themeFillTint="33"/>
                  <w:vAlign w:val="center"/>
                </w:tcPr>
                <w:p w14:paraId="7D82CC40" w14:textId="77777777" w:rsidR="008757F8" w:rsidRPr="004F4556" w:rsidRDefault="008757F8" w:rsidP="008757F8">
                  <w:pPr>
                    <w:spacing w:after="120"/>
                    <w:jc w:val="center"/>
                    <w:rPr>
                      <w:rFonts w:ascii="Calibri" w:hAnsi="Calibri"/>
                      <w:b/>
                      <w:sz w:val="22"/>
                      <w:szCs w:val="22"/>
                    </w:rPr>
                  </w:pPr>
                </w:p>
              </w:tc>
              <w:tc>
                <w:tcPr>
                  <w:tcW w:w="2157" w:type="dxa"/>
                  <w:shd w:val="clear" w:color="auto" w:fill="DBE5F1" w:themeFill="accent1" w:themeFillTint="33"/>
                  <w:vAlign w:val="center"/>
                </w:tcPr>
                <w:p w14:paraId="1DE29C4E" w14:textId="77777777" w:rsidR="008757F8" w:rsidRPr="004F4556" w:rsidRDefault="008757F8" w:rsidP="008757F8">
                  <w:pPr>
                    <w:spacing w:after="120"/>
                    <w:jc w:val="center"/>
                    <w:rPr>
                      <w:rFonts w:ascii="Calibri" w:hAnsi="Calibri"/>
                      <w:b/>
                      <w:sz w:val="22"/>
                      <w:szCs w:val="22"/>
                    </w:rPr>
                  </w:pPr>
                </w:p>
              </w:tc>
            </w:tr>
            <w:tr w:rsidR="008757F8" w:rsidRPr="004F4556" w14:paraId="0A301422" w14:textId="77777777" w:rsidTr="008757F8">
              <w:tc>
                <w:tcPr>
                  <w:tcW w:w="4366" w:type="dxa"/>
                  <w:shd w:val="clear" w:color="auto" w:fill="DBE5F1" w:themeFill="accent1" w:themeFillTint="33"/>
                  <w:vAlign w:val="center"/>
                </w:tcPr>
                <w:p w14:paraId="3998F2D2" w14:textId="77777777" w:rsidR="008757F8" w:rsidRPr="004F4556" w:rsidRDefault="008757F8" w:rsidP="008757F8">
                  <w:pPr>
                    <w:pStyle w:val="ListParagraph"/>
                    <w:numPr>
                      <w:ilvl w:val="0"/>
                      <w:numId w:val="54"/>
                    </w:numPr>
                    <w:spacing w:after="120"/>
                    <w:ind w:left="517" w:hanging="180"/>
                    <w:contextualSpacing w:val="0"/>
                    <w:rPr>
                      <w:rFonts w:ascii="Calibri" w:hAnsi="Calibri"/>
                      <w:sz w:val="22"/>
                      <w:szCs w:val="22"/>
                    </w:rPr>
                  </w:pPr>
                  <w:r w:rsidRPr="000E5DB7">
                    <w:rPr>
                      <w:rFonts w:ascii="Calibri" w:hAnsi="Calibri"/>
                      <w:sz w:val="22"/>
                      <w:szCs w:val="22"/>
                    </w:rPr>
                    <w:t>Is this decision final and binding?</w:t>
                  </w:r>
                </w:p>
              </w:tc>
              <w:tc>
                <w:tcPr>
                  <w:tcW w:w="2322" w:type="dxa"/>
                  <w:vAlign w:val="center"/>
                </w:tcPr>
                <w:p w14:paraId="3BA84160" w14:textId="77777777" w:rsidR="008757F8" w:rsidRPr="004F4556" w:rsidRDefault="00000000" w:rsidP="008757F8">
                  <w:pPr>
                    <w:tabs>
                      <w:tab w:val="left" w:pos="397"/>
                    </w:tabs>
                    <w:spacing w:after="120"/>
                    <w:jc w:val="center"/>
                    <w:rPr>
                      <w:rFonts w:ascii="Calibri" w:hAnsi="Calibri"/>
                      <w:sz w:val="22"/>
                      <w:szCs w:val="22"/>
                    </w:rPr>
                  </w:pPr>
                  <w:sdt>
                    <w:sdtPr>
                      <w:rPr>
                        <w:rFonts w:ascii="Calibri" w:hAnsi="Calibri"/>
                        <w:sz w:val="22"/>
                        <w:szCs w:val="22"/>
                      </w:rPr>
                      <w:id w:val="-116219294"/>
                      <w:placeholder>
                        <w:docPart w:val="D0BCBB94F5F842BCA88F006E4FFE797F"/>
                      </w:placeholder>
                      <w:showingPlcHdr/>
                    </w:sdtPr>
                    <w:sdtContent>
                      <w:r w:rsidR="008757F8">
                        <w:rPr>
                          <w:rFonts w:ascii="Calibri" w:hAnsi="Calibri"/>
                          <w:sz w:val="22"/>
                          <w:szCs w:val="22"/>
                        </w:rPr>
                        <w:t>Yes</w:t>
                      </w:r>
                    </w:sdtContent>
                  </w:sdt>
                  <w:sdt>
                    <w:sdtPr>
                      <w:rPr>
                        <w:rFonts w:ascii="Calibri" w:hAnsi="Calibri"/>
                        <w:sz w:val="22"/>
                        <w:szCs w:val="22"/>
                      </w:rPr>
                      <w:id w:val="-212189118"/>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2119720841"/>
                      <w:placeholder>
                        <w:docPart w:val="975314434EDC41C6ABE37AD63370208A"/>
                      </w:placeholder>
                      <w:showingPlcHdr/>
                    </w:sdtPr>
                    <w:sdtContent>
                      <w:r w:rsidR="008757F8">
                        <w:rPr>
                          <w:rFonts w:ascii="Calibri" w:hAnsi="Calibri"/>
                          <w:sz w:val="22"/>
                          <w:szCs w:val="22"/>
                        </w:rPr>
                        <w:t>No</w:t>
                      </w:r>
                    </w:sdtContent>
                  </w:sdt>
                  <w:sdt>
                    <w:sdtPr>
                      <w:rPr>
                        <w:rFonts w:ascii="Calibri" w:hAnsi="Calibri"/>
                        <w:sz w:val="22"/>
                        <w:szCs w:val="22"/>
                      </w:rPr>
                      <w:id w:val="752930048"/>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c>
                <w:tcPr>
                  <w:tcW w:w="2157" w:type="dxa"/>
                  <w:vAlign w:val="center"/>
                </w:tcPr>
                <w:p w14:paraId="40E0C69C" w14:textId="77777777" w:rsidR="008757F8" w:rsidRPr="004F4556" w:rsidRDefault="00000000" w:rsidP="008757F8">
                  <w:pPr>
                    <w:tabs>
                      <w:tab w:val="left" w:pos="397"/>
                    </w:tabs>
                    <w:spacing w:after="120"/>
                    <w:jc w:val="center"/>
                    <w:rPr>
                      <w:rFonts w:ascii="Calibri" w:hAnsi="Calibri"/>
                      <w:sz w:val="22"/>
                      <w:szCs w:val="22"/>
                    </w:rPr>
                  </w:pPr>
                  <w:sdt>
                    <w:sdtPr>
                      <w:rPr>
                        <w:rFonts w:ascii="Calibri" w:hAnsi="Calibri"/>
                        <w:sz w:val="22"/>
                        <w:szCs w:val="22"/>
                      </w:rPr>
                      <w:id w:val="-881400844"/>
                      <w:placeholder>
                        <w:docPart w:val="4D6D4DCEE106464AA062A4C35E42247D"/>
                      </w:placeholder>
                      <w:showingPlcHdr/>
                    </w:sdtPr>
                    <w:sdtContent>
                      <w:r w:rsidR="008757F8">
                        <w:rPr>
                          <w:rFonts w:ascii="Calibri" w:hAnsi="Calibri"/>
                          <w:sz w:val="22"/>
                          <w:szCs w:val="22"/>
                        </w:rPr>
                        <w:t>Yes</w:t>
                      </w:r>
                    </w:sdtContent>
                  </w:sdt>
                  <w:sdt>
                    <w:sdtPr>
                      <w:rPr>
                        <w:rFonts w:ascii="Calibri" w:hAnsi="Calibri"/>
                        <w:sz w:val="22"/>
                        <w:szCs w:val="22"/>
                      </w:rPr>
                      <w:id w:val="1717317104"/>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1804692482"/>
                      <w:placeholder>
                        <w:docPart w:val="2B21BC59F0FE48EDAA12BB8AC2117443"/>
                      </w:placeholder>
                      <w:showingPlcHdr/>
                    </w:sdtPr>
                    <w:sdtContent>
                      <w:r w:rsidR="008757F8">
                        <w:rPr>
                          <w:rFonts w:ascii="Calibri" w:hAnsi="Calibri"/>
                          <w:sz w:val="22"/>
                          <w:szCs w:val="22"/>
                        </w:rPr>
                        <w:t>No</w:t>
                      </w:r>
                    </w:sdtContent>
                  </w:sdt>
                  <w:sdt>
                    <w:sdtPr>
                      <w:rPr>
                        <w:rFonts w:ascii="Calibri" w:hAnsi="Calibri"/>
                        <w:sz w:val="22"/>
                        <w:szCs w:val="22"/>
                      </w:rPr>
                      <w:id w:val="-404147528"/>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r w:rsidR="008757F8" w:rsidRPr="004F4556" w14:paraId="60F02226" w14:textId="77777777" w:rsidTr="008757F8">
              <w:tc>
                <w:tcPr>
                  <w:tcW w:w="4366" w:type="dxa"/>
                  <w:shd w:val="clear" w:color="auto" w:fill="DBE5F1" w:themeFill="accent1" w:themeFillTint="33"/>
                  <w:vAlign w:val="center"/>
                </w:tcPr>
                <w:p w14:paraId="71811E70" w14:textId="77777777" w:rsidR="008757F8" w:rsidRPr="004F4556" w:rsidRDefault="008757F8" w:rsidP="008757F8">
                  <w:pPr>
                    <w:pStyle w:val="ListParagraph"/>
                    <w:numPr>
                      <w:ilvl w:val="0"/>
                      <w:numId w:val="54"/>
                    </w:numPr>
                    <w:spacing w:after="120"/>
                    <w:ind w:left="517" w:hanging="180"/>
                    <w:contextualSpacing w:val="0"/>
                    <w:rPr>
                      <w:rFonts w:ascii="Calibri" w:hAnsi="Calibri"/>
                      <w:sz w:val="22"/>
                      <w:szCs w:val="22"/>
                    </w:rPr>
                  </w:pPr>
                  <w:r w:rsidRPr="000E5DB7">
                    <w:rPr>
                      <w:rFonts w:ascii="Calibri" w:hAnsi="Calibri"/>
                      <w:sz w:val="22"/>
                      <w:szCs w:val="22"/>
                    </w:rPr>
                    <w:t>Please indicate the date of conviction or decision.</w:t>
                  </w:r>
                </w:p>
              </w:tc>
              <w:sdt>
                <w:sdtPr>
                  <w:rPr>
                    <w:rFonts w:ascii="Calibri" w:hAnsi="Calibri"/>
                    <w:b/>
                    <w:sz w:val="22"/>
                    <w:szCs w:val="22"/>
                  </w:rPr>
                  <w:id w:val="820777892"/>
                  <w:placeholder>
                    <w:docPart w:val="24AAFFAF5D4A4516B84EC13D7FFA3F4C"/>
                  </w:placeholder>
                  <w:showingPlcHdr/>
                </w:sdtPr>
                <w:sdtContent>
                  <w:tc>
                    <w:tcPr>
                      <w:tcW w:w="2322" w:type="dxa"/>
                      <w:vAlign w:val="center"/>
                    </w:tcPr>
                    <w:p w14:paraId="01799079" w14:textId="77777777" w:rsidR="008757F8" w:rsidRPr="004F4556" w:rsidRDefault="008757F8" w:rsidP="008757F8">
                      <w:pPr>
                        <w:spacing w:after="120"/>
                        <w:jc w:val="center"/>
                        <w:rPr>
                          <w:rFonts w:ascii="Calibri" w:hAnsi="Calibri"/>
                          <w:b/>
                          <w:sz w:val="22"/>
                          <w:szCs w:val="22"/>
                        </w:rPr>
                      </w:pPr>
                      <w:r w:rsidRPr="001C372E">
                        <w:rPr>
                          <w:rStyle w:val="PlaceholderText"/>
                        </w:rPr>
                        <w:t xml:space="preserve">Click </w:t>
                      </w:r>
                      <w:r>
                        <w:rPr>
                          <w:rStyle w:val="PlaceholderText"/>
                        </w:rPr>
                        <w:t>here and insert details</w:t>
                      </w:r>
                      <w:r w:rsidRPr="001C372E">
                        <w:rPr>
                          <w:rStyle w:val="PlaceholderText"/>
                        </w:rPr>
                        <w:t>.</w:t>
                      </w:r>
                    </w:p>
                  </w:tc>
                </w:sdtContent>
              </w:sdt>
              <w:sdt>
                <w:sdtPr>
                  <w:rPr>
                    <w:rFonts w:ascii="Calibri" w:hAnsi="Calibri"/>
                    <w:b/>
                    <w:sz w:val="22"/>
                    <w:szCs w:val="22"/>
                  </w:rPr>
                  <w:id w:val="-273402887"/>
                  <w:placeholder>
                    <w:docPart w:val="1BEEB246C52F474C8805F3438D81E783"/>
                  </w:placeholder>
                  <w:showingPlcHdr/>
                </w:sdtPr>
                <w:sdtContent>
                  <w:tc>
                    <w:tcPr>
                      <w:tcW w:w="2157" w:type="dxa"/>
                      <w:vAlign w:val="center"/>
                    </w:tcPr>
                    <w:p w14:paraId="2FA82715" w14:textId="77777777" w:rsidR="008757F8" w:rsidRPr="004F4556" w:rsidRDefault="008757F8" w:rsidP="008757F8">
                      <w:pPr>
                        <w:spacing w:after="120"/>
                        <w:jc w:val="center"/>
                        <w:rPr>
                          <w:rFonts w:ascii="Calibri" w:hAnsi="Calibri"/>
                          <w:b/>
                          <w:sz w:val="22"/>
                          <w:szCs w:val="22"/>
                        </w:rPr>
                      </w:pPr>
                      <w:r w:rsidRPr="001C372E">
                        <w:rPr>
                          <w:rStyle w:val="PlaceholderText"/>
                        </w:rPr>
                        <w:t xml:space="preserve">Click </w:t>
                      </w:r>
                      <w:r>
                        <w:rPr>
                          <w:rStyle w:val="PlaceholderText"/>
                        </w:rPr>
                        <w:t>here and insert details</w:t>
                      </w:r>
                      <w:r w:rsidRPr="001C372E">
                        <w:rPr>
                          <w:rStyle w:val="PlaceholderText"/>
                        </w:rPr>
                        <w:t>.</w:t>
                      </w:r>
                    </w:p>
                  </w:tc>
                </w:sdtContent>
              </w:sdt>
            </w:tr>
            <w:tr w:rsidR="008757F8" w:rsidRPr="004F4556" w14:paraId="422AEC98" w14:textId="77777777" w:rsidTr="008757F8">
              <w:tc>
                <w:tcPr>
                  <w:tcW w:w="4366" w:type="dxa"/>
                  <w:shd w:val="clear" w:color="auto" w:fill="DBE5F1" w:themeFill="accent1" w:themeFillTint="33"/>
                  <w:vAlign w:val="center"/>
                </w:tcPr>
                <w:p w14:paraId="775B091F" w14:textId="77777777" w:rsidR="008757F8" w:rsidRPr="004F4556" w:rsidRDefault="008757F8" w:rsidP="008757F8">
                  <w:pPr>
                    <w:pStyle w:val="ListParagraph"/>
                    <w:numPr>
                      <w:ilvl w:val="0"/>
                      <w:numId w:val="54"/>
                    </w:numPr>
                    <w:spacing w:after="120"/>
                    <w:ind w:left="517" w:hanging="180"/>
                    <w:contextualSpacing w:val="0"/>
                    <w:rPr>
                      <w:rFonts w:ascii="Calibri" w:hAnsi="Calibri"/>
                      <w:sz w:val="22"/>
                      <w:szCs w:val="22"/>
                    </w:rPr>
                  </w:pPr>
                  <w:r w:rsidRPr="000E5DB7">
                    <w:rPr>
                      <w:rFonts w:ascii="Calibri" w:hAnsi="Calibri"/>
                      <w:sz w:val="22"/>
                      <w:szCs w:val="22"/>
                    </w:rPr>
                    <w:t>In case of a conviction,</w:t>
                  </w:r>
                  <w:r w:rsidRPr="000E5DB7">
                    <w:rPr>
                      <w:rFonts w:ascii="Calibri" w:hAnsi="Calibri"/>
                      <w:b/>
                      <w:sz w:val="22"/>
                      <w:szCs w:val="22"/>
                    </w:rPr>
                    <w:t xml:space="preserve"> insofar as established directly therein</w:t>
                  </w:r>
                  <w:r w:rsidRPr="000E5DB7">
                    <w:rPr>
                      <w:rFonts w:ascii="Calibri" w:hAnsi="Calibri"/>
                      <w:sz w:val="22"/>
                      <w:szCs w:val="22"/>
                    </w:rPr>
                    <w:t>, the length of the period of exclusion:</w:t>
                  </w:r>
                </w:p>
              </w:tc>
              <w:sdt>
                <w:sdtPr>
                  <w:rPr>
                    <w:rFonts w:ascii="Calibri" w:hAnsi="Calibri"/>
                    <w:b/>
                    <w:sz w:val="22"/>
                    <w:szCs w:val="22"/>
                  </w:rPr>
                  <w:id w:val="-729458731"/>
                  <w:placeholder>
                    <w:docPart w:val="C3603D3BC08842F685068029C694AC14"/>
                  </w:placeholder>
                  <w:showingPlcHdr/>
                </w:sdtPr>
                <w:sdtContent>
                  <w:tc>
                    <w:tcPr>
                      <w:tcW w:w="2322" w:type="dxa"/>
                      <w:vAlign w:val="center"/>
                    </w:tcPr>
                    <w:p w14:paraId="7A79CF69" w14:textId="77777777" w:rsidR="008757F8" w:rsidRPr="004F4556" w:rsidRDefault="008757F8" w:rsidP="008757F8">
                      <w:pPr>
                        <w:spacing w:after="120"/>
                        <w:jc w:val="center"/>
                        <w:rPr>
                          <w:rFonts w:ascii="Calibri" w:hAnsi="Calibri"/>
                          <w:b/>
                          <w:sz w:val="22"/>
                          <w:szCs w:val="22"/>
                        </w:rPr>
                      </w:pPr>
                      <w:r w:rsidRPr="001C372E">
                        <w:rPr>
                          <w:rStyle w:val="PlaceholderText"/>
                        </w:rPr>
                        <w:t xml:space="preserve">Click </w:t>
                      </w:r>
                      <w:r>
                        <w:rPr>
                          <w:rStyle w:val="PlaceholderText"/>
                        </w:rPr>
                        <w:t>here and insert details</w:t>
                      </w:r>
                      <w:r w:rsidRPr="001C372E">
                        <w:rPr>
                          <w:rStyle w:val="PlaceholderText"/>
                        </w:rPr>
                        <w:t>.</w:t>
                      </w:r>
                    </w:p>
                  </w:tc>
                </w:sdtContent>
              </w:sdt>
              <w:sdt>
                <w:sdtPr>
                  <w:rPr>
                    <w:rFonts w:ascii="Calibri" w:hAnsi="Calibri"/>
                    <w:b/>
                    <w:sz w:val="22"/>
                    <w:szCs w:val="22"/>
                  </w:rPr>
                  <w:id w:val="724951443"/>
                  <w:placeholder>
                    <w:docPart w:val="6301AF5F70494EC19ED2547903364001"/>
                  </w:placeholder>
                  <w:showingPlcHdr/>
                </w:sdtPr>
                <w:sdtContent>
                  <w:tc>
                    <w:tcPr>
                      <w:tcW w:w="2157" w:type="dxa"/>
                      <w:vAlign w:val="center"/>
                    </w:tcPr>
                    <w:p w14:paraId="2E16F7BD" w14:textId="77777777" w:rsidR="008757F8" w:rsidRPr="004F4556" w:rsidRDefault="008757F8" w:rsidP="008757F8">
                      <w:pPr>
                        <w:spacing w:after="120"/>
                        <w:jc w:val="center"/>
                        <w:rPr>
                          <w:rFonts w:ascii="Calibri" w:hAnsi="Calibri"/>
                          <w:b/>
                          <w:sz w:val="22"/>
                          <w:szCs w:val="22"/>
                        </w:rPr>
                      </w:pPr>
                      <w:r w:rsidRPr="001C372E">
                        <w:rPr>
                          <w:rStyle w:val="PlaceholderText"/>
                        </w:rPr>
                        <w:t xml:space="preserve">Click </w:t>
                      </w:r>
                      <w:r>
                        <w:rPr>
                          <w:rStyle w:val="PlaceholderText"/>
                        </w:rPr>
                        <w:t>here and insert details</w:t>
                      </w:r>
                      <w:r w:rsidRPr="001C372E">
                        <w:rPr>
                          <w:rStyle w:val="PlaceholderText"/>
                        </w:rPr>
                        <w:t>.</w:t>
                      </w:r>
                    </w:p>
                  </w:tc>
                </w:sdtContent>
              </w:sdt>
            </w:tr>
            <w:tr w:rsidR="008757F8" w:rsidRPr="004F4556" w14:paraId="5B39034A" w14:textId="77777777" w:rsidTr="008757F8">
              <w:tc>
                <w:tcPr>
                  <w:tcW w:w="4366" w:type="dxa"/>
                  <w:shd w:val="clear" w:color="auto" w:fill="DBE5F1" w:themeFill="accent1" w:themeFillTint="33"/>
                  <w:vAlign w:val="center"/>
                </w:tcPr>
                <w:p w14:paraId="03C36262" w14:textId="77777777" w:rsidR="008757F8" w:rsidRPr="002E58D8" w:rsidRDefault="008757F8" w:rsidP="008757F8">
                  <w:pPr>
                    <w:pStyle w:val="ListParagraph"/>
                    <w:numPr>
                      <w:ilvl w:val="0"/>
                      <w:numId w:val="60"/>
                    </w:numPr>
                    <w:spacing w:after="120"/>
                    <w:rPr>
                      <w:rFonts w:ascii="Calibri" w:hAnsi="Calibri"/>
                      <w:b/>
                      <w:sz w:val="22"/>
                      <w:szCs w:val="22"/>
                    </w:rPr>
                  </w:pPr>
                  <w:r w:rsidRPr="002E58D8">
                    <w:rPr>
                      <w:rFonts w:ascii="Calibri" w:hAnsi="Calibri"/>
                      <w:b/>
                      <w:sz w:val="22"/>
                      <w:szCs w:val="22"/>
                    </w:rPr>
                    <w:t xml:space="preserve">By other means? </w:t>
                  </w:r>
                  <w:r w:rsidRPr="002E58D8">
                    <w:rPr>
                      <w:rFonts w:ascii="Calibri" w:hAnsi="Calibri"/>
                      <w:sz w:val="22"/>
                      <w:szCs w:val="22"/>
                    </w:rPr>
                    <w:t>Please specify:</w:t>
                  </w:r>
                </w:p>
              </w:tc>
              <w:tc>
                <w:tcPr>
                  <w:tcW w:w="2322" w:type="dxa"/>
                  <w:vAlign w:val="center"/>
                </w:tcPr>
                <w:p w14:paraId="79A1F0F0" w14:textId="77777777" w:rsidR="008757F8" w:rsidRPr="004F4556" w:rsidRDefault="00000000" w:rsidP="008757F8">
                  <w:pPr>
                    <w:spacing w:after="120"/>
                    <w:jc w:val="center"/>
                    <w:rPr>
                      <w:rFonts w:ascii="Calibri" w:hAnsi="Calibri"/>
                      <w:b/>
                      <w:sz w:val="22"/>
                      <w:szCs w:val="22"/>
                    </w:rPr>
                  </w:pPr>
                  <w:sdt>
                    <w:sdtPr>
                      <w:rPr>
                        <w:rFonts w:ascii="Calibri" w:hAnsi="Calibri" w:cs="Calibri"/>
                        <w:sz w:val="22"/>
                        <w:szCs w:val="22"/>
                      </w:rPr>
                      <w:id w:val="999626853"/>
                      <w:placeholder>
                        <w:docPart w:val="E29613E08AB847FD9DB9A2C497C5054B"/>
                      </w:placeholder>
                    </w:sdtPr>
                    <w:sdtContent>
                      <w:r w:rsidR="008757F8">
                        <w:rPr>
                          <w:rStyle w:val="PlaceholderText"/>
                        </w:rPr>
                        <w:t>If Yes, c</w:t>
                      </w:r>
                      <w:r w:rsidR="008757F8" w:rsidRPr="001C372E">
                        <w:rPr>
                          <w:rStyle w:val="PlaceholderText"/>
                        </w:rPr>
                        <w:t xml:space="preserve">lick </w:t>
                      </w:r>
                      <w:r w:rsidR="008757F8">
                        <w:rPr>
                          <w:rStyle w:val="PlaceholderText"/>
                        </w:rPr>
                        <w:t>here and insert details</w:t>
                      </w:r>
                      <w:r w:rsidR="008757F8" w:rsidRPr="001C372E">
                        <w:rPr>
                          <w:rStyle w:val="PlaceholderText"/>
                        </w:rPr>
                        <w:t>.</w:t>
                      </w:r>
                    </w:sdtContent>
                  </w:sdt>
                </w:p>
              </w:tc>
              <w:tc>
                <w:tcPr>
                  <w:tcW w:w="2157" w:type="dxa"/>
                  <w:vAlign w:val="center"/>
                </w:tcPr>
                <w:p w14:paraId="54A50EE3" w14:textId="77777777" w:rsidR="008757F8" w:rsidRPr="004F4556" w:rsidRDefault="00000000" w:rsidP="008757F8">
                  <w:pPr>
                    <w:spacing w:after="120"/>
                    <w:jc w:val="center"/>
                    <w:rPr>
                      <w:rFonts w:ascii="Calibri" w:hAnsi="Calibri"/>
                      <w:b/>
                      <w:sz w:val="22"/>
                      <w:szCs w:val="22"/>
                    </w:rPr>
                  </w:pPr>
                  <w:sdt>
                    <w:sdtPr>
                      <w:rPr>
                        <w:rFonts w:ascii="Calibri" w:hAnsi="Calibri" w:cs="Calibri"/>
                        <w:sz w:val="22"/>
                        <w:szCs w:val="22"/>
                      </w:rPr>
                      <w:id w:val="437649473"/>
                      <w:placeholder>
                        <w:docPart w:val="E29613E08AB847FD9DB9A2C497C5054B"/>
                      </w:placeholder>
                    </w:sdtPr>
                    <w:sdtContent>
                      <w:r w:rsidR="008757F8">
                        <w:rPr>
                          <w:rStyle w:val="PlaceholderText"/>
                        </w:rPr>
                        <w:t>If Yes, c</w:t>
                      </w:r>
                      <w:r w:rsidR="008757F8" w:rsidRPr="001C372E">
                        <w:rPr>
                          <w:rStyle w:val="PlaceholderText"/>
                        </w:rPr>
                        <w:t xml:space="preserve">lick </w:t>
                      </w:r>
                      <w:r w:rsidR="008757F8">
                        <w:rPr>
                          <w:rStyle w:val="PlaceholderText"/>
                        </w:rPr>
                        <w:t>here and insert details</w:t>
                      </w:r>
                      <w:r w:rsidR="008757F8" w:rsidRPr="001C372E">
                        <w:rPr>
                          <w:rStyle w:val="PlaceholderText"/>
                        </w:rPr>
                        <w:t>.</w:t>
                      </w:r>
                    </w:sdtContent>
                  </w:sdt>
                </w:p>
              </w:tc>
            </w:tr>
            <w:tr w:rsidR="008757F8" w:rsidRPr="004F4556" w14:paraId="3287662E" w14:textId="77777777" w:rsidTr="008757F8">
              <w:tc>
                <w:tcPr>
                  <w:tcW w:w="4366" w:type="dxa"/>
                  <w:shd w:val="clear" w:color="auto" w:fill="DBE5F1" w:themeFill="accent1" w:themeFillTint="33"/>
                  <w:vAlign w:val="center"/>
                </w:tcPr>
                <w:p w14:paraId="35400C25" w14:textId="77777777" w:rsidR="008757F8" w:rsidRPr="004F4556" w:rsidRDefault="008757F8" w:rsidP="008757F8">
                  <w:pPr>
                    <w:pStyle w:val="ListParagraph"/>
                    <w:numPr>
                      <w:ilvl w:val="0"/>
                      <w:numId w:val="53"/>
                    </w:numPr>
                    <w:spacing w:after="120"/>
                    <w:ind w:left="427"/>
                    <w:contextualSpacing w:val="0"/>
                    <w:rPr>
                      <w:rFonts w:ascii="Calibri" w:hAnsi="Calibri"/>
                      <w:b/>
                      <w:sz w:val="22"/>
                      <w:szCs w:val="22"/>
                    </w:rPr>
                  </w:pPr>
                  <w:r w:rsidRPr="000E5DB7">
                    <w:rPr>
                      <w:rFonts w:ascii="Calibri" w:hAnsi="Calibri"/>
                      <w:sz w:val="22"/>
                      <w:szCs w:val="22"/>
                    </w:rPr>
                    <w:t>Has the economic operator fulfilled its obligations by paying or entering into a binding arrangement with a view to paying the taxes or social security contributions due, including, where applicable, any interest accrued or fines?</w:t>
                  </w:r>
                </w:p>
              </w:tc>
              <w:tc>
                <w:tcPr>
                  <w:tcW w:w="2322" w:type="dxa"/>
                  <w:vAlign w:val="center"/>
                </w:tcPr>
                <w:p w14:paraId="751EAE3F" w14:textId="77777777" w:rsidR="008757F8" w:rsidRPr="004F4556" w:rsidRDefault="00000000" w:rsidP="008757F8">
                  <w:pPr>
                    <w:tabs>
                      <w:tab w:val="left" w:pos="397"/>
                    </w:tabs>
                    <w:spacing w:after="120"/>
                    <w:jc w:val="center"/>
                    <w:rPr>
                      <w:rFonts w:ascii="Calibri" w:hAnsi="Calibri"/>
                      <w:sz w:val="22"/>
                      <w:szCs w:val="22"/>
                    </w:rPr>
                  </w:pPr>
                  <w:sdt>
                    <w:sdtPr>
                      <w:rPr>
                        <w:rFonts w:ascii="Calibri" w:hAnsi="Calibri"/>
                        <w:sz w:val="22"/>
                        <w:szCs w:val="22"/>
                      </w:rPr>
                      <w:id w:val="259808840"/>
                      <w:placeholder>
                        <w:docPart w:val="E50859303DCD4031AD1BA226DC013A35"/>
                      </w:placeholder>
                      <w:showingPlcHdr/>
                    </w:sdtPr>
                    <w:sdtContent>
                      <w:r w:rsidR="008757F8">
                        <w:rPr>
                          <w:rFonts w:ascii="Calibri" w:hAnsi="Calibri"/>
                          <w:sz w:val="22"/>
                          <w:szCs w:val="22"/>
                        </w:rPr>
                        <w:t>Yes</w:t>
                      </w:r>
                    </w:sdtContent>
                  </w:sdt>
                  <w:sdt>
                    <w:sdtPr>
                      <w:rPr>
                        <w:rFonts w:ascii="Calibri" w:hAnsi="Calibri"/>
                        <w:sz w:val="22"/>
                        <w:szCs w:val="22"/>
                      </w:rPr>
                      <w:id w:val="1392152797"/>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1141733149"/>
                      <w:placeholder>
                        <w:docPart w:val="A7EF3A77178F4CFFB3C4CE8BD0CB47A1"/>
                      </w:placeholder>
                      <w:showingPlcHdr/>
                    </w:sdtPr>
                    <w:sdtContent>
                      <w:r w:rsidR="008757F8">
                        <w:rPr>
                          <w:rFonts w:ascii="Calibri" w:hAnsi="Calibri"/>
                          <w:sz w:val="22"/>
                          <w:szCs w:val="22"/>
                        </w:rPr>
                        <w:t>No</w:t>
                      </w:r>
                    </w:sdtContent>
                  </w:sdt>
                  <w:sdt>
                    <w:sdtPr>
                      <w:rPr>
                        <w:rFonts w:ascii="Calibri" w:hAnsi="Calibri"/>
                        <w:sz w:val="22"/>
                        <w:szCs w:val="22"/>
                      </w:rPr>
                      <w:id w:val="-1204558166"/>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c>
                <w:tcPr>
                  <w:tcW w:w="2157" w:type="dxa"/>
                  <w:vAlign w:val="center"/>
                </w:tcPr>
                <w:p w14:paraId="350F99AE" w14:textId="77777777" w:rsidR="008757F8" w:rsidRPr="004F4556" w:rsidRDefault="00000000" w:rsidP="008757F8">
                  <w:pPr>
                    <w:tabs>
                      <w:tab w:val="left" w:pos="397"/>
                    </w:tabs>
                    <w:spacing w:after="120"/>
                    <w:jc w:val="center"/>
                    <w:rPr>
                      <w:rFonts w:ascii="Calibri" w:hAnsi="Calibri"/>
                      <w:sz w:val="22"/>
                      <w:szCs w:val="22"/>
                    </w:rPr>
                  </w:pPr>
                  <w:sdt>
                    <w:sdtPr>
                      <w:rPr>
                        <w:rFonts w:ascii="Calibri" w:hAnsi="Calibri"/>
                        <w:sz w:val="22"/>
                        <w:szCs w:val="22"/>
                      </w:rPr>
                      <w:id w:val="-1881940030"/>
                      <w:placeholder>
                        <w:docPart w:val="E67714A160E94861B09F767FFC389128"/>
                      </w:placeholder>
                      <w:showingPlcHdr/>
                    </w:sdtPr>
                    <w:sdtContent>
                      <w:r w:rsidR="008757F8">
                        <w:rPr>
                          <w:rFonts w:ascii="Calibri" w:hAnsi="Calibri"/>
                          <w:sz w:val="22"/>
                          <w:szCs w:val="22"/>
                        </w:rPr>
                        <w:t>Yes</w:t>
                      </w:r>
                    </w:sdtContent>
                  </w:sdt>
                  <w:sdt>
                    <w:sdtPr>
                      <w:rPr>
                        <w:rFonts w:ascii="Calibri" w:hAnsi="Calibri"/>
                        <w:sz w:val="22"/>
                        <w:szCs w:val="22"/>
                      </w:rPr>
                      <w:id w:val="1947723223"/>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635262721"/>
                      <w:placeholder>
                        <w:docPart w:val="227BD24D31E349AC9E51808E120A2DDA"/>
                      </w:placeholder>
                      <w:showingPlcHdr/>
                    </w:sdtPr>
                    <w:sdtContent>
                      <w:r w:rsidR="008757F8">
                        <w:rPr>
                          <w:rFonts w:ascii="Calibri" w:hAnsi="Calibri"/>
                          <w:sz w:val="22"/>
                          <w:szCs w:val="22"/>
                        </w:rPr>
                        <w:t>No</w:t>
                      </w:r>
                    </w:sdtContent>
                  </w:sdt>
                  <w:sdt>
                    <w:sdtPr>
                      <w:rPr>
                        <w:rFonts w:ascii="Calibri" w:hAnsi="Calibri"/>
                        <w:sz w:val="22"/>
                        <w:szCs w:val="22"/>
                      </w:rPr>
                      <w:id w:val="-1684268441"/>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r w:rsidR="008757F8" w:rsidRPr="004F4556" w14:paraId="44AFC10B" w14:textId="77777777" w:rsidTr="008757F8">
              <w:tc>
                <w:tcPr>
                  <w:tcW w:w="4366" w:type="dxa"/>
                  <w:shd w:val="clear" w:color="auto" w:fill="DBE5F1" w:themeFill="accent1" w:themeFillTint="33"/>
                  <w:vAlign w:val="center"/>
                </w:tcPr>
                <w:p w14:paraId="0F67AE82" w14:textId="77777777" w:rsidR="008757F8" w:rsidRPr="000E5DB7" w:rsidRDefault="008757F8" w:rsidP="008757F8">
                  <w:pPr>
                    <w:pStyle w:val="ListParagraph"/>
                    <w:spacing w:after="120"/>
                    <w:ind w:left="427"/>
                    <w:contextualSpacing w:val="0"/>
                    <w:rPr>
                      <w:rFonts w:ascii="Calibri" w:hAnsi="Calibri"/>
                      <w:sz w:val="22"/>
                      <w:szCs w:val="22"/>
                    </w:rPr>
                  </w:pPr>
                  <w:r>
                    <w:rPr>
                      <w:rFonts w:ascii="Calibri" w:hAnsi="Calibri"/>
                      <w:sz w:val="22"/>
                      <w:szCs w:val="22"/>
                    </w:rPr>
                    <w:t>If yes, please describe them</w:t>
                  </w:r>
                </w:p>
              </w:tc>
              <w:sdt>
                <w:sdtPr>
                  <w:rPr>
                    <w:rFonts w:ascii="Calibri" w:eastAsia="Arial" w:hAnsi="Calibri"/>
                    <w:sz w:val="22"/>
                    <w:szCs w:val="22"/>
                  </w:rPr>
                  <w:id w:val="1996455909"/>
                  <w:placeholder>
                    <w:docPart w:val="D97EC1B1F05343788CA67C5A9A2F183E"/>
                  </w:placeholder>
                  <w:showingPlcHdr/>
                </w:sdtPr>
                <w:sdtContent>
                  <w:tc>
                    <w:tcPr>
                      <w:tcW w:w="2322" w:type="dxa"/>
                      <w:vAlign w:val="center"/>
                    </w:tcPr>
                    <w:p w14:paraId="179E62C2" w14:textId="77777777" w:rsidR="008757F8" w:rsidRPr="000E5DB7" w:rsidRDefault="008757F8" w:rsidP="008757F8">
                      <w:pPr>
                        <w:spacing w:after="120"/>
                        <w:rPr>
                          <w:rFonts w:ascii="Calibri" w:eastAsia="Arial" w:hAnsi="Calibri"/>
                          <w:sz w:val="22"/>
                          <w:szCs w:val="22"/>
                        </w:rPr>
                      </w:pPr>
                      <w:r>
                        <w:rPr>
                          <w:rStyle w:val="PlaceholderText"/>
                        </w:rPr>
                        <w:t>If Yes, c</w:t>
                      </w:r>
                      <w:r w:rsidRPr="001C372E">
                        <w:rPr>
                          <w:rStyle w:val="PlaceholderText"/>
                        </w:rPr>
                        <w:t xml:space="preserve">lick </w:t>
                      </w:r>
                      <w:r>
                        <w:rPr>
                          <w:rStyle w:val="PlaceholderText"/>
                        </w:rPr>
                        <w:t>here and insert details</w:t>
                      </w:r>
                      <w:r w:rsidRPr="001C372E">
                        <w:rPr>
                          <w:rStyle w:val="PlaceholderText"/>
                        </w:rPr>
                        <w:t>.</w:t>
                      </w:r>
                    </w:p>
                  </w:tc>
                </w:sdtContent>
              </w:sdt>
              <w:sdt>
                <w:sdtPr>
                  <w:rPr>
                    <w:rFonts w:ascii="Calibri" w:eastAsia="Arial" w:hAnsi="Calibri"/>
                    <w:sz w:val="22"/>
                    <w:szCs w:val="22"/>
                  </w:rPr>
                  <w:id w:val="1277297808"/>
                  <w:placeholder>
                    <w:docPart w:val="96D2A3F78E7E4D79842BBF3B3609B730"/>
                  </w:placeholder>
                  <w:showingPlcHdr/>
                </w:sdtPr>
                <w:sdtContent>
                  <w:tc>
                    <w:tcPr>
                      <w:tcW w:w="2157" w:type="dxa"/>
                      <w:vAlign w:val="center"/>
                    </w:tcPr>
                    <w:p w14:paraId="323F626D" w14:textId="77777777" w:rsidR="008757F8" w:rsidRPr="000E5DB7" w:rsidRDefault="008757F8" w:rsidP="008757F8">
                      <w:pPr>
                        <w:spacing w:after="120"/>
                        <w:rPr>
                          <w:rFonts w:ascii="Calibri" w:eastAsia="Arial" w:hAnsi="Calibri"/>
                          <w:sz w:val="22"/>
                          <w:szCs w:val="22"/>
                        </w:rPr>
                      </w:pPr>
                      <w:r>
                        <w:rPr>
                          <w:rStyle w:val="PlaceholderText"/>
                        </w:rPr>
                        <w:t>If Yes, c</w:t>
                      </w:r>
                      <w:r w:rsidRPr="001C372E">
                        <w:rPr>
                          <w:rStyle w:val="PlaceholderText"/>
                        </w:rPr>
                        <w:t xml:space="preserve">lick </w:t>
                      </w:r>
                      <w:r>
                        <w:rPr>
                          <w:rStyle w:val="PlaceholderText"/>
                        </w:rPr>
                        <w:t>here and insert details</w:t>
                      </w:r>
                      <w:r w:rsidRPr="001C372E">
                        <w:rPr>
                          <w:rStyle w:val="PlaceholderText"/>
                        </w:rPr>
                        <w:t>.</w:t>
                      </w:r>
                    </w:p>
                  </w:tc>
                </w:sdtContent>
              </w:sdt>
            </w:tr>
            <w:tr w:rsidR="008757F8" w:rsidRPr="004F4556" w14:paraId="58E89414" w14:textId="77777777" w:rsidTr="008757F8">
              <w:tc>
                <w:tcPr>
                  <w:tcW w:w="4366" w:type="dxa"/>
                  <w:shd w:val="clear" w:color="auto" w:fill="DBE5F1" w:themeFill="accent1" w:themeFillTint="33"/>
                  <w:vAlign w:val="center"/>
                </w:tcPr>
                <w:p w14:paraId="258DADD9" w14:textId="77777777" w:rsidR="008757F8" w:rsidRPr="004F4556" w:rsidRDefault="008757F8" w:rsidP="008757F8">
                  <w:pPr>
                    <w:spacing w:after="120"/>
                    <w:rPr>
                      <w:rFonts w:ascii="Calibri" w:hAnsi="Calibri"/>
                      <w:sz w:val="22"/>
                      <w:szCs w:val="22"/>
                    </w:rPr>
                  </w:pPr>
                  <w:r w:rsidRPr="000E5DB7">
                    <w:rPr>
                      <w:rFonts w:ascii="Calibri" w:hAnsi="Calibri"/>
                      <w:sz w:val="22"/>
                      <w:szCs w:val="22"/>
                    </w:rPr>
                    <w:t>If the relevant documentation concerning payment of taxes or social contributions is available electronically, please indicate:</w:t>
                  </w:r>
                </w:p>
              </w:tc>
              <w:tc>
                <w:tcPr>
                  <w:tcW w:w="4479" w:type="dxa"/>
                  <w:gridSpan w:val="2"/>
                  <w:vAlign w:val="center"/>
                </w:tcPr>
                <w:p w14:paraId="4753120F" w14:textId="77777777" w:rsidR="008757F8" w:rsidRPr="004F4556" w:rsidRDefault="00000000" w:rsidP="008757F8">
                  <w:pPr>
                    <w:spacing w:after="120"/>
                    <w:rPr>
                      <w:rFonts w:ascii="Calibri" w:hAnsi="Calibri"/>
                      <w:sz w:val="22"/>
                      <w:szCs w:val="22"/>
                    </w:rPr>
                  </w:pPr>
                  <w:sdt>
                    <w:sdtPr>
                      <w:rPr>
                        <w:rFonts w:ascii="Calibri" w:hAnsi="Calibri" w:cs="Calibri"/>
                        <w:sz w:val="22"/>
                        <w:szCs w:val="22"/>
                      </w:rPr>
                      <w:id w:val="1251161864"/>
                      <w:placeholder>
                        <w:docPart w:val="145774F084A24A4E9AC07D6827B1DFEE"/>
                      </w:placeholder>
                    </w:sdtPr>
                    <w:sdtContent>
                      <w:r w:rsidR="008757F8" w:rsidRPr="001C372E">
                        <w:rPr>
                          <w:rStyle w:val="PlaceholderText"/>
                        </w:rPr>
                        <w:t xml:space="preserve">Click here </w:t>
                      </w:r>
                      <w:r w:rsidR="008757F8">
                        <w:rPr>
                          <w:rStyle w:val="PlaceholderText"/>
                        </w:rPr>
                        <w:t>and insert detail</w:t>
                      </w:r>
                      <w:r w:rsidR="008757F8" w:rsidRPr="001C372E">
                        <w:rPr>
                          <w:rStyle w:val="PlaceholderText"/>
                        </w:rPr>
                        <w:t>.</w:t>
                      </w:r>
                      <w:r w:rsidR="008757F8">
                        <w:rPr>
                          <w:rStyle w:val="PlaceholderText"/>
                        </w:rPr>
                        <w:t xml:space="preserve">  </w:t>
                      </w:r>
                      <w:r w:rsidR="008757F8" w:rsidRPr="000E5DB7">
                        <w:rPr>
                          <w:rFonts w:ascii="Calibri" w:hAnsi="Calibri"/>
                          <w:sz w:val="22"/>
                          <w:szCs w:val="22"/>
                        </w:rPr>
                        <w:t>(web address, issuing authority or body, precise reference of the documentation)(</w:t>
                      </w:r>
                      <w:r w:rsidR="008757F8" w:rsidRPr="000E5DB7">
                        <w:rPr>
                          <w:rStyle w:val="FootnoteReference"/>
                          <w:rFonts w:ascii="Calibri" w:hAnsi="Calibri"/>
                          <w:sz w:val="22"/>
                          <w:szCs w:val="22"/>
                        </w:rPr>
                        <w:footnoteReference w:id="24"/>
                      </w:r>
                      <w:r w:rsidR="008757F8" w:rsidRPr="000E5DB7">
                        <w:rPr>
                          <w:rFonts w:ascii="Calibri" w:hAnsi="Calibri"/>
                          <w:sz w:val="22"/>
                          <w:szCs w:val="22"/>
                        </w:rPr>
                        <w:t>)</w:t>
                      </w:r>
                    </w:sdtContent>
                  </w:sdt>
                </w:p>
              </w:tc>
            </w:tr>
          </w:tbl>
          <w:p w14:paraId="6D8599CE" w14:textId="77777777" w:rsidR="00BD5E0F" w:rsidRPr="004F4556" w:rsidRDefault="00BD5E0F" w:rsidP="00BD5E0F">
            <w:pPr>
              <w:rPr>
                <w:rFonts w:ascii="Calibri" w:hAnsi="Calibri"/>
                <w:b/>
                <w:sz w:val="22"/>
                <w:szCs w:val="22"/>
              </w:rPr>
            </w:pPr>
          </w:p>
          <w:p w14:paraId="396A6C2C" w14:textId="77777777" w:rsidR="004F4556" w:rsidRPr="004F4556" w:rsidRDefault="000E5DB7" w:rsidP="004F4556">
            <w:pPr>
              <w:jc w:val="center"/>
              <w:rPr>
                <w:rFonts w:ascii="Calibri" w:hAnsi="Calibri"/>
                <w:b/>
                <w:sz w:val="22"/>
                <w:szCs w:val="22"/>
              </w:rPr>
            </w:pPr>
            <w:r w:rsidRPr="000E5DB7">
              <w:rPr>
                <w:rFonts w:ascii="Calibri" w:hAnsi="Calibri"/>
                <w:b/>
                <w:sz w:val="22"/>
                <w:szCs w:val="22"/>
              </w:rPr>
              <w:t>C: GROUNDS RELATING TO INSOLVENCY, CONFLICTS OF INTEREST OR PROFESSIONAL MISCONDUCT (</w:t>
            </w:r>
            <w:r w:rsidRPr="000E5DB7">
              <w:rPr>
                <w:rStyle w:val="FootnoteReference"/>
                <w:rFonts w:ascii="Calibri" w:hAnsi="Calibri"/>
                <w:sz w:val="22"/>
                <w:szCs w:val="22"/>
              </w:rPr>
              <w:footnoteReference w:id="25"/>
            </w:r>
            <w:r w:rsidRPr="000E5DB7">
              <w:rPr>
                <w:rFonts w:ascii="Calibri" w:hAnsi="Calibri"/>
                <w:b/>
                <w:sz w:val="22"/>
                <w:szCs w:val="22"/>
              </w:rPr>
              <w:t>)</w:t>
            </w:r>
          </w:p>
          <w:p w14:paraId="42C4A309" w14:textId="77777777" w:rsidR="004F4556" w:rsidRPr="004F4556" w:rsidRDefault="004F4556" w:rsidP="004F4556">
            <w:pPr>
              <w:jc w:val="center"/>
              <w:rPr>
                <w:rFonts w:ascii="Calibri" w:hAnsi="Calibri"/>
                <w:b/>
                <w:sz w:val="22"/>
                <w:szCs w:val="22"/>
              </w:rPr>
            </w:pP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shd w:val="clear" w:color="auto" w:fill="EEECE1" w:themeFill="background2"/>
              <w:tblLook w:val="04A0" w:firstRow="1" w:lastRow="0" w:firstColumn="1" w:lastColumn="0" w:noHBand="0" w:noVBand="1"/>
            </w:tblPr>
            <w:tblGrid>
              <w:gridCol w:w="8845"/>
            </w:tblGrid>
            <w:tr w:rsidR="004F4556" w:rsidRPr="004F4556" w14:paraId="3E673E49" w14:textId="77777777" w:rsidTr="004F4556">
              <w:tc>
                <w:tcPr>
                  <w:tcW w:w="9242" w:type="dxa"/>
                  <w:shd w:val="clear" w:color="auto" w:fill="EEECE1" w:themeFill="background2"/>
                </w:tcPr>
                <w:p w14:paraId="0CAF5BF3" w14:textId="77777777" w:rsidR="004F4556" w:rsidRPr="004F4556" w:rsidRDefault="000E5DB7" w:rsidP="004F4556">
                  <w:pPr>
                    <w:spacing w:after="200" w:line="276" w:lineRule="auto"/>
                    <w:rPr>
                      <w:rFonts w:ascii="Calibri" w:hAnsi="Calibri"/>
                      <w:b/>
                      <w:sz w:val="22"/>
                      <w:szCs w:val="22"/>
                    </w:rPr>
                  </w:pPr>
                  <w:r w:rsidRPr="000E5DB7">
                    <w:rPr>
                      <w:rFonts w:ascii="Calibri" w:hAnsi="Calibri"/>
                      <w:b/>
                      <w:sz w:val="22"/>
                      <w:szCs w:val="22"/>
                    </w:rPr>
                    <w:t>Please note that, for the purpose of this procurement, some of the following exclusion grounds may have been defined more precisely, in national law, in the relevant notice or the procurement documents.  Thus, national law may for instance provide that the notion of ‘grave’ professional misconduct’ may cover several different forms of conduct.</w:t>
                  </w:r>
                </w:p>
              </w:tc>
            </w:tr>
          </w:tbl>
          <w:p w14:paraId="19CD5B87" w14:textId="77777777" w:rsidR="004F4556" w:rsidRPr="004F4556" w:rsidRDefault="004F4556" w:rsidP="004F4556">
            <w:pPr>
              <w:rPr>
                <w:rFonts w:ascii="Calibri" w:hAnsi="Calibri"/>
                <w:sz w:val="22"/>
                <w:szCs w:val="22"/>
              </w:rPr>
            </w:pP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4421"/>
              <w:gridCol w:w="4424"/>
            </w:tblGrid>
            <w:tr w:rsidR="004F4556" w:rsidRPr="004F4556" w14:paraId="35365BC3" w14:textId="77777777" w:rsidTr="00E22E29">
              <w:trPr>
                <w:trHeight w:val="404"/>
              </w:trPr>
              <w:tc>
                <w:tcPr>
                  <w:tcW w:w="4421" w:type="dxa"/>
                  <w:shd w:val="clear" w:color="auto" w:fill="244061" w:themeFill="accent1" w:themeFillShade="80"/>
                  <w:vAlign w:val="center"/>
                </w:tcPr>
                <w:p w14:paraId="763CF7D2" w14:textId="77777777" w:rsidR="004F4556" w:rsidRPr="004F4556" w:rsidRDefault="000E5DB7" w:rsidP="004F4556">
                  <w:pPr>
                    <w:spacing w:after="120"/>
                    <w:rPr>
                      <w:rFonts w:ascii="Calibri" w:hAnsi="Calibri"/>
                      <w:b/>
                      <w:color w:val="FFFFFF" w:themeColor="background1"/>
                      <w:sz w:val="22"/>
                      <w:szCs w:val="22"/>
                    </w:rPr>
                  </w:pPr>
                  <w:r w:rsidRPr="000E5DB7">
                    <w:rPr>
                      <w:rFonts w:ascii="Calibri" w:hAnsi="Calibri"/>
                      <w:b/>
                      <w:color w:val="FFFFFF" w:themeColor="background1"/>
                      <w:sz w:val="22"/>
                      <w:szCs w:val="22"/>
                    </w:rPr>
                    <w:lastRenderedPageBreak/>
                    <w:t>Information concerning possible insolvency, conflict of interest or professional misconduct</w:t>
                  </w:r>
                </w:p>
              </w:tc>
              <w:tc>
                <w:tcPr>
                  <w:tcW w:w="4424" w:type="dxa"/>
                  <w:shd w:val="clear" w:color="auto" w:fill="244061" w:themeFill="accent1" w:themeFillShade="80"/>
                  <w:vAlign w:val="center"/>
                </w:tcPr>
                <w:p w14:paraId="1BFC32D2" w14:textId="77777777" w:rsidR="004F4556" w:rsidRPr="004F4556" w:rsidRDefault="000E5DB7" w:rsidP="004F4556">
                  <w:pPr>
                    <w:spacing w:after="120"/>
                    <w:rPr>
                      <w:rFonts w:ascii="Calibri" w:hAnsi="Calibri"/>
                      <w:b/>
                      <w:color w:val="FFFFFF" w:themeColor="background1"/>
                      <w:sz w:val="22"/>
                      <w:szCs w:val="22"/>
                    </w:rPr>
                  </w:pPr>
                  <w:r w:rsidRPr="000E5DB7">
                    <w:rPr>
                      <w:rFonts w:ascii="Calibri" w:hAnsi="Calibri"/>
                      <w:b/>
                      <w:color w:val="FFFFFF" w:themeColor="background1"/>
                      <w:sz w:val="22"/>
                      <w:szCs w:val="22"/>
                    </w:rPr>
                    <w:t>Answer:</w:t>
                  </w:r>
                </w:p>
              </w:tc>
            </w:tr>
            <w:tr w:rsidR="008757F8" w:rsidRPr="004F4556" w14:paraId="7AF588BB" w14:textId="77777777" w:rsidTr="00E22E29">
              <w:trPr>
                <w:trHeight w:val="197"/>
              </w:trPr>
              <w:tc>
                <w:tcPr>
                  <w:tcW w:w="4421" w:type="dxa"/>
                  <w:vMerge w:val="restart"/>
                  <w:shd w:val="clear" w:color="auto" w:fill="DBE5F1" w:themeFill="accent1" w:themeFillTint="33"/>
                  <w:vAlign w:val="center"/>
                </w:tcPr>
                <w:p w14:paraId="016B0788" w14:textId="77777777" w:rsidR="008757F8" w:rsidRDefault="008757F8" w:rsidP="008757F8">
                  <w:pPr>
                    <w:spacing w:after="120"/>
                    <w:rPr>
                      <w:rFonts w:ascii="Calibri" w:hAnsi="Calibri"/>
                      <w:sz w:val="22"/>
                      <w:szCs w:val="22"/>
                    </w:rPr>
                  </w:pPr>
                  <w:r w:rsidRPr="000E5DB7">
                    <w:rPr>
                      <w:rFonts w:ascii="Calibri" w:hAnsi="Calibri"/>
                      <w:b/>
                      <w:sz w:val="22"/>
                      <w:szCs w:val="22"/>
                    </w:rPr>
                    <w:t xml:space="preserve">Has the economic operator, to its knowledge, breached its obligations in the fields of environmental, social and labour law </w:t>
                  </w:r>
                  <w:r w:rsidRPr="000E5DB7">
                    <w:rPr>
                      <w:rFonts w:ascii="Calibri" w:hAnsi="Calibri"/>
                      <w:sz w:val="22"/>
                      <w:szCs w:val="22"/>
                    </w:rPr>
                    <w:t>(</w:t>
                  </w:r>
                  <w:r w:rsidRPr="000E5DB7">
                    <w:rPr>
                      <w:rStyle w:val="FootnoteReference"/>
                      <w:rFonts w:ascii="Calibri" w:hAnsi="Calibri"/>
                      <w:sz w:val="22"/>
                      <w:szCs w:val="22"/>
                    </w:rPr>
                    <w:footnoteReference w:id="26"/>
                  </w:r>
                  <w:r w:rsidRPr="000E5DB7">
                    <w:rPr>
                      <w:rFonts w:ascii="Calibri" w:hAnsi="Calibri"/>
                      <w:sz w:val="22"/>
                      <w:szCs w:val="22"/>
                    </w:rPr>
                    <w:t>)?</w:t>
                  </w:r>
                </w:p>
                <w:p w14:paraId="020CAF06" w14:textId="77777777" w:rsidR="008757F8" w:rsidRPr="004F4556" w:rsidRDefault="008757F8" w:rsidP="008757F8">
                  <w:pPr>
                    <w:spacing w:after="120"/>
                    <w:rPr>
                      <w:rFonts w:ascii="Calibri" w:hAnsi="Calibri"/>
                      <w:sz w:val="22"/>
                      <w:szCs w:val="22"/>
                    </w:rPr>
                  </w:pPr>
                </w:p>
              </w:tc>
              <w:tc>
                <w:tcPr>
                  <w:tcW w:w="4424" w:type="dxa"/>
                  <w:vAlign w:val="center"/>
                </w:tcPr>
                <w:p w14:paraId="3BA318A7" w14:textId="77777777" w:rsidR="008757F8" w:rsidRPr="004F4556" w:rsidRDefault="00000000" w:rsidP="008757F8">
                  <w:pPr>
                    <w:tabs>
                      <w:tab w:val="left" w:pos="397"/>
                    </w:tabs>
                    <w:spacing w:after="120"/>
                    <w:rPr>
                      <w:rFonts w:ascii="Calibri" w:hAnsi="Calibri"/>
                      <w:sz w:val="22"/>
                      <w:szCs w:val="22"/>
                    </w:rPr>
                  </w:pPr>
                  <w:sdt>
                    <w:sdtPr>
                      <w:rPr>
                        <w:rFonts w:ascii="Calibri" w:hAnsi="Calibri"/>
                        <w:sz w:val="22"/>
                        <w:szCs w:val="22"/>
                      </w:rPr>
                      <w:id w:val="-1292981492"/>
                      <w:placeholder>
                        <w:docPart w:val="2EFF9726FF31487F9A0BEB723C5B0458"/>
                      </w:placeholder>
                      <w:showingPlcHdr/>
                    </w:sdtPr>
                    <w:sdtContent>
                      <w:r w:rsidR="008757F8">
                        <w:rPr>
                          <w:rFonts w:ascii="Calibri" w:hAnsi="Calibri"/>
                          <w:sz w:val="22"/>
                          <w:szCs w:val="22"/>
                        </w:rPr>
                        <w:t>Yes</w:t>
                      </w:r>
                    </w:sdtContent>
                  </w:sdt>
                  <w:sdt>
                    <w:sdtPr>
                      <w:rPr>
                        <w:rFonts w:ascii="Calibri" w:hAnsi="Calibri"/>
                        <w:sz w:val="22"/>
                        <w:szCs w:val="22"/>
                      </w:rPr>
                      <w:id w:val="1614557594"/>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1123271159"/>
                      <w:placeholder>
                        <w:docPart w:val="3F9A3A95F69A41D9AD8FC09E8B31C5B7"/>
                      </w:placeholder>
                      <w:showingPlcHdr/>
                    </w:sdtPr>
                    <w:sdtContent>
                      <w:r w:rsidR="008757F8">
                        <w:rPr>
                          <w:rFonts w:ascii="Calibri" w:hAnsi="Calibri"/>
                          <w:sz w:val="22"/>
                          <w:szCs w:val="22"/>
                        </w:rPr>
                        <w:t>No</w:t>
                      </w:r>
                    </w:sdtContent>
                  </w:sdt>
                  <w:sdt>
                    <w:sdtPr>
                      <w:rPr>
                        <w:rFonts w:ascii="Calibri" w:hAnsi="Calibri"/>
                        <w:sz w:val="22"/>
                        <w:szCs w:val="22"/>
                      </w:rPr>
                      <w:id w:val="-1883621911"/>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r w:rsidR="008757F8" w:rsidRPr="004F4556" w14:paraId="69B9EBD6" w14:textId="77777777" w:rsidTr="009B47C5">
              <w:trPr>
                <w:trHeight w:val="592"/>
              </w:trPr>
              <w:tc>
                <w:tcPr>
                  <w:tcW w:w="4421" w:type="dxa"/>
                  <w:vMerge/>
                  <w:shd w:val="clear" w:color="auto" w:fill="DBE5F1" w:themeFill="accent1" w:themeFillTint="33"/>
                  <w:vAlign w:val="center"/>
                </w:tcPr>
                <w:p w14:paraId="388B5928" w14:textId="77777777" w:rsidR="008757F8" w:rsidRPr="004F4556" w:rsidRDefault="008757F8" w:rsidP="008757F8">
                  <w:pPr>
                    <w:spacing w:after="120"/>
                    <w:rPr>
                      <w:rFonts w:ascii="Calibri" w:hAnsi="Calibri"/>
                      <w:sz w:val="22"/>
                      <w:szCs w:val="22"/>
                    </w:rPr>
                  </w:pPr>
                </w:p>
              </w:tc>
              <w:tc>
                <w:tcPr>
                  <w:tcW w:w="4424" w:type="dxa"/>
                  <w:shd w:val="clear" w:color="auto" w:fill="DBE5F1" w:themeFill="accent1" w:themeFillTint="33"/>
                  <w:vAlign w:val="center"/>
                </w:tcPr>
                <w:p w14:paraId="54E82AAC" w14:textId="77777777" w:rsidR="008757F8" w:rsidRPr="004F4556" w:rsidRDefault="008757F8" w:rsidP="008757F8">
                  <w:pPr>
                    <w:spacing w:after="120"/>
                    <w:rPr>
                      <w:rFonts w:ascii="Calibri" w:hAnsi="Calibri"/>
                      <w:sz w:val="22"/>
                      <w:szCs w:val="22"/>
                    </w:rPr>
                  </w:pPr>
                  <w:r w:rsidRPr="000E5DB7">
                    <w:rPr>
                      <w:rFonts w:ascii="Calibri" w:hAnsi="Calibri"/>
                      <w:b/>
                      <w:sz w:val="22"/>
                      <w:szCs w:val="22"/>
                    </w:rPr>
                    <w:t>If yes,</w:t>
                  </w:r>
                  <w:r w:rsidRPr="000E5DB7">
                    <w:rPr>
                      <w:rFonts w:ascii="Calibri" w:hAnsi="Calibri"/>
                      <w:sz w:val="22"/>
                      <w:szCs w:val="22"/>
                    </w:rPr>
                    <w:t xml:space="preserve"> </w:t>
                  </w:r>
                  <w:r w:rsidRPr="00113ECA">
                    <w:rPr>
                      <w:rFonts w:ascii="Calibri" w:hAnsi="Calibri"/>
                      <w:sz w:val="22"/>
                      <w:szCs w:val="22"/>
                    </w:rPr>
                    <w:t>please describe them</w:t>
                  </w:r>
                </w:p>
              </w:tc>
            </w:tr>
            <w:tr w:rsidR="008757F8" w:rsidRPr="004F4556" w14:paraId="30E448F9" w14:textId="77777777" w:rsidTr="00E22E29">
              <w:trPr>
                <w:trHeight w:val="592"/>
              </w:trPr>
              <w:tc>
                <w:tcPr>
                  <w:tcW w:w="4421" w:type="dxa"/>
                  <w:vMerge/>
                  <w:shd w:val="clear" w:color="auto" w:fill="DBE5F1" w:themeFill="accent1" w:themeFillTint="33"/>
                  <w:vAlign w:val="center"/>
                </w:tcPr>
                <w:p w14:paraId="1C996B67" w14:textId="77777777" w:rsidR="008757F8" w:rsidRPr="004F4556" w:rsidRDefault="008757F8" w:rsidP="008757F8">
                  <w:pPr>
                    <w:spacing w:after="120"/>
                    <w:rPr>
                      <w:rFonts w:ascii="Calibri" w:hAnsi="Calibri"/>
                      <w:sz w:val="22"/>
                      <w:szCs w:val="22"/>
                    </w:rPr>
                  </w:pPr>
                </w:p>
              </w:tc>
              <w:tc>
                <w:tcPr>
                  <w:tcW w:w="4424" w:type="dxa"/>
                  <w:vAlign w:val="center"/>
                </w:tcPr>
                <w:sdt>
                  <w:sdtPr>
                    <w:rPr>
                      <w:rFonts w:ascii="Calibri" w:hAnsi="Calibri"/>
                      <w:sz w:val="22"/>
                      <w:szCs w:val="22"/>
                    </w:rPr>
                    <w:id w:val="1154180918"/>
                    <w:placeholder>
                      <w:docPart w:val="8C855A758B7742C0A20F143F593CB6C3"/>
                    </w:placeholder>
                    <w:showingPlcHdr/>
                  </w:sdtPr>
                  <w:sdtContent>
                    <w:p w14:paraId="44BA0F28" w14:textId="77777777" w:rsidR="008757F8" w:rsidRPr="009B47C5" w:rsidRDefault="008757F8" w:rsidP="008757F8">
                      <w:pPr>
                        <w:spacing w:after="120"/>
                        <w:rPr>
                          <w:rFonts w:ascii="Calibri" w:hAnsi="Calibri"/>
                          <w:sz w:val="22"/>
                          <w:szCs w:val="22"/>
                        </w:rPr>
                      </w:pPr>
                      <w:r w:rsidRPr="001C372E">
                        <w:rPr>
                          <w:rStyle w:val="PlaceholderText"/>
                        </w:rPr>
                        <w:t xml:space="preserve">Click </w:t>
                      </w:r>
                      <w:r>
                        <w:rPr>
                          <w:rStyle w:val="PlaceholderText"/>
                        </w:rPr>
                        <w:t>here and insert details</w:t>
                      </w:r>
                      <w:r w:rsidRPr="001C372E">
                        <w:rPr>
                          <w:rStyle w:val="PlaceholderText"/>
                        </w:rPr>
                        <w:t>.</w:t>
                      </w:r>
                    </w:p>
                  </w:sdtContent>
                </w:sdt>
              </w:tc>
            </w:tr>
            <w:tr w:rsidR="008757F8" w:rsidRPr="004F4556" w14:paraId="4F47E5F7" w14:textId="77777777" w:rsidTr="009B47C5">
              <w:trPr>
                <w:trHeight w:val="592"/>
              </w:trPr>
              <w:tc>
                <w:tcPr>
                  <w:tcW w:w="4421" w:type="dxa"/>
                  <w:vMerge/>
                  <w:shd w:val="clear" w:color="auto" w:fill="DBE5F1" w:themeFill="accent1" w:themeFillTint="33"/>
                  <w:vAlign w:val="center"/>
                </w:tcPr>
                <w:p w14:paraId="40D05152" w14:textId="77777777" w:rsidR="008757F8" w:rsidRPr="004F4556" w:rsidRDefault="008757F8" w:rsidP="008757F8">
                  <w:pPr>
                    <w:spacing w:after="120"/>
                    <w:rPr>
                      <w:rFonts w:ascii="Calibri" w:hAnsi="Calibri"/>
                      <w:sz w:val="22"/>
                      <w:szCs w:val="22"/>
                    </w:rPr>
                  </w:pPr>
                </w:p>
              </w:tc>
              <w:tc>
                <w:tcPr>
                  <w:tcW w:w="4424" w:type="dxa"/>
                  <w:shd w:val="clear" w:color="auto" w:fill="DBE5F1" w:themeFill="accent1" w:themeFillTint="33"/>
                  <w:vAlign w:val="center"/>
                </w:tcPr>
                <w:p w14:paraId="12CCA0F7" w14:textId="77777777" w:rsidR="008757F8" w:rsidRPr="000E5DB7" w:rsidRDefault="008757F8" w:rsidP="008757F8">
                  <w:pPr>
                    <w:spacing w:after="120"/>
                    <w:rPr>
                      <w:rFonts w:ascii="Calibri" w:hAnsi="Calibri"/>
                      <w:b/>
                      <w:sz w:val="22"/>
                      <w:szCs w:val="22"/>
                    </w:rPr>
                  </w:pPr>
                  <w:r w:rsidRPr="000E5DB7">
                    <w:rPr>
                      <w:rFonts w:ascii="Calibri" w:hAnsi="Calibri"/>
                      <w:sz w:val="22"/>
                      <w:szCs w:val="22"/>
                    </w:rPr>
                    <w:t>has the economic operator taken measures to demonstrate its reliability despite the existence of these grounds for exclusion (‘Self Cleaning’)?</w:t>
                  </w:r>
                </w:p>
              </w:tc>
            </w:tr>
            <w:tr w:rsidR="008757F8" w:rsidRPr="004F4556" w14:paraId="691E8F94" w14:textId="77777777" w:rsidTr="00E22E29">
              <w:trPr>
                <w:trHeight w:val="592"/>
              </w:trPr>
              <w:tc>
                <w:tcPr>
                  <w:tcW w:w="4421" w:type="dxa"/>
                  <w:vMerge/>
                  <w:shd w:val="clear" w:color="auto" w:fill="DBE5F1" w:themeFill="accent1" w:themeFillTint="33"/>
                  <w:vAlign w:val="center"/>
                </w:tcPr>
                <w:p w14:paraId="144E2474" w14:textId="77777777" w:rsidR="008757F8" w:rsidRPr="004F4556" w:rsidRDefault="008757F8" w:rsidP="008757F8">
                  <w:pPr>
                    <w:spacing w:after="120"/>
                    <w:rPr>
                      <w:rFonts w:ascii="Calibri" w:hAnsi="Calibri"/>
                      <w:sz w:val="22"/>
                      <w:szCs w:val="22"/>
                    </w:rPr>
                  </w:pPr>
                </w:p>
              </w:tc>
              <w:tc>
                <w:tcPr>
                  <w:tcW w:w="4424" w:type="dxa"/>
                  <w:vAlign w:val="center"/>
                </w:tcPr>
                <w:p w14:paraId="14D922F3" w14:textId="77777777" w:rsidR="008757F8" w:rsidRPr="004F4556" w:rsidRDefault="00000000" w:rsidP="008757F8">
                  <w:pPr>
                    <w:tabs>
                      <w:tab w:val="left" w:pos="397"/>
                    </w:tabs>
                    <w:spacing w:after="120"/>
                    <w:rPr>
                      <w:rFonts w:ascii="Calibri" w:hAnsi="Calibri"/>
                      <w:sz w:val="22"/>
                      <w:szCs w:val="22"/>
                    </w:rPr>
                  </w:pPr>
                  <w:sdt>
                    <w:sdtPr>
                      <w:rPr>
                        <w:rFonts w:ascii="Calibri" w:hAnsi="Calibri"/>
                        <w:sz w:val="22"/>
                        <w:szCs w:val="22"/>
                      </w:rPr>
                      <w:id w:val="1311138752"/>
                      <w:placeholder>
                        <w:docPart w:val="7E73F78538DD4C8B8D73D377DF63BA91"/>
                      </w:placeholder>
                      <w:showingPlcHdr/>
                    </w:sdtPr>
                    <w:sdtContent>
                      <w:r w:rsidR="008757F8">
                        <w:rPr>
                          <w:rFonts w:ascii="Calibri" w:hAnsi="Calibri"/>
                          <w:sz w:val="22"/>
                          <w:szCs w:val="22"/>
                        </w:rPr>
                        <w:t>Yes</w:t>
                      </w:r>
                    </w:sdtContent>
                  </w:sdt>
                  <w:sdt>
                    <w:sdtPr>
                      <w:rPr>
                        <w:rFonts w:ascii="Calibri" w:hAnsi="Calibri"/>
                        <w:sz w:val="22"/>
                        <w:szCs w:val="22"/>
                      </w:rPr>
                      <w:id w:val="142855047"/>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1322010539"/>
                      <w:placeholder>
                        <w:docPart w:val="BA8A79D0C7AA4CD0A2A09DDA44B20B02"/>
                      </w:placeholder>
                      <w:showingPlcHdr/>
                    </w:sdtPr>
                    <w:sdtContent>
                      <w:r w:rsidR="008757F8">
                        <w:rPr>
                          <w:rFonts w:ascii="Calibri" w:hAnsi="Calibri"/>
                          <w:sz w:val="22"/>
                          <w:szCs w:val="22"/>
                        </w:rPr>
                        <w:t>No</w:t>
                      </w:r>
                    </w:sdtContent>
                  </w:sdt>
                  <w:sdt>
                    <w:sdtPr>
                      <w:rPr>
                        <w:rFonts w:ascii="Calibri" w:hAnsi="Calibri"/>
                        <w:sz w:val="22"/>
                        <w:szCs w:val="22"/>
                      </w:rPr>
                      <w:id w:val="-1123379269"/>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r w:rsidR="008757F8" w:rsidRPr="004F4556" w14:paraId="0A32FADA" w14:textId="77777777" w:rsidTr="009B47C5">
              <w:trPr>
                <w:trHeight w:val="592"/>
              </w:trPr>
              <w:tc>
                <w:tcPr>
                  <w:tcW w:w="4421" w:type="dxa"/>
                  <w:vMerge/>
                  <w:shd w:val="clear" w:color="auto" w:fill="DBE5F1" w:themeFill="accent1" w:themeFillTint="33"/>
                  <w:vAlign w:val="center"/>
                </w:tcPr>
                <w:p w14:paraId="54770FA9" w14:textId="77777777" w:rsidR="008757F8" w:rsidRPr="004F4556" w:rsidRDefault="008757F8" w:rsidP="008757F8">
                  <w:pPr>
                    <w:spacing w:after="120"/>
                    <w:rPr>
                      <w:rFonts w:ascii="Calibri" w:hAnsi="Calibri"/>
                      <w:sz w:val="22"/>
                      <w:szCs w:val="22"/>
                    </w:rPr>
                  </w:pPr>
                </w:p>
              </w:tc>
              <w:tc>
                <w:tcPr>
                  <w:tcW w:w="4424" w:type="dxa"/>
                  <w:shd w:val="clear" w:color="auto" w:fill="DBE5F1" w:themeFill="accent1" w:themeFillTint="33"/>
                  <w:vAlign w:val="center"/>
                </w:tcPr>
                <w:p w14:paraId="76A099A3" w14:textId="77777777" w:rsidR="008757F8" w:rsidRPr="009B47C5" w:rsidRDefault="008757F8" w:rsidP="008757F8">
                  <w:pPr>
                    <w:spacing w:after="120"/>
                    <w:rPr>
                      <w:rFonts w:ascii="Calibri" w:hAnsi="Calibri"/>
                      <w:sz w:val="22"/>
                      <w:szCs w:val="22"/>
                    </w:rPr>
                  </w:pPr>
                  <w:r w:rsidRPr="000E5DB7">
                    <w:rPr>
                      <w:rFonts w:ascii="Calibri" w:hAnsi="Calibri"/>
                      <w:sz w:val="22"/>
                      <w:szCs w:val="22"/>
                    </w:rPr>
                    <w:t>If it has, please describe the measures taken:</w:t>
                  </w:r>
                </w:p>
              </w:tc>
            </w:tr>
            <w:tr w:rsidR="008757F8" w:rsidRPr="004F4556" w14:paraId="74B20EFD" w14:textId="77777777" w:rsidTr="00E22E29">
              <w:trPr>
                <w:trHeight w:val="592"/>
              </w:trPr>
              <w:tc>
                <w:tcPr>
                  <w:tcW w:w="4421" w:type="dxa"/>
                  <w:vMerge/>
                  <w:shd w:val="clear" w:color="auto" w:fill="DBE5F1" w:themeFill="accent1" w:themeFillTint="33"/>
                  <w:vAlign w:val="center"/>
                </w:tcPr>
                <w:p w14:paraId="60CE41C1" w14:textId="77777777" w:rsidR="008757F8" w:rsidRPr="004F4556" w:rsidRDefault="008757F8" w:rsidP="008757F8">
                  <w:pPr>
                    <w:spacing w:after="120"/>
                    <w:rPr>
                      <w:rFonts w:ascii="Calibri" w:hAnsi="Calibri"/>
                      <w:sz w:val="22"/>
                      <w:szCs w:val="22"/>
                    </w:rPr>
                  </w:pPr>
                </w:p>
              </w:tc>
              <w:tc>
                <w:tcPr>
                  <w:tcW w:w="4424" w:type="dxa"/>
                  <w:vAlign w:val="center"/>
                </w:tcPr>
                <w:sdt>
                  <w:sdtPr>
                    <w:rPr>
                      <w:rFonts w:ascii="Calibri" w:hAnsi="Calibri" w:cs="Calibri"/>
                      <w:sz w:val="22"/>
                      <w:szCs w:val="22"/>
                    </w:rPr>
                    <w:id w:val="355388735"/>
                    <w:placeholder>
                      <w:docPart w:val="32A53FB7442F4A7A9171DD3C8471737B"/>
                    </w:placeholder>
                    <w:showingPlcHdr/>
                  </w:sdtPr>
                  <w:sdtContent>
                    <w:p w14:paraId="63BD6AAB" w14:textId="77777777" w:rsidR="008757F8" w:rsidRPr="009B47C5" w:rsidRDefault="008757F8" w:rsidP="008757F8">
                      <w:pPr>
                        <w:spacing w:after="120"/>
                        <w:rPr>
                          <w:rFonts w:ascii="Calibri" w:hAnsi="Calibri" w:cs="Calibri"/>
                          <w:sz w:val="22"/>
                          <w:szCs w:val="22"/>
                        </w:rPr>
                      </w:pPr>
                      <w:r w:rsidRPr="001C372E">
                        <w:rPr>
                          <w:rStyle w:val="PlaceholderText"/>
                        </w:rPr>
                        <w:t xml:space="preserve">Click </w:t>
                      </w:r>
                      <w:r>
                        <w:rPr>
                          <w:rStyle w:val="PlaceholderText"/>
                        </w:rPr>
                        <w:t>here and insert details</w:t>
                      </w:r>
                      <w:r w:rsidRPr="001C372E">
                        <w:rPr>
                          <w:rStyle w:val="PlaceholderText"/>
                        </w:rPr>
                        <w:t>.</w:t>
                      </w:r>
                    </w:p>
                  </w:sdtContent>
                </w:sdt>
              </w:tc>
            </w:tr>
            <w:tr w:rsidR="008757F8" w:rsidRPr="004F4556" w14:paraId="10FF0F41" w14:textId="77777777" w:rsidTr="00AF1522">
              <w:trPr>
                <w:trHeight w:val="217"/>
              </w:trPr>
              <w:tc>
                <w:tcPr>
                  <w:tcW w:w="8845" w:type="dxa"/>
                  <w:gridSpan w:val="2"/>
                  <w:shd w:val="clear" w:color="auto" w:fill="DBE5F1" w:themeFill="accent1" w:themeFillTint="33"/>
                  <w:vAlign w:val="center"/>
                </w:tcPr>
                <w:p w14:paraId="6DF5FD30" w14:textId="77777777" w:rsidR="008757F8" w:rsidRPr="004F4556" w:rsidRDefault="008757F8" w:rsidP="008757F8">
                  <w:pPr>
                    <w:spacing w:after="120"/>
                    <w:rPr>
                      <w:rFonts w:ascii="Calibri" w:hAnsi="Calibri"/>
                      <w:b/>
                      <w:sz w:val="22"/>
                      <w:szCs w:val="22"/>
                    </w:rPr>
                  </w:pPr>
                  <w:r w:rsidRPr="000E5DB7">
                    <w:rPr>
                      <w:rFonts w:ascii="Calibri" w:hAnsi="Calibri"/>
                      <w:b/>
                      <w:sz w:val="22"/>
                      <w:szCs w:val="22"/>
                    </w:rPr>
                    <w:t>Is the economic operator in any of the following situations:</w:t>
                  </w:r>
                </w:p>
              </w:tc>
            </w:tr>
            <w:tr w:rsidR="008757F8" w:rsidRPr="004F4556" w14:paraId="4FE02138" w14:textId="77777777" w:rsidTr="00113ECA">
              <w:trPr>
                <w:trHeight w:val="1316"/>
              </w:trPr>
              <w:tc>
                <w:tcPr>
                  <w:tcW w:w="4421" w:type="dxa"/>
                  <w:vMerge w:val="restart"/>
                  <w:shd w:val="clear" w:color="auto" w:fill="DBE5F1" w:themeFill="accent1" w:themeFillTint="33"/>
                  <w:vAlign w:val="center"/>
                </w:tcPr>
                <w:p w14:paraId="23F8EAFC" w14:textId="77777777" w:rsidR="008757F8" w:rsidRPr="004F4556" w:rsidRDefault="008757F8" w:rsidP="008757F8">
                  <w:pPr>
                    <w:pStyle w:val="ListParagraph"/>
                    <w:numPr>
                      <w:ilvl w:val="0"/>
                      <w:numId w:val="45"/>
                    </w:numPr>
                    <w:spacing w:after="120"/>
                    <w:ind w:left="517" w:hanging="517"/>
                    <w:contextualSpacing w:val="0"/>
                    <w:rPr>
                      <w:rFonts w:ascii="Calibri" w:hAnsi="Calibri"/>
                      <w:sz w:val="22"/>
                      <w:szCs w:val="22"/>
                    </w:rPr>
                  </w:pPr>
                  <w:r w:rsidRPr="000E5DB7">
                    <w:rPr>
                      <w:rFonts w:ascii="Calibri" w:hAnsi="Calibri"/>
                      <w:sz w:val="22"/>
                      <w:szCs w:val="22"/>
                    </w:rPr>
                    <w:t>Bankrupt, or</w:t>
                  </w:r>
                </w:p>
                <w:p w14:paraId="1F5B8C22" w14:textId="77777777" w:rsidR="008757F8" w:rsidRPr="004F4556" w:rsidRDefault="008757F8" w:rsidP="008757F8">
                  <w:pPr>
                    <w:pStyle w:val="ListParagraph"/>
                    <w:numPr>
                      <w:ilvl w:val="0"/>
                      <w:numId w:val="45"/>
                    </w:numPr>
                    <w:spacing w:after="120"/>
                    <w:ind w:left="517" w:hanging="517"/>
                    <w:contextualSpacing w:val="0"/>
                    <w:rPr>
                      <w:rFonts w:ascii="Calibri" w:hAnsi="Calibri"/>
                      <w:sz w:val="22"/>
                      <w:szCs w:val="22"/>
                    </w:rPr>
                  </w:pPr>
                  <w:r w:rsidRPr="000E5DB7">
                    <w:rPr>
                      <w:rFonts w:ascii="Calibri" w:hAnsi="Calibri"/>
                      <w:sz w:val="22"/>
                      <w:szCs w:val="22"/>
                    </w:rPr>
                    <w:t>The subject of insolvency or winding-up proceedings, or</w:t>
                  </w:r>
                </w:p>
                <w:p w14:paraId="161BABE0" w14:textId="77777777" w:rsidR="008757F8" w:rsidRPr="004F4556" w:rsidRDefault="008757F8" w:rsidP="008757F8">
                  <w:pPr>
                    <w:pStyle w:val="ListParagraph"/>
                    <w:numPr>
                      <w:ilvl w:val="0"/>
                      <w:numId w:val="45"/>
                    </w:numPr>
                    <w:spacing w:after="120"/>
                    <w:ind w:left="517" w:hanging="517"/>
                    <w:contextualSpacing w:val="0"/>
                    <w:rPr>
                      <w:rFonts w:ascii="Calibri" w:hAnsi="Calibri"/>
                      <w:sz w:val="22"/>
                      <w:szCs w:val="22"/>
                    </w:rPr>
                  </w:pPr>
                  <w:r w:rsidRPr="000E5DB7">
                    <w:rPr>
                      <w:rFonts w:ascii="Calibri" w:hAnsi="Calibri"/>
                      <w:sz w:val="22"/>
                      <w:szCs w:val="22"/>
                    </w:rPr>
                    <w:t>In an arrangement with creditors, or</w:t>
                  </w:r>
                </w:p>
                <w:p w14:paraId="3E9D7AB4" w14:textId="77777777" w:rsidR="008757F8" w:rsidRPr="004F4556" w:rsidRDefault="008757F8" w:rsidP="008757F8">
                  <w:pPr>
                    <w:pStyle w:val="ListParagraph"/>
                    <w:numPr>
                      <w:ilvl w:val="0"/>
                      <w:numId w:val="45"/>
                    </w:numPr>
                    <w:spacing w:after="120"/>
                    <w:ind w:left="517" w:hanging="517"/>
                    <w:contextualSpacing w:val="0"/>
                    <w:rPr>
                      <w:rFonts w:ascii="Calibri" w:hAnsi="Calibri"/>
                      <w:sz w:val="22"/>
                      <w:szCs w:val="22"/>
                    </w:rPr>
                  </w:pPr>
                  <w:r w:rsidRPr="000E5DB7">
                    <w:rPr>
                      <w:rFonts w:ascii="Calibri" w:hAnsi="Calibri"/>
                      <w:sz w:val="22"/>
                      <w:szCs w:val="22"/>
                    </w:rPr>
                    <w:t xml:space="preserve">In any analogous situation </w:t>
                  </w:r>
                  <w:r>
                    <w:rPr>
                      <w:rFonts w:ascii="Calibri" w:hAnsi="Calibri"/>
                      <w:sz w:val="22"/>
                      <w:szCs w:val="22"/>
                    </w:rPr>
                    <w:t xml:space="preserve">like bankruptcy </w:t>
                  </w:r>
                  <w:r w:rsidRPr="000E5DB7">
                    <w:rPr>
                      <w:rFonts w:ascii="Calibri" w:hAnsi="Calibri"/>
                      <w:sz w:val="22"/>
                      <w:szCs w:val="22"/>
                    </w:rPr>
                    <w:t>arising from a similar procedure under national laws and regulations (</w:t>
                  </w:r>
                  <w:r w:rsidRPr="000E5DB7">
                    <w:rPr>
                      <w:rStyle w:val="FootnoteReference"/>
                      <w:rFonts w:ascii="Calibri" w:hAnsi="Calibri"/>
                      <w:sz w:val="22"/>
                      <w:szCs w:val="22"/>
                    </w:rPr>
                    <w:footnoteReference w:id="27"/>
                  </w:r>
                  <w:r w:rsidRPr="000E5DB7">
                    <w:rPr>
                      <w:rFonts w:ascii="Calibri" w:hAnsi="Calibri"/>
                      <w:sz w:val="22"/>
                      <w:szCs w:val="22"/>
                    </w:rPr>
                    <w:t>), or</w:t>
                  </w:r>
                </w:p>
                <w:p w14:paraId="3A792C6C" w14:textId="77777777" w:rsidR="008757F8" w:rsidRPr="004F4556" w:rsidRDefault="008757F8" w:rsidP="008757F8">
                  <w:pPr>
                    <w:pStyle w:val="ListParagraph"/>
                    <w:numPr>
                      <w:ilvl w:val="0"/>
                      <w:numId w:val="45"/>
                    </w:numPr>
                    <w:spacing w:after="120"/>
                    <w:ind w:left="517" w:hanging="517"/>
                    <w:contextualSpacing w:val="0"/>
                    <w:rPr>
                      <w:rFonts w:ascii="Calibri" w:hAnsi="Calibri"/>
                      <w:sz w:val="22"/>
                      <w:szCs w:val="22"/>
                    </w:rPr>
                  </w:pPr>
                  <w:r w:rsidRPr="000E5DB7">
                    <w:rPr>
                      <w:rFonts w:ascii="Calibri" w:hAnsi="Calibri"/>
                      <w:sz w:val="22"/>
                      <w:szCs w:val="22"/>
                    </w:rPr>
                    <w:t>That its assets are being administered by a liquidator or by the court, or</w:t>
                  </w:r>
                </w:p>
                <w:p w14:paraId="55AA0DB0" w14:textId="77777777" w:rsidR="008757F8" w:rsidRPr="004F4556" w:rsidRDefault="008757F8" w:rsidP="008757F8">
                  <w:pPr>
                    <w:pStyle w:val="ListParagraph"/>
                    <w:numPr>
                      <w:ilvl w:val="0"/>
                      <w:numId w:val="45"/>
                    </w:numPr>
                    <w:spacing w:after="120"/>
                    <w:ind w:left="517" w:hanging="517"/>
                    <w:contextualSpacing w:val="0"/>
                    <w:rPr>
                      <w:rFonts w:ascii="Calibri" w:hAnsi="Calibri"/>
                      <w:sz w:val="22"/>
                      <w:szCs w:val="22"/>
                    </w:rPr>
                  </w:pPr>
                  <w:r w:rsidRPr="000E5DB7">
                    <w:rPr>
                      <w:rFonts w:ascii="Calibri" w:hAnsi="Calibri"/>
                      <w:sz w:val="22"/>
                      <w:szCs w:val="22"/>
                    </w:rPr>
                    <w:t>That its business activities are suspended?</w:t>
                  </w:r>
                </w:p>
              </w:tc>
              <w:tc>
                <w:tcPr>
                  <w:tcW w:w="4424" w:type="dxa"/>
                  <w:vAlign w:val="center"/>
                </w:tcPr>
                <w:p w14:paraId="77DC0CB3" w14:textId="77777777" w:rsidR="008757F8" w:rsidRPr="004F4556" w:rsidRDefault="00000000" w:rsidP="008757F8">
                  <w:pPr>
                    <w:tabs>
                      <w:tab w:val="left" w:pos="397"/>
                    </w:tabs>
                    <w:spacing w:after="120"/>
                    <w:rPr>
                      <w:rFonts w:ascii="Calibri" w:hAnsi="Calibri"/>
                      <w:sz w:val="22"/>
                      <w:szCs w:val="22"/>
                    </w:rPr>
                  </w:pPr>
                  <w:sdt>
                    <w:sdtPr>
                      <w:rPr>
                        <w:rFonts w:ascii="Calibri" w:hAnsi="Calibri"/>
                        <w:sz w:val="22"/>
                        <w:szCs w:val="22"/>
                      </w:rPr>
                      <w:id w:val="-59179240"/>
                      <w:placeholder>
                        <w:docPart w:val="7ED9630049694711B0D281637519563F"/>
                      </w:placeholder>
                      <w:showingPlcHdr/>
                    </w:sdtPr>
                    <w:sdtContent>
                      <w:r w:rsidR="008757F8">
                        <w:rPr>
                          <w:rFonts w:ascii="Calibri" w:hAnsi="Calibri"/>
                          <w:sz w:val="22"/>
                          <w:szCs w:val="22"/>
                        </w:rPr>
                        <w:t>Yes</w:t>
                      </w:r>
                    </w:sdtContent>
                  </w:sdt>
                  <w:sdt>
                    <w:sdtPr>
                      <w:rPr>
                        <w:rFonts w:ascii="Calibri" w:hAnsi="Calibri"/>
                        <w:sz w:val="22"/>
                        <w:szCs w:val="22"/>
                      </w:rPr>
                      <w:id w:val="-1277641263"/>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1409889271"/>
                      <w:placeholder>
                        <w:docPart w:val="A947251A4DA04838861CD59058CD3E13"/>
                      </w:placeholder>
                      <w:showingPlcHdr/>
                    </w:sdtPr>
                    <w:sdtContent>
                      <w:r w:rsidR="008757F8">
                        <w:rPr>
                          <w:rFonts w:ascii="Calibri" w:hAnsi="Calibri"/>
                          <w:sz w:val="22"/>
                          <w:szCs w:val="22"/>
                        </w:rPr>
                        <w:t>No</w:t>
                      </w:r>
                    </w:sdtContent>
                  </w:sdt>
                  <w:sdt>
                    <w:sdtPr>
                      <w:rPr>
                        <w:rFonts w:ascii="Calibri" w:hAnsi="Calibri"/>
                        <w:sz w:val="22"/>
                        <w:szCs w:val="22"/>
                      </w:rPr>
                      <w:id w:val="-648369410"/>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r w:rsidR="008757F8" w:rsidRPr="004F4556" w14:paraId="5356A9D6" w14:textId="77777777" w:rsidTr="00113ECA">
              <w:trPr>
                <w:trHeight w:val="1316"/>
              </w:trPr>
              <w:tc>
                <w:tcPr>
                  <w:tcW w:w="4421" w:type="dxa"/>
                  <w:vMerge/>
                  <w:shd w:val="clear" w:color="auto" w:fill="DBE5F1" w:themeFill="accent1" w:themeFillTint="33"/>
                  <w:vAlign w:val="center"/>
                </w:tcPr>
                <w:p w14:paraId="6467344A" w14:textId="77777777" w:rsidR="008757F8" w:rsidRPr="000E5DB7" w:rsidRDefault="008757F8" w:rsidP="008757F8">
                  <w:pPr>
                    <w:pStyle w:val="ListParagraph"/>
                    <w:numPr>
                      <w:ilvl w:val="0"/>
                      <w:numId w:val="45"/>
                    </w:numPr>
                    <w:spacing w:after="120"/>
                    <w:ind w:left="517" w:hanging="517"/>
                    <w:contextualSpacing w:val="0"/>
                    <w:rPr>
                      <w:rFonts w:ascii="Calibri" w:hAnsi="Calibri"/>
                      <w:sz w:val="22"/>
                      <w:szCs w:val="22"/>
                    </w:rPr>
                  </w:pPr>
                </w:p>
              </w:tc>
              <w:tc>
                <w:tcPr>
                  <w:tcW w:w="4424" w:type="dxa"/>
                  <w:shd w:val="clear" w:color="auto" w:fill="DBE5F1" w:themeFill="accent1" w:themeFillTint="33"/>
                  <w:vAlign w:val="center"/>
                </w:tcPr>
                <w:p w14:paraId="664DD7A4" w14:textId="77777777" w:rsidR="008757F8" w:rsidRDefault="008757F8" w:rsidP="008757F8">
                  <w:pPr>
                    <w:spacing w:after="120"/>
                    <w:rPr>
                      <w:rFonts w:ascii="Calibri" w:hAnsi="Calibri"/>
                      <w:sz w:val="22"/>
                      <w:szCs w:val="22"/>
                    </w:rPr>
                  </w:pPr>
                  <w:r w:rsidRPr="002E58D8">
                    <w:rPr>
                      <w:rFonts w:ascii="Calibri" w:hAnsi="Calibri"/>
                      <w:b/>
                      <w:sz w:val="22"/>
                      <w:szCs w:val="22"/>
                    </w:rPr>
                    <w:t>If yes:</w:t>
                  </w:r>
                  <w:r w:rsidRPr="000E5DB7">
                    <w:rPr>
                      <w:rFonts w:ascii="Calibri" w:hAnsi="Calibri"/>
                      <w:sz w:val="22"/>
                      <w:szCs w:val="22"/>
                    </w:rPr>
                    <w:t xml:space="preserve"> Please provide details:</w:t>
                  </w:r>
                </w:p>
              </w:tc>
            </w:tr>
            <w:tr w:rsidR="008757F8" w:rsidRPr="004F4556" w14:paraId="44963820" w14:textId="77777777" w:rsidTr="00E22E29">
              <w:trPr>
                <w:trHeight w:val="1316"/>
              </w:trPr>
              <w:tc>
                <w:tcPr>
                  <w:tcW w:w="4421" w:type="dxa"/>
                  <w:vMerge/>
                  <w:shd w:val="clear" w:color="auto" w:fill="DBE5F1" w:themeFill="accent1" w:themeFillTint="33"/>
                  <w:vAlign w:val="center"/>
                </w:tcPr>
                <w:p w14:paraId="3EBE48DD" w14:textId="77777777" w:rsidR="008757F8" w:rsidRPr="000E5DB7" w:rsidRDefault="008757F8" w:rsidP="008757F8">
                  <w:pPr>
                    <w:pStyle w:val="ListParagraph"/>
                    <w:numPr>
                      <w:ilvl w:val="0"/>
                      <w:numId w:val="45"/>
                    </w:numPr>
                    <w:spacing w:after="120"/>
                    <w:ind w:left="517" w:hanging="517"/>
                    <w:contextualSpacing w:val="0"/>
                    <w:rPr>
                      <w:rFonts w:ascii="Calibri" w:hAnsi="Calibri"/>
                      <w:sz w:val="22"/>
                      <w:szCs w:val="22"/>
                    </w:rPr>
                  </w:pPr>
                </w:p>
              </w:tc>
              <w:sdt>
                <w:sdtPr>
                  <w:rPr>
                    <w:rFonts w:ascii="Calibri" w:eastAsia="Arial" w:hAnsi="Calibri"/>
                    <w:sz w:val="22"/>
                    <w:szCs w:val="22"/>
                  </w:rPr>
                  <w:id w:val="1184566949"/>
                  <w:placeholder>
                    <w:docPart w:val="374B16EC685544BC9051DE66687B5A3F"/>
                  </w:placeholder>
                  <w:showingPlcHdr/>
                </w:sdtPr>
                <w:sdtContent>
                  <w:tc>
                    <w:tcPr>
                      <w:tcW w:w="4424" w:type="dxa"/>
                      <w:vAlign w:val="center"/>
                    </w:tcPr>
                    <w:p w14:paraId="24FE2320" w14:textId="77777777" w:rsidR="008757F8" w:rsidRDefault="008757F8" w:rsidP="008757F8">
                      <w:pPr>
                        <w:spacing w:after="120"/>
                        <w:rPr>
                          <w:rFonts w:ascii="Calibri" w:hAnsi="Calibri"/>
                          <w:sz w:val="22"/>
                          <w:szCs w:val="22"/>
                        </w:rPr>
                      </w:pPr>
                      <w:r w:rsidRPr="001C372E">
                        <w:rPr>
                          <w:rStyle w:val="PlaceholderText"/>
                        </w:rPr>
                        <w:t xml:space="preserve">Click </w:t>
                      </w:r>
                      <w:r>
                        <w:rPr>
                          <w:rStyle w:val="PlaceholderText"/>
                        </w:rPr>
                        <w:t>here and insert details</w:t>
                      </w:r>
                      <w:r w:rsidRPr="001C372E">
                        <w:rPr>
                          <w:rStyle w:val="PlaceholderText"/>
                        </w:rPr>
                        <w:t>.</w:t>
                      </w:r>
                    </w:p>
                  </w:tc>
                </w:sdtContent>
              </w:sdt>
            </w:tr>
            <w:tr w:rsidR="008757F8" w:rsidRPr="004F4556" w14:paraId="2FDB0F95" w14:textId="77777777" w:rsidTr="00E22E29">
              <w:tc>
                <w:tcPr>
                  <w:tcW w:w="4421" w:type="dxa"/>
                  <w:shd w:val="clear" w:color="auto" w:fill="DBE5F1" w:themeFill="accent1" w:themeFillTint="33"/>
                  <w:vAlign w:val="center"/>
                </w:tcPr>
                <w:p w14:paraId="51F3F1A0" w14:textId="77777777" w:rsidR="008757F8" w:rsidRPr="004F4556" w:rsidRDefault="008757F8" w:rsidP="008757F8">
                  <w:pPr>
                    <w:spacing w:after="120"/>
                    <w:rPr>
                      <w:rFonts w:ascii="Calibri" w:hAnsi="Calibri"/>
                      <w:sz w:val="22"/>
                      <w:szCs w:val="22"/>
                    </w:rPr>
                  </w:pPr>
                  <w:r w:rsidRPr="000E5DB7">
                    <w:rPr>
                      <w:rFonts w:ascii="Calibri" w:hAnsi="Calibri"/>
                      <w:sz w:val="22"/>
                      <w:szCs w:val="22"/>
                    </w:rPr>
                    <w:t>Please provide the reasons for being able nevertheless to perform the contract, taking into account the applicable national rules and measures on the continuation of business in those circumstances (</w:t>
                  </w:r>
                  <w:r w:rsidRPr="000E5DB7">
                    <w:rPr>
                      <w:rStyle w:val="FootnoteReference"/>
                      <w:rFonts w:ascii="Calibri" w:hAnsi="Calibri"/>
                      <w:sz w:val="22"/>
                      <w:szCs w:val="22"/>
                    </w:rPr>
                    <w:footnoteReference w:id="28"/>
                  </w:r>
                  <w:r w:rsidRPr="000E5DB7">
                    <w:rPr>
                      <w:rFonts w:ascii="Calibri" w:hAnsi="Calibri"/>
                      <w:sz w:val="22"/>
                      <w:szCs w:val="22"/>
                    </w:rPr>
                    <w:t>)</w:t>
                  </w:r>
                </w:p>
              </w:tc>
              <w:sdt>
                <w:sdtPr>
                  <w:rPr>
                    <w:rFonts w:ascii="Calibri" w:hAnsi="Calibri"/>
                    <w:sz w:val="22"/>
                    <w:szCs w:val="22"/>
                  </w:rPr>
                  <w:id w:val="1769651644"/>
                  <w:placeholder>
                    <w:docPart w:val="9E6EB4F7C1C847959163FE5A0D18B06D"/>
                  </w:placeholder>
                  <w:showingPlcHdr/>
                </w:sdtPr>
                <w:sdtContent>
                  <w:tc>
                    <w:tcPr>
                      <w:tcW w:w="4424" w:type="dxa"/>
                      <w:vAlign w:val="center"/>
                    </w:tcPr>
                    <w:p w14:paraId="16896457" w14:textId="77777777" w:rsidR="008757F8" w:rsidRPr="004F4556" w:rsidRDefault="008757F8" w:rsidP="008757F8">
                      <w:pPr>
                        <w:spacing w:after="120"/>
                        <w:rPr>
                          <w:rFonts w:ascii="Calibri" w:hAnsi="Calibri"/>
                          <w:sz w:val="22"/>
                          <w:szCs w:val="22"/>
                        </w:rPr>
                      </w:pPr>
                      <w:r w:rsidRPr="001C372E">
                        <w:rPr>
                          <w:rStyle w:val="PlaceholderText"/>
                        </w:rPr>
                        <w:t xml:space="preserve">Click </w:t>
                      </w:r>
                      <w:r>
                        <w:rPr>
                          <w:rStyle w:val="PlaceholderText"/>
                        </w:rPr>
                        <w:t>here and insert details</w:t>
                      </w:r>
                      <w:r w:rsidRPr="001C372E">
                        <w:rPr>
                          <w:rStyle w:val="PlaceholderText"/>
                        </w:rPr>
                        <w:t>.</w:t>
                      </w:r>
                    </w:p>
                  </w:tc>
                </w:sdtContent>
              </w:sdt>
            </w:tr>
            <w:tr w:rsidR="008757F8" w:rsidRPr="004F4556" w14:paraId="3925B4F5" w14:textId="77777777" w:rsidTr="00E22E29">
              <w:tc>
                <w:tcPr>
                  <w:tcW w:w="4421" w:type="dxa"/>
                  <w:tcBorders>
                    <w:bottom w:val="single" w:sz="4" w:space="0" w:color="4F81BD" w:themeColor="accent1"/>
                  </w:tcBorders>
                  <w:shd w:val="clear" w:color="auto" w:fill="DBE5F1" w:themeFill="accent1" w:themeFillTint="33"/>
                  <w:vAlign w:val="center"/>
                </w:tcPr>
                <w:p w14:paraId="01F1A6E4" w14:textId="77777777" w:rsidR="008757F8" w:rsidRPr="004F4556" w:rsidRDefault="008757F8" w:rsidP="008757F8">
                  <w:pPr>
                    <w:spacing w:after="120"/>
                    <w:rPr>
                      <w:rFonts w:ascii="Calibri" w:hAnsi="Calibri"/>
                      <w:sz w:val="22"/>
                      <w:szCs w:val="22"/>
                    </w:rPr>
                  </w:pPr>
                  <w:r w:rsidRPr="000E5DB7">
                    <w:rPr>
                      <w:rFonts w:ascii="Calibri" w:hAnsi="Calibri"/>
                      <w:sz w:val="22"/>
                      <w:szCs w:val="22"/>
                    </w:rPr>
                    <w:t>If the relevant documentation is available electronically, please indicate:</w:t>
                  </w:r>
                </w:p>
              </w:tc>
              <w:tc>
                <w:tcPr>
                  <w:tcW w:w="4424" w:type="dxa"/>
                  <w:vAlign w:val="center"/>
                </w:tcPr>
                <w:p w14:paraId="2E9C318D" w14:textId="77777777" w:rsidR="008757F8" w:rsidRPr="004F4556" w:rsidRDefault="00000000" w:rsidP="008757F8">
                  <w:pPr>
                    <w:spacing w:after="120"/>
                    <w:rPr>
                      <w:rFonts w:ascii="Calibri" w:hAnsi="Calibri"/>
                      <w:sz w:val="22"/>
                      <w:szCs w:val="22"/>
                    </w:rPr>
                  </w:pPr>
                  <w:sdt>
                    <w:sdtPr>
                      <w:rPr>
                        <w:rFonts w:ascii="Calibri" w:hAnsi="Calibri"/>
                        <w:sz w:val="22"/>
                        <w:szCs w:val="22"/>
                      </w:rPr>
                      <w:id w:val="1363935038"/>
                      <w:placeholder>
                        <w:docPart w:val="453BBD5E8CD1492E91A542F0ED420DAF"/>
                      </w:placeholder>
                      <w:showingPlcHdr/>
                    </w:sdtPr>
                    <w:sdtContent>
                      <w:r w:rsidR="008757F8" w:rsidRPr="001C372E">
                        <w:rPr>
                          <w:rStyle w:val="PlaceholderText"/>
                        </w:rPr>
                        <w:t xml:space="preserve">Click </w:t>
                      </w:r>
                      <w:r w:rsidR="008757F8">
                        <w:rPr>
                          <w:rStyle w:val="PlaceholderText"/>
                        </w:rPr>
                        <w:t>here and insert details</w:t>
                      </w:r>
                      <w:r w:rsidR="008757F8" w:rsidRPr="001C372E">
                        <w:rPr>
                          <w:rStyle w:val="PlaceholderText"/>
                        </w:rPr>
                        <w:t>.</w:t>
                      </w:r>
                      <w:r w:rsidR="008757F8" w:rsidRPr="000E5DB7">
                        <w:rPr>
                          <w:rFonts w:ascii="Calibri" w:hAnsi="Calibri"/>
                          <w:sz w:val="22"/>
                          <w:szCs w:val="22"/>
                        </w:rPr>
                        <w:t xml:space="preserve"> (web address, issuing authority or body, precise reference of the documentation)</w:t>
                      </w:r>
                    </w:sdtContent>
                  </w:sdt>
                </w:p>
              </w:tc>
            </w:tr>
            <w:tr w:rsidR="008757F8" w:rsidRPr="004F4556" w14:paraId="12D3BCB8" w14:textId="77777777" w:rsidTr="00AF1522">
              <w:tc>
                <w:tcPr>
                  <w:tcW w:w="4421" w:type="dxa"/>
                  <w:vMerge w:val="restart"/>
                  <w:shd w:val="clear" w:color="auto" w:fill="DBE5F1" w:themeFill="accent1" w:themeFillTint="33"/>
                  <w:vAlign w:val="center"/>
                </w:tcPr>
                <w:p w14:paraId="769BF776" w14:textId="77777777" w:rsidR="008757F8" w:rsidRPr="004F4556" w:rsidRDefault="008757F8" w:rsidP="008757F8">
                  <w:pPr>
                    <w:spacing w:after="120"/>
                    <w:rPr>
                      <w:rFonts w:ascii="Calibri" w:hAnsi="Calibri"/>
                      <w:sz w:val="22"/>
                      <w:szCs w:val="22"/>
                    </w:rPr>
                  </w:pPr>
                  <w:r w:rsidRPr="000E5DB7">
                    <w:rPr>
                      <w:rFonts w:ascii="Calibri" w:hAnsi="Calibri"/>
                      <w:b/>
                      <w:sz w:val="22"/>
                      <w:szCs w:val="22"/>
                    </w:rPr>
                    <w:t>Is the economic operator guilty of grave professional misconduct</w:t>
                  </w:r>
                  <w:r w:rsidRPr="000E5DB7">
                    <w:rPr>
                      <w:rFonts w:ascii="Calibri" w:hAnsi="Calibri"/>
                      <w:sz w:val="22"/>
                      <w:szCs w:val="22"/>
                    </w:rPr>
                    <w:t xml:space="preserve"> (</w:t>
                  </w:r>
                  <w:r w:rsidRPr="000E5DB7">
                    <w:rPr>
                      <w:rStyle w:val="FootnoteReference"/>
                      <w:rFonts w:ascii="Calibri" w:hAnsi="Calibri"/>
                      <w:sz w:val="22"/>
                      <w:szCs w:val="22"/>
                    </w:rPr>
                    <w:footnoteReference w:id="29"/>
                  </w:r>
                  <w:r w:rsidRPr="000E5DB7">
                    <w:rPr>
                      <w:rFonts w:ascii="Calibri" w:hAnsi="Calibri"/>
                      <w:sz w:val="22"/>
                      <w:szCs w:val="22"/>
                    </w:rPr>
                    <w:t>)?</w:t>
                  </w:r>
                </w:p>
              </w:tc>
              <w:tc>
                <w:tcPr>
                  <w:tcW w:w="4424" w:type="dxa"/>
                  <w:vAlign w:val="center"/>
                </w:tcPr>
                <w:p w14:paraId="58716F9D" w14:textId="77777777" w:rsidR="008757F8" w:rsidRPr="004F4556" w:rsidRDefault="00000000" w:rsidP="008757F8">
                  <w:pPr>
                    <w:tabs>
                      <w:tab w:val="left" w:pos="397"/>
                    </w:tabs>
                    <w:spacing w:after="120"/>
                    <w:rPr>
                      <w:rFonts w:ascii="Calibri" w:hAnsi="Calibri"/>
                      <w:sz w:val="22"/>
                      <w:szCs w:val="22"/>
                    </w:rPr>
                  </w:pPr>
                  <w:sdt>
                    <w:sdtPr>
                      <w:rPr>
                        <w:rFonts w:ascii="Calibri" w:hAnsi="Calibri"/>
                        <w:sz w:val="22"/>
                        <w:szCs w:val="22"/>
                      </w:rPr>
                      <w:id w:val="1395476123"/>
                      <w:placeholder>
                        <w:docPart w:val="06EF595EA57E485EB4158B1B2F48919A"/>
                      </w:placeholder>
                      <w:showingPlcHdr/>
                    </w:sdtPr>
                    <w:sdtContent>
                      <w:r w:rsidR="008757F8">
                        <w:rPr>
                          <w:rFonts w:ascii="Calibri" w:hAnsi="Calibri"/>
                          <w:sz w:val="22"/>
                          <w:szCs w:val="22"/>
                        </w:rPr>
                        <w:t>Yes</w:t>
                      </w:r>
                    </w:sdtContent>
                  </w:sdt>
                  <w:sdt>
                    <w:sdtPr>
                      <w:rPr>
                        <w:rFonts w:ascii="Calibri" w:hAnsi="Calibri"/>
                        <w:sz w:val="22"/>
                        <w:szCs w:val="22"/>
                      </w:rPr>
                      <w:id w:val="-67272002"/>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363875999"/>
                      <w:placeholder>
                        <w:docPart w:val="F8DFCB3F239C4305BFD91CDC638AC51D"/>
                      </w:placeholder>
                      <w:showingPlcHdr/>
                    </w:sdtPr>
                    <w:sdtContent>
                      <w:r w:rsidR="008757F8">
                        <w:rPr>
                          <w:rFonts w:ascii="Calibri" w:hAnsi="Calibri"/>
                          <w:sz w:val="22"/>
                          <w:szCs w:val="22"/>
                        </w:rPr>
                        <w:t>No</w:t>
                      </w:r>
                    </w:sdtContent>
                  </w:sdt>
                  <w:sdt>
                    <w:sdtPr>
                      <w:rPr>
                        <w:rFonts w:ascii="Calibri" w:hAnsi="Calibri"/>
                        <w:sz w:val="22"/>
                        <w:szCs w:val="22"/>
                      </w:rPr>
                      <w:id w:val="-2036570305"/>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r w:rsidR="008757F8" w:rsidRPr="004F4556" w14:paraId="5FA3B6E6" w14:textId="77777777" w:rsidTr="002E58D8">
              <w:trPr>
                <w:trHeight w:val="198"/>
              </w:trPr>
              <w:tc>
                <w:tcPr>
                  <w:tcW w:w="4421" w:type="dxa"/>
                  <w:vMerge/>
                  <w:shd w:val="clear" w:color="auto" w:fill="DBE5F1" w:themeFill="accent1" w:themeFillTint="33"/>
                  <w:vAlign w:val="center"/>
                </w:tcPr>
                <w:p w14:paraId="5FFB9AC9" w14:textId="77777777" w:rsidR="008757F8" w:rsidRPr="004F4556" w:rsidRDefault="008757F8" w:rsidP="008757F8">
                  <w:pPr>
                    <w:spacing w:after="120"/>
                    <w:rPr>
                      <w:rFonts w:ascii="Calibri" w:hAnsi="Calibri"/>
                      <w:sz w:val="22"/>
                      <w:szCs w:val="22"/>
                    </w:rPr>
                  </w:pPr>
                </w:p>
              </w:tc>
              <w:tc>
                <w:tcPr>
                  <w:tcW w:w="4424" w:type="dxa"/>
                  <w:shd w:val="clear" w:color="auto" w:fill="DBE5F1" w:themeFill="accent1" w:themeFillTint="33"/>
                  <w:vAlign w:val="center"/>
                </w:tcPr>
                <w:p w14:paraId="526DF6D9" w14:textId="77777777" w:rsidR="008757F8" w:rsidRPr="004F4556" w:rsidRDefault="008757F8" w:rsidP="008757F8">
                  <w:pPr>
                    <w:spacing w:after="120"/>
                    <w:rPr>
                      <w:rFonts w:ascii="Calibri" w:eastAsia="Arial" w:hAnsi="Calibri"/>
                      <w:sz w:val="22"/>
                      <w:szCs w:val="22"/>
                    </w:rPr>
                  </w:pPr>
                  <w:r w:rsidRPr="002E58D8">
                    <w:rPr>
                      <w:rFonts w:ascii="Calibri" w:hAnsi="Calibri"/>
                      <w:b/>
                      <w:sz w:val="22"/>
                      <w:szCs w:val="22"/>
                    </w:rPr>
                    <w:t>If yes,</w:t>
                  </w:r>
                  <w:r w:rsidRPr="000E5DB7">
                    <w:rPr>
                      <w:rFonts w:ascii="Calibri" w:hAnsi="Calibri"/>
                      <w:sz w:val="22"/>
                      <w:szCs w:val="22"/>
                    </w:rPr>
                    <w:t xml:space="preserve"> please provide details</w:t>
                  </w:r>
                </w:p>
              </w:tc>
            </w:tr>
            <w:tr w:rsidR="008757F8" w:rsidRPr="004F4556" w14:paraId="33962B59" w14:textId="77777777" w:rsidTr="00AF1522">
              <w:trPr>
                <w:trHeight w:val="198"/>
              </w:trPr>
              <w:tc>
                <w:tcPr>
                  <w:tcW w:w="4421" w:type="dxa"/>
                  <w:vMerge/>
                  <w:shd w:val="clear" w:color="auto" w:fill="DBE5F1" w:themeFill="accent1" w:themeFillTint="33"/>
                  <w:vAlign w:val="center"/>
                </w:tcPr>
                <w:p w14:paraId="26AC8E1E" w14:textId="77777777" w:rsidR="008757F8" w:rsidRPr="004F4556" w:rsidRDefault="008757F8" w:rsidP="008757F8">
                  <w:pPr>
                    <w:spacing w:after="120"/>
                    <w:rPr>
                      <w:rFonts w:ascii="Calibri" w:hAnsi="Calibri"/>
                      <w:sz w:val="22"/>
                      <w:szCs w:val="22"/>
                    </w:rPr>
                  </w:pPr>
                </w:p>
              </w:tc>
              <w:sdt>
                <w:sdtPr>
                  <w:rPr>
                    <w:rFonts w:ascii="Calibri" w:eastAsia="Arial" w:hAnsi="Calibri"/>
                    <w:sz w:val="22"/>
                    <w:szCs w:val="22"/>
                  </w:rPr>
                  <w:id w:val="-142975039"/>
                  <w:placeholder>
                    <w:docPart w:val="A327C0EA022141A4BC92AA8B3A89D65C"/>
                  </w:placeholder>
                  <w:showingPlcHdr/>
                </w:sdtPr>
                <w:sdtContent>
                  <w:tc>
                    <w:tcPr>
                      <w:tcW w:w="4424" w:type="dxa"/>
                      <w:vAlign w:val="center"/>
                    </w:tcPr>
                    <w:p w14:paraId="44D4D257" w14:textId="77777777" w:rsidR="008757F8" w:rsidRDefault="008757F8" w:rsidP="008757F8">
                      <w:pPr>
                        <w:spacing w:after="120"/>
                        <w:rPr>
                          <w:rFonts w:ascii="Calibri" w:eastAsia="Arial" w:hAnsi="Calibri"/>
                          <w:sz w:val="22"/>
                          <w:szCs w:val="22"/>
                        </w:rPr>
                      </w:pPr>
                      <w:r w:rsidRPr="001C372E">
                        <w:rPr>
                          <w:rStyle w:val="PlaceholderText"/>
                        </w:rPr>
                        <w:t xml:space="preserve">Click </w:t>
                      </w:r>
                      <w:r>
                        <w:rPr>
                          <w:rStyle w:val="PlaceholderText"/>
                        </w:rPr>
                        <w:t>here and insert details</w:t>
                      </w:r>
                      <w:r w:rsidRPr="001C372E">
                        <w:rPr>
                          <w:rStyle w:val="PlaceholderText"/>
                        </w:rPr>
                        <w:t>.</w:t>
                      </w:r>
                    </w:p>
                  </w:tc>
                </w:sdtContent>
              </w:sdt>
            </w:tr>
            <w:tr w:rsidR="008757F8" w:rsidRPr="004F4556" w14:paraId="1C3A6927" w14:textId="77777777" w:rsidTr="00AF1522">
              <w:trPr>
                <w:trHeight w:val="528"/>
              </w:trPr>
              <w:tc>
                <w:tcPr>
                  <w:tcW w:w="4421" w:type="dxa"/>
                  <w:vMerge/>
                  <w:shd w:val="clear" w:color="auto" w:fill="DBE5F1" w:themeFill="accent1" w:themeFillTint="33"/>
                  <w:vAlign w:val="center"/>
                </w:tcPr>
                <w:p w14:paraId="2309C3B6" w14:textId="77777777" w:rsidR="008757F8" w:rsidRPr="004F4556" w:rsidRDefault="008757F8" w:rsidP="008757F8">
                  <w:pPr>
                    <w:spacing w:after="120"/>
                    <w:rPr>
                      <w:rFonts w:ascii="Calibri" w:hAnsi="Calibri"/>
                      <w:sz w:val="22"/>
                      <w:szCs w:val="22"/>
                    </w:rPr>
                  </w:pPr>
                </w:p>
              </w:tc>
              <w:tc>
                <w:tcPr>
                  <w:tcW w:w="4424" w:type="dxa"/>
                  <w:shd w:val="clear" w:color="auto" w:fill="DBE5F1" w:themeFill="accent1" w:themeFillTint="33"/>
                  <w:vAlign w:val="center"/>
                </w:tcPr>
                <w:p w14:paraId="48A5D071" w14:textId="77777777" w:rsidR="008757F8" w:rsidRPr="004F4556" w:rsidRDefault="008757F8" w:rsidP="008757F8">
                  <w:pPr>
                    <w:spacing w:after="120"/>
                    <w:rPr>
                      <w:rFonts w:ascii="Calibri" w:hAnsi="Calibri"/>
                      <w:sz w:val="22"/>
                      <w:szCs w:val="22"/>
                    </w:rPr>
                  </w:pPr>
                  <w:r w:rsidRPr="002E58D8">
                    <w:rPr>
                      <w:rFonts w:ascii="Calibri" w:hAnsi="Calibri"/>
                      <w:b/>
                      <w:sz w:val="22"/>
                      <w:szCs w:val="22"/>
                    </w:rPr>
                    <w:t xml:space="preserve">If yes </w:t>
                  </w:r>
                  <w:r w:rsidRPr="000E5DB7">
                    <w:rPr>
                      <w:rFonts w:ascii="Calibri" w:hAnsi="Calibri"/>
                      <w:sz w:val="22"/>
                      <w:szCs w:val="22"/>
                    </w:rPr>
                    <w:t>has the economic operator taken self-cleaning measures?</w:t>
                  </w:r>
                </w:p>
              </w:tc>
            </w:tr>
            <w:tr w:rsidR="008757F8" w:rsidRPr="004F4556" w14:paraId="385F140E" w14:textId="77777777" w:rsidTr="00AF1522">
              <w:trPr>
                <w:trHeight w:val="528"/>
              </w:trPr>
              <w:tc>
                <w:tcPr>
                  <w:tcW w:w="4421" w:type="dxa"/>
                  <w:vMerge/>
                  <w:shd w:val="clear" w:color="auto" w:fill="DBE5F1" w:themeFill="accent1" w:themeFillTint="33"/>
                  <w:vAlign w:val="center"/>
                </w:tcPr>
                <w:p w14:paraId="07E0B871" w14:textId="77777777" w:rsidR="008757F8" w:rsidRPr="004F4556" w:rsidRDefault="008757F8" w:rsidP="008757F8">
                  <w:pPr>
                    <w:spacing w:after="120"/>
                    <w:rPr>
                      <w:rFonts w:ascii="Calibri" w:hAnsi="Calibri"/>
                      <w:sz w:val="22"/>
                      <w:szCs w:val="22"/>
                    </w:rPr>
                  </w:pPr>
                </w:p>
              </w:tc>
              <w:tc>
                <w:tcPr>
                  <w:tcW w:w="4424" w:type="dxa"/>
                  <w:vAlign w:val="center"/>
                </w:tcPr>
                <w:p w14:paraId="53106E2A" w14:textId="77777777" w:rsidR="008757F8" w:rsidRPr="004F4556" w:rsidRDefault="00000000" w:rsidP="008757F8">
                  <w:pPr>
                    <w:tabs>
                      <w:tab w:val="left" w:pos="397"/>
                    </w:tabs>
                    <w:spacing w:after="120"/>
                    <w:rPr>
                      <w:rFonts w:ascii="Calibri" w:hAnsi="Calibri"/>
                      <w:sz w:val="22"/>
                      <w:szCs w:val="22"/>
                    </w:rPr>
                  </w:pPr>
                  <w:sdt>
                    <w:sdtPr>
                      <w:rPr>
                        <w:rFonts w:ascii="Calibri" w:hAnsi="Calibri"/>
                        <w:sz w:val="22"/>
                        <w:szCs w:val="22"/>
                      </w:rPr>
                      <w:id w:val="22213334"/>
                      <w:placeholder>
                        <w:docPart w:val="8765C84B1AD349F6925640465DC517CB"/>
                      </w:placeholder>
                      <w:showingPlcHdr/>
                    </w:sdtPr>
                    <w:sdtContent>
                      <w:r w:rsidR="008757F8">
                        <w:rPr>
                          <w:rFonts w:ascii="Calibri" w:hAnsi="Calibri"/>
                          <w:sz w:val="22"/>
                          <w:szCs w:val="22"/>
                        </w:rPr>
                        <w:t>Yes</w:t>
                      </w:r>
                    </w:sdtContent>
                  </w:sdt>
                  <w:sdt>
                    <w:sdtPr>
                      <w:rPr>
                        <w:rFonts w:ascii="Calibri" w:hAnsi="Calibri"/>
                        <w:sz w:val="22"/>
                        <w:szCs w:val="22"/>
                      </w:rPr>
                      <w:id w:val="1491523035"/>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1987229195"/>
                      <w:placeholder>
                        <w:docPart w:val="FD5514BCC57A486981BD5F0F1D2CCF11"/>
                      </w:placeholder>
                      <w:showingPlcHdr/>
                    </w:sdtPr>
                    <w:sdtContent>
                      <w:r w:rsidR="008757F8">
                        <w:rPr>
                          <w:rFonts w:ascii="Calibri" w:hAnsi="Calibri"/>
                          <w:sz w:val="22"/>
                          <w:szCs w:val="22"/>
                        </w:rPr>
                        <w:t>No</w:t>
                      </w:r>
                    </w:sdtContent>
                  </w:sdt>
                  <w:sdt>
                    <w:sdtPr>
                      <w:rPr>
                        <w:rFonts w:ascii="Calibri" w:hAnsi="Calibri"/>
                        <w:sz w:val="22"/>
                        <w:szCs w:val="22"/>
                      </w:rPr>
                      <w:id w:val="-1710017333"/>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r w:rsidR="008757F8" w:rsidRPr="004F4556" w14:paraId="08C9D808" w14:textId="77777777" w:rsidTr="00AF1522">
              <w:trPr>
                <w:trHeight w:val="390"/>
              </w:trPr>
              <w:tc>
                <w:tcPr>
                  <w:tcW w:w="4421" w:type="dxa"/>
                  <w:vMerge/>
                  <w:shd w:val="clear" w:color="auto" w:fill="DBE5F1" w:themeFill="accent1" w:themeFillTint="33"/>
                  <w:vAlign w:val="center"/>
                </w:tcPr>
                <w:p w14:paraId="32912BE9" w14:textId="77777777" w:rsidR="008757F8" w:rsidRPr="004F4556" w:rsidRDefault="008757F8" w:rsidP="008757F8">
                  <w:pPr>
                    <w:spacing w:after="120"/>
                    <w:rPr>
                      <w:rFonts w:ascii="Calibri" w:hAnsi="Calibri"/>
                      <w:sz w:val="22"/>
                      <w:szCs w:val="22"/>
                    </w:rPr>
                  </w:pPr>
                </w:p>
              </w:tc>
              <w:tc>
                <w:tcPr>
                  <w:tcW w:w="4424" w:type="dxa"/>
                  <w:shd w:val="clear" w:color="auto" w:fill="DBE5F1" w:themeFill="accent1" w:themeFillTint="33"/>
                  <w:vAlign w:val="center"/>
                </w:tcPr>
                <w:p w14:paraId="064E66C9" w14:textId="77777777" w:rsidR="008757F8" w:rsidRPr="004F4556" w:rsidRDefault="008757F8" w:rsidP="008757F8">
                  <w:pPr>
                    <w:spacing w:after="120"/>
                    <w:rPr>
                      <w:rFonts w:ascii="Calibri" w:hAnsi="Calibri"/>
                      <w:sz w:val="22"/>
                      <w:szCs w:val="22"/>
                    </w:rPr>
                  </w:pPr>
                  <w:r w:rsidRPr="002E58D8">
                    <w:rPr>
                      <w:rFonts w:ascii="Calibri" w:hAnsi="Calibri"/>
                      <w:b/>
                      <w:sz w:val="22"/>
                      <w:szCs w:val="22"/>
                    </w:rPr>
                    <w:t>If Yes,</w:t>
                  </w:r>
                  <w:r w:rsidRPr="000E5DB7">
                    <w:rPr>
                      <w:rFonts w:ascii="Calibri" w:hAnsi="Calibri"/>
                      <w:sz w:val="22"/>
                      <w:szCs w:val="22"/>
                    </w:rPr>
                    <w:t xml:space="preserve"> please describe the measures taken:</w:t>
                  </w:r>
                </w:p>
              </w:tc>
            </w:tr>
            <w:tr w:rsidR="008757F8" w:rsidRPr="004F4556" w14:paraId="417F6F2B" w14:textId="77777777" w:rsidTr="00AF1522">
              <w:trPr>
                <w:trHeight w:val="390"/>
              </w:trPr>
              <w:tc>
                <w:tcPr>
                  <w:tcW w:w="4421" w:type="dxa"/>
                  <w:vMerge/>
                  <w:tcBorders>
                    <w:bottom w:val="single" w:sz="4" w:space="0" w:color="4F81BD" w:themeColor="accent1"/>
                  </w:tcBorders>
                  <w:shd w:val="clear" w:color="auto" w:fill="DBE5F1" w:themeFill="accent1" w:themeFillTint="33"/>
                  <w:vAlign w:val="center"/>
                </w:tcPr>
                <w:p w14:paraId="4271686C" w14:textId="77777777" w:rsidR="008757F8" w:rsidRPr="004F4556" w:rsidRDefault="008757F8" w:rsidP="008757F8">
                  <w:pPr>
                    <w:spacing w:after="120"/>
                    <w:rPr>
                      <w:rFonts w:ascii="Calibri" w:hAnsi="Calibri"/>
                      <w:sz w:val="22"/>
                      <w:szCs w:val="22"/>
                    </w:rPr>
                  </w:pPr>
                </w:p>
              </w:tc>
              <w:tc>
                <w:tcPr>
                  <w:tcW w:w="4424" w:type="dxa"/>
                  <w:vAlign w:val="center"/>
                </w:tcPr>
                <w:sdt>
                  <w:sdtPr>
                    <w:rPr>
                      <w:rFonts w:ascii="Calibri" w:hAnsi="Calibri"/>
                      <w:sz w:val="22"/>
                      <w:szCs w:val="22"/>
                    </w:rPr>
                    <w:id w:val="754635853"/>
                    <w:placeholder>
                      <w:docPart w:val="CC6F2A9629804E558E29A7CF82224334"/>
                    </w:placeholder>
                    <w:showingPlcHdr/>
                  </w:sdtPr>
                  <w:sdtContent>
                    <w:p w14:paraId="13BFD5F2" w14:textId="77777777" w:rsidR="008757F8" w:rsidRPr="000E5DB7" w:rsidRDefault="008757F8" w:rsidP="008757F8">
                      <w:pPr>
                        <w:spacing w:after="120"/>
                        <w:rPr>
                          <w:rFonts w:ascii="Calibri" w:hAnsi="Calibri"/>
                          <w:sz w:val="22"/>
                          <w:szCs w:val="22"/>
                        </w:rPr>
                      </w:pPr>
                      <w:r w:rsidRPr="001C372E">
                        <w:rPr>
                          <w:rStyle w:val="PlaceholderText"/>
                        </w:rPr>
                        <w:t xml:space="preserve">Click </w:t>
                      </w:r>
                      <w:r>
                        <w:rPr>
                          <w:rStyle w:val="PlaceholderText"/>
                        </w:rPr>
                        <w:t>here and insert details</w:t>
                      </w:r>
                      <w:r w:rsidRPr="001C372E">
                        <w:rPr>
                          <w:rStyle w:val="PlaceholderText"/>
                        </w:rPr>
                        <w:t>.</w:t>
                      </w:r>
                    </w:p>
                  </w:sdtContent>
                </w:sdt>
              </w:tc>
            </w:tr>
            <w:tr w:rsidR="008757F8" w:rsidRPr="004F4556" w14:paraId="0FC35333" w14:textId="77777777" w:rsidTr="00AF1522">
              <w:trPr>
                <w:trHeight w:val="435"/>
              </w:trPr>
              <w:tc>
                <w:tcPr>
                  <w:tcW w:w="4421" w:type="dxa"/>
                  <w:vMerge w:val="restart"/>
                  <w:shd w:val="clear" w:color="auto" w:fill="DBE5F1" w:themeFill="accent1" w:themeFillTint="33"/>
                  <w:vAlign w:val="center"/>
                </w:tcPr>
                <w:p w14:paraId="50D89EAF" w14:textId="77777777" w:rsidR="008757F8" w:rsidRPr="004F4556" w:rsidRDefault="008757F8" w:rsidP="008757F8">
                  <w:pPr>
                    <w:spacing w:after="120"/>
                    <w:rPr>
                      <w:rFonts w:ascii="Calibri" w:hAnsi="Calibri"/>
                      <w:b/>
                      <w:sz w:val="22"/>
                      <w:szCs w:val="22"/>
                    </w:rPr>
                  </w:pPr>
                  <w:r w:rsidRPr="000E5DB7">
                    <w:rPr>
                      <w:rFonts w:ascii="Calibri" w:hAnsi="Calibri"/>
                      <w:b/>
                      <w:sz w:val="22"/>
                      <w:szCs w:val="22"/>
                    </w:rPr>
                    <w:t>Has the economic operator entered into agreements with other economic operators aimed at distorting competition?</w:t>
                  </w:r>
                </w:p>
              </w:tc>
              <w:tc>
                <w:tcPr>
                  <w:tcW w:w="4424" w:type="dxa"/>
                  <w:vAlign w:val="center"/>
                </w:tcPr>
                <w:p w14:paraId="214C8627" w14:textId="77777777" w:rsidR="008757F8" w:rsidRPr="004F4556" w:rsidRDefault="00000000" w:rsidP="008757F8">
                  <w:pPr>
                    <w:tabs>
                      <w:tab w:val="left" w:pos="397"/>
                    </w:tabs>
                    <w:spacing w:after="120"/>
                    <w:rPr>
                      <w:rFonts w:ascii="Calibri" w:hAnsi="Calibri"/>
                      <w:sz w:val="22"/>
                      <w:szCs w:val="22"/>
                    </w:rPr>
                  </w:pPr>
                  <w:sdt>
                    <w:sdtPr>
                      <w:rPr>
                        <w:rFonts w:ascii="Calibri" w:hAnsi="Calibri"/>
                        <w:sz w:val="22"/>
                        <w:szCs w:val="22"/>
                      </w:rPr>
                      <w:id w:val="667225691"/>
                      <w:placeholder>
                        <w:docPart w:val="B03A5157D3824804954B30F33BC6A9DA"/>
                      </w:placeholder>
                      <w:showingPlcHdr/>
                    </w:sdtPr>
                    <w:sdtContent>
                      <w:r w:rsidR="008757F8">
                        <w:rPr>
                          <w:rFonts w:ascii="Calibri" w:hAnsi="Calibri"/>
                          <w:sz w:val="22"/>
                          <w:szCs w:val="22"/>
                        </w:rPr>
                        <w:t>Yes</w:t>
                      </w:r>
                    </w:sdtContent>
                  </w:sdt>
                  <w:sdt>
                    <w:sdtPr>
                      <w:rPr>
                        <w:rFonts w:ascii="Calibri" w:hAnsi="Calibri"/>
                        <w:sz w:val="22"/>
                        <w:szCs w:val="22"/>
                      </w:rPr>
                      <w:id w:val="272824430"/>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118696827"/>
                      <w:placeholder>
                        <w:docPart w:val="9F88AA11D5F9457C86AB9D1229C48578"/>
                      </w:placeholder>
                      <w:showingPlcHdr/>
                    </w:sdtPr>
                    <w:sdtContent>
                      <w:r w:rsidR="008757F8">
                        <w:rPr>
                          <w:rFonts w:ascii="Calibri" w:hAnsi="Calibri"/>
                          <w:sz w:val="22"/>
                          <w:szCs w:val="22"/>
                        </w:rPr>
                        <w:t>No</w:t>
                      </w:r>
                    </w:sdtContent>
                  </w:sdt>
                  <w:sdt>
                    <w:sdtPr>
                      <w:rPr>
                        <w:rFonts w:ascii="Calibri" w:hAnsi="Calibri"/>
                        <w:sz w:val="22"/>
                        <w:szCs w:val="22"/>
                      </w:rPr>
                      <w:id w:val="1229037406"/>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r w:rsidR="008757F8" w:rsidRPr="004F4556" w14:paraId="4DAC18F7" w14:textId="77777777" w:rsidTr="00113ECA">
              <w:trPr>
                <w:trHeight w:val="216"/>
              </w:trPr>
              <w:tc>
                <w:tcPr>
                  <w:tcW w:w="4421" w:type="dxa"/>
                  <w:vMerge/>
                  <w:shd w:val="clear" w:color="auto" w:fill="DBE5F1" w:themeFill="accent1" w:themeFillTint="33"/>
                  <w:vAlign w:val="center"/>
                </w:tcPr>
                <w:p w14:paraId="535B7483" w14:textId="77777777" w:rsidR="008757F8" w:rsidRPr="004F4556" w:rsidRDefault="008757F8" w:rsidP="008757F8">
                  <w:pPr>
                    <w:spacing w:after="120"/>
                    <w:rPr>
                      <w:rFonts w:ascii="Calibri" w:hAnsi="Calibri"/>
                      <w:sz w:val="22"/>
                      <w:szCs w:val="22"/>
                    </w:rPr>
                  </w:pPr>
                </w:p>
              </w:tc>
              <w:tc>
                <w:tcPr>
                  <w:tcW w:w="4424" w:type="dxa"/>
                  <w:shd w:val="clear" w:color="auto" w:fill="DBE5F1" w:themeFill="accent1" w:themeFillTint="33"/>
                  <w:vAlign w:val="center"/>
                </w:tcPr>
                <w:p w14:paraId="7691AD23" w14:textId="77777777" w:rsidR="008757F8" w:rsidRPr="00113ECA" w:rsidRDefault="008757F8" w:rsidP="008757F8">
                  <w:pPr>
                    <w:spacing w:after="120"/>
                    <w:rPr>
                      <w:rFonts w:ascii="Calibri" w:eastAsia="Arial" w:hAnsi="Calibri"/>
                      <w:b/>
                      <w:sz w:val="22"/>
                      <w:szCs w:val="22"/>
                    </w:rPr>
                  </w:pPr>
                  <w:r w:rsidRPr="00113ECA">
                    <w:rPr>
                      <w:rFonts w:ascii="Calibri" w:eastAsia="Arial" w:hAnsi="Calibri"/>
                      <w:b/>
                      <w:sz w:val="22"/>
                      <w:szCs w:val="22"/>
                    </w:rPr>
                    <w:t>If yes,</w:t>
                  </w:r>
                </w:p>
              </w:tc>
            </w:tr>
            <w:tr w:rsidR="008757F8" w:rsidRPr="004F4556" w14:paraId="245D17EC" w14:textId="77777777" w:rsidTr="00AF1522">
              <w:trPr>
                <w:trHeight w:val="216"/>
              </w:trPr>
              <w:tc>
                <w:tcPr>
                  <w:tcW w:w="4421" w:type="dxa"/>
                  <w:vMerge/>
                  <w:shd w:val="clear" w:color="auto" w:fill="DBE5F1" w:themeFill="accent1" w:themeFillTint="33"/>
                  <w:vAlign w:val="center"/>
                </w:tcPr>
                <w:p w14:paraId="5E46A24E" w14:textId="77777777" w:rsidR="008757F8" w:rsidRPr="004F4556" w:rsidRDefault="008757F8" w:rsidP="008757F8">
                  <w:pPr>
                    <w:spacing w:after="120"/>
                    <w:rPr>
                      <w:rFonts w:ascii="Calibri" w:hAnsi="Calibri"/>
                      <w:sz w:val="22"/>
                      <w:szCs w:val="22"/>
                    </w:rPr>
                  </w:pPr>
                </w:p>
              </w:tc>
              <w:sdt>
                <w:sdtPr>
                  <w:rPr>
                    <w:rFonts w:ascii="Calibri" w:eastAsia="Arial" w:hAnsi="Calibri"/>
                    <w:sz w:val="22"/>
                    <w:szCs w:val="22"/>
                  </w:rPr>
                  <w:id w:val="401723921"/>
                  <w:placeholder>
                    <w:docPart w:val="B3A107D8CE6541C8A5B0121F27A42DF1"/>
                  </w:placeholder>
                  <w:showingPlcHdr/>
                </w:sdtPr>
                <w:sdtContent>
                  <w:tc>
                    <w:tcPr>
                      <w:tcW w:w="4424" w:type="dxa"/>
                      <w:vAlign w:val="center"/>
                    </w:tcPr>
                    <w:p w14:paraId="56CD7DB9" w14:textId="77777777" w:rsidR="008757F8" w:rsidRDefault="008757F8" w:rsidP="008757F8">
                      <w:pPr>
                        <w:spacing w:after="120"/>
                        <w:rPr>
                          <w:rFonts w:ascii="Calibri" w:eastAsia="Arial" w:hAnsi="Calibri"/>
                          <w:sz w:val="22"/>
                          <w:szCs w:val="22"/>
                        </w:rPr>
                      </w:pPr>
                      <w:r w:rsidRPr="001C372E">
                        <w:rPr>
                          <w:rStyle w:val="PlaceholderText"/>
                        </w:rPr>
                        <w:t xml:space="preserve">Click </w:t>
                      </w:r>
                      <w:r>
                        <w:rPr>
                          <w:rStyle w:val="PlaceholderText"/>
                        </w:rPr>
                        <w:t>here and insert details</w:t>
                      </w:r>
                      <w:r w:rsidRPr="001C372E">
                        <w:rPr>
                          <w:rStyle w:val="PlaceholderText"/>
                        </w:rPr>
                        <w:t>.</w:t>
                      </w:r>
                    </w:p>
                  </w:tc>
                </w:sdtContent>
              </w:sdt>
            </w:tr>
            <w:tr w:rsidR="008757F8" w:rsidRPr="004F4556" w14:paraId="49B01343" w14:textId="77777777" w:rsidTr="00113ECA">
              <w:trPr>
                <w:trHeight w:val="528"/>
              </w:trPr>
              <w:tc>
                <w:tcPr>
                  <w:tcW w:w="4421" w:type="dxa"/>
                  <w:vMerge/>
                  <w:shd w:val="clear" w:color="auto" w:fill="DBE5F1" w:themeFill="accent1" w:themeFillTint="33"/>
                  <w:vAlign w:val="center"/>
                </w:tcPr>
                <w:p w14:paraId="226B79ED" w14:textId="77777777" w:rsidR="008757F8" w:rsidRPr="004F4556" w:rsidRDefault="008757F8" w:rsidP="008757F8">
                  <w:pPr>
                    <w:spacing w:after="120"/>
                    <w:rPr>
                      <w:rFonts w:ascii="Calibri" w:hAnsi="Calibri"/>
                      <w:sz w:val="22"/>
                      <w:szCs w:val="22"/>
                    </w:rPr>
                  </w:pPr>
                </w:p>
              </w:tc>
              <w:tc>
                <w:tcPr>
                  <w:tcW w:w="4424" w:type="dxa"/>
                  <w:shd w:val="clear" w:color="auto" w:fill="DBE5F1" w:themeFill="accent1" w:themeFillTint="33"/>
                  <w:vAlign w:val="center"/>
                </w:tcPr>
                <w:p w14:paraId="10312DA0" w14:textId="77777777" w:rsidR="008757F8" w:rsidRPr="007F1EFD" w:rsidRDefault="008757F8" w:rsidP="008757F8">
                  <w:pPr>
                    <w:spacing w:after="120"/>
                    <w:rPr>
                      <w:rFonts w:ascii="Calibri" w:hAnsi="Calibri"/>
                      <w:sz w:val="22"/>
                      <w:szCs w:val="22"/>
                    </w:rPr>
                  </w:pPr>
                  <w:r w:rsidRPr="00113ECA">
                    <w:rPr>
                      <w:rFonts w:ascii="Calibri" w:hAnsi="Calibri"/>
                      <w:b/>
                      <w:sz w:val="22"/>
                      <w:szCs w:val="22"/>
                      <w:shd w:val="clear" w:color="auto" w:fill="DBE5F1" w:themeFill="accent1" w:themeFillTint="33"/>
                    </w:rPr>
                    <w:t>If yes</w:t>
                  </w:r>
                  <w:r w:rsidRPr="000E5DB7">
                    <w:rPr>
                      <w:rFonts w:ascii="Calibri" w:hAnsi="Calibri"/>
                      <w:sz w:val="22"/>
                      <w:szCs w:val="22"/>
                    </w:rPr>
                    <w:t xml:space="preserve"> has the economic operator taken self-cleaning measures?</w:t>
                  </w:r>
                </w:p>
              </w:tc>
            </w:tr>
            <w:tr w:rsidR="008757F8" w:rsidRPr="004F4556" w14:paraId="22149EE1" w14:textId="77777777" w:rsidTr="00AF1522">
              <w:trPr>
                <w:trHeight w:val="528"/>
              </w:trPr>
              <w:tc>
                <w:tcPr>
                  <w:tcW w:w="4421" w:type="dxa"/>
                  <w:vMerge/>
                  <w:shd w:val="clear" w:color="auto" w:fill="DBE5F1" w:themeFill="accent1" w:themeFillTint="33"/>
                  <w:vAlign w:val="center"/>
                </w:tcPr>
                <w:p w14:paraId="02DFDDC4" w14:textId="77777777" w:rsidR="008757F8" w:rsidRPr="004F4556" w:rsidRDefault="008757F8" w:rsidP="008757F8">
                  <w:pPr>
                    <w:spacing w:after="120"/>
                    <w:rPr>
                      <w:rFonts w:ascii="Calibri" w:hAnsi="Calibri"/>
                      <w:sz w:val="22"/>
                      <w:szCs w:val="22"/>
                    </w:rPr>
                  </w:pPr>
                </w:p>
              </w:tc>
              <w:tc>
                <w:tcPr>
                  <w:tcW w:w="4424" w:type="dxa"/>
                  <w:vAlign w:val="center"/>
                </w:tcPr>
                <w:p w14:paraId="614B554F" w14:textId="77777777" w:rsidR="008757F8" w:rsidRPr="004F4556" w:rsidRDefault="00000000" w:rsidP="008757F8">
                  <w:pPr>
                    <w:tabs>
                      <w:tab w:val="left" w:pos="397"/>
                    </w:tabs>
                    <w:spacing w:after="120"/>
                    <w:rPr>
                      <w:rFonts w:ascii="Calibri" w:hAnsi="Calibri"/>
                      <w:sz w:val="22"/>
                      <w:szCs w:val="22"/>
                    </w:rPr>
                  </w:pPr>
                  <w:sdt>
                    <w:sdtPr>
                      <w:rPr>
                        <w:rFonts w:ascii="Calibri" w:hAnsi="Calibri"/>
                        <w:sz w:val="22"/>
                        <w:szCs w:val="22"/>
                      </w:rPr>
                      <w:id w:val="1356068393"/>
                      <w:placeholder>
                        <w:docPart w:val="5093068C13F343038FDED075563A3551"/>
                      </w:placeholder>
                      <w:showingPlcHdr/>
                    </w:sdtPr>
                    <w:sdtContent>
                      <w:r w:rsidR="008757F8">
                        <w:rPr>
                          <w:rFonts w:ascii="Calibri" w:hAnsi="Calibri"/>
                          <w:sz w:val="22"/>
                          <w:szCs w:val="22"/>
                        </w:rPr>
                        <w:t>Yes</w:t>
                      </w:r>
                    </w:sdtContent>
                  </w:sdt>
                  <w:sdt>
                    <w:sdtPr>
                      <w:rPr>
                        <w:rFonts w:ascii="Calibri" w:hAnsi="Calibri"/>
                        <w:sz w:val="22"/>
                        <w:szCs w:val="22"/>
                      </w:rPr>
                      <w:id w:val="-270089563"/>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1458020363"/>
                      <w:placeholder>
                        <w:docPart w:val="7FA5D565A31A4D8BB1C2DE8447E63472"/>
                      </w:placeholder>
                      <w:showingPlcHdr/>
                    </w:sdtPr>
                    <w:sdtContent>
                      <w:r w:rsidR="008757F8">
                        <w:rPr>
                          <w:rFonts w:ascii="Calibri" w:hAnsi="Calibri"/>
                          <w:sz w:val="22"/>
                          <w:szCs w:val="22"/>
                        </w:rPr>
                        <w:t>No</w:t>
                      </w:r>
                    </w:sdtContent>
                  </w:sdt>
                  <w:sdt>
                    <w:sdtPr>
                      <w:rPr>
                        <w:rFonts w:ascii="Calibri" w:hAnsi="Calibri"/>
                        <w:sz w:val="22"/>
                        <w:szCs w:val="22"/>
                      </w:rPr>
                      <w:id w:val="-1803070351"/>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r w:rsidR="008757F8" w:rsidRPr="004F4556" w14:paraId="0886A3D3" w14:textId="77777777" w:rsidTr="00113ECA">
              <w:trPr>
                <w:trHeight w:val="390"/>
              </w:trPr>
              <w:tc>
                <w:tcPr>
                  <w:tcW w:w="4421" w:type="dxa"/>
                  <w:vMerge/>
                  <w:shd w:val="clear" w:color="auto" w:fill="DBE5F1" w:themeFill="accent1" w:themeFillTint="33"/>
                  <w:vAlign w:val="center"/>
                </w:tcPr>
                <w:p w14:paraId="0C1FECCB" w14:textId="77777777" w:rsidR="008757F8" w:rsidRPr="004F4556" w:rsidRDefault="008757F8" w:rsidP="008757F8">
                  <w:pPr>
                    <w:spacing w:after="120"/>
                    <w:rPr>
                      <w:rFonts w:ascii="Calibri" w:hAnsi="Calibri"/>
                      <w:sz w:val="22"/>
                      <w:szCs w:val="22"/>
                    </w:rPr>
                  </w:pPr>
                </w:p>
              </w:tc>
              <w:tc>
                <w:tcPr>
                  <w:tcW w:w="4424" w:type="dxa"/>
                  <w:shd w:val="clear" w:color="auto" w:fill="DBE5F1" w:themeFill="accent1" w:themeFillTint="33"/>
                  <w:vAlign w:val="center"/>
                </w:tcPr>
                <w:p w14:paraId="3FCBCD10" w14:textId="77777777" w:rsidR="008757F8" w:rsidRPr="004F4556" w:rsidRDefault="008757F8" w:rsidP="008757F8">
                  <w:pPr>
                    <w:spacing w:after="120"/>
                    <w:rPr>
                      <w:rFonts w:ascii="Calibri" w:hAnsi="Calibri"/>
                      <w:sz w:val="22"/>
                      <w:szCs w:val="22"/>
                    </w:rPr>
                  </w:pPr>
                  <w:r w:rsidRPr="00113ECA">
                    <w:rPr>
                      <w:rFonts w:ascii="Calibri" w:hAnsi="Calibri"/>
                      <w:b/>
                      <w:sz w:val="22"/>
                      <w:szCs w:val="22"/>
                    </w:rPr>
                    <w:t>If yes,</w:t>
                  </w:r>
                  <w:r w:rsidRPr="000E5DB7">
                    <w:rPr>
                      <w:rFonts w:ascii="Calibri" w:hAnsi="Calibri"/>
                      <w:sz w:val="22"/>
                      <w:szCs w:val="22"/>
                    </w:rPr>
                    <w:t xml:space="preserve"> please describe the measures taken:</w:t>
                  </w:r>
                </w:p>
              </w:tc>
            </w:tr>
            <w:tr w:rsidR="008757F8" w:rsidRPr="004F4556" w14:paraId="31D7367E" w14:textId="77777777" w:rsidTr="00AF1522">
              <w:trPr>
                <w:trHeight w:val="390"/>
              </w:trPr>
              <w:tc>
                <w:tcPr>
                  <w:tcW w:w="4421" w:type="dxa"/>
                  <w:vMerge/>
                  <w:tcBorders>
                    <w:bottom w:val="nil"/>
                  </w:tcBorders>
                  <w:shd w:val="clear" w:color="auto" w:fill="DBE5F1" w:themeFill="accent1" w:themeFillTint="33"/>
                  <w:vAlign w:val="center"/>
                </w:tcPr>
                <w:p w14:paraId="3047944B" w14:textId="77777777" w:rsidR="008757F8" w:rsidRPr="004F4556" w:rsidRDefault="008757F8" w:rsidP="008757F8">
                  <w:pPr>
                    <w:spacing w:after="120"/>
                    <w:rPr>
                      <w:rFonts w:ascii="Calibri" w:hAnsi="Calibri"/>
                      <w:sz w:val="22"/>
                      <w:szCs w:val="22"/>
                    </w:rPr>
                  </w:pPr>
                </w:p>
              </w:tc>
              <w:tc>
                <w:tcPr>
                  <w:tcW w:w="4424" w:type="dxa"/>
                  <w:vAlign w:val="center"/>
                </w:tcPr>
                <w:sdt>
                  <w:sdtPr>
                    <w:rPr>
                      <w:rFonts w:ascii="Calibri" w:hAnsi="Calibri"/>
                      <w:sz w:val="22"/>
                      <w:szCs w:val="22"/>
                    </w:rPr>
                    <w:id w:val="-458877928"/>
                    <w:placeholder>
                      <w:docPart w:val="D309F5683E0644DAB99483AF14BE9668"/>
                    </w:placeholder>
                    <w:showingPlcHdr/>
                  </w:sdtPr>
                  <w:sdtContent>
                    <w:p w14:paraId="4510D564" w14:textId="77777777" w:rsidR="008757F8" w:rsidRPr="000E5DB7" w:rsidRDefault="008757F8" w:rsidP="008757F8">
                      <w:pPr>
                        <w:spacing w:after="120"/>
                        <w:rPr>
                          <w:rFonts w:ascii="Calibri" w:hAnsi="Calibri"/>
                          <w:sz w:val="22"/>
                          <w:szCs w:val="22"/>
                        </w:rPr>
                      </w:pPr>
                      <w:r w:rsidRPr="001C372E">
                        <w:rPr>
                          <w:rStyle w:val="PlaceholderText"/>
                        </w:rPr>
                        <w:t xml:space="preserve">Click </w:t>
                      </w:r>
                      <w:r>
                        <w:rPr>
                          <w:rStyle w:val="PlaceholderText"/>
                        </w:rPr>
                        <w:t>here and insert details</w:t>
                      </w:r>
                      <w:r w:rsidRPr="001C372E">
                        <w:rPr>
                          <w:rStyle w:val="PlaceholderText"/>
                        </w:rPr>
                        <w:t>.</w:t>
                      </w:r>
                    </w:p>
                  </w:sdtContent>
                </w:sdt>
              </w:tc>
            </w:tr>
            <w:tr w:rsidR="008757F8" w:rsidRPr="004F4556" w14:paraId="513D159D" w14:textId="77777777" w:rsidTr="00AF1522">
              <w:trPr>
                <w:trHeight w:val="462"/>
              </w:trPr>
              <w:tc>
                <w:tcPr>
                  <w:tcW w:w="4421" w:type="dxa"/>
                  <w:vMerge w:val="restart"/>
                  <w:shd w:val="clear" w:color="auto" w:fill="DBE5F1" w:themeFill="accent1" w:themeFillTint="33"/>
                  <w:vAlign w:val="center"/>
                </w:tcPr>
                <w:p w14:paraId="28525F75" w14:textId="77777777" w:rsidR="008757F8" w:rsidRPr="004F4556" w:rsidRDefault="008757F8" w:rsidP="008757F8">
                  <w:pPr>
                    <w:spacing w:after="120"/>
                    <w:rPr>
                      <w:rFonts w:ascii="Calibri" w:hAnsi="Calibri"/>
                      <w:b/>
                      <w:sz w:val="22"/>
                      <w:szCs w:val="22"/>
                    </w:rPr>
                  </w:pPr>
                  <w:r w:rsidRPr="000E5DB7">
                    <w:rPr>
                      <w:rFonts w:ascii="Calibri" w:hAnsi="Calibri"/>
                      <w:b/>
                      <w:sz w:val="22"/>
                      <w:szCs w:val="22"/>
                    </w:rPr>
                    <w:t>Is the economic operator aware of any conflict of interest (</w:t>
                  </w:r>
                  <w:r w:rsidRPr="000E5DB7">
                    <w:rPr>
                      <w:rStyle w:val="FootnoteReference"/>
                      <w:rFonts w:ascii="Calibri" w:hAnsi="Calibri"/>
                      <w:b/>
                      <w:sz w:val="22"/>
                      <w:szCs w:val="22"/>
                    </w:rPr>
                    <w:footnoteReference w:id="30"/>
                  </w:r>
                  <w:r w:rsidRPr="000E5DB7">
                    <w:rPr>
                      <w:rFonts w:ascii="Calibri" w:hAnsi="Calibri"/>
                      <w:b/>
                      <w:sz w:val="22"/>
                      <w:szCs w:val="22"/>
                    </w:rPr>
                    <w:t>) due to its participation in the procurement procedure?</w:t>
                  </w:r>
                </w:p>
              </w:tc>
              <w:tc>
                <w:tcPr>
                  <w:tcW w:w="4424" w:type="dxa"/>
                  <w:vAlign w:val="center"/>
                </w:tcPr>
                <w:p w14:paraId="7B24E39E" w14:textId="77777777" w:rsidR="008757F8" w:rsidRPr="004F4556" w:rsidRDefault="00000000" w:rsidP="008757F8">
                  <w:pPr>
                    <w:tabs>
                      <w:tab w:val="left" w:pos="397"/>
                    </w:tabs>
                    <w:spacing w:after="120"/>
                    <w:rPr>
                      <w:rFonts w:ascii="Calibri" w:hAnsi="Calibri"/>
                      <w:sz w:val="22"/>
                      <w:szCs w:val="22"/>
                    </w:rPr>
                  </w:pPr>
                  <w:sdt>
                    <w:sdtPr>
                      <w:rPr>
                        <w:rFonts w:ascii="Calibri" w:hAnsi="Calibri"/>
                        <w:sz w:val="22"/>
                        <w:szCs w:val="22"/>
                      </w:rPr>
                      <w:id w:val="1514492187"/>
                      <w:placeholder>
                        <w:docPart w:val="7F731368835048728C98DC92F583A319"/>
                      </w:placeholder>
                      <w:showingPlcHdr/>
                    </w:sdtPr>
                    <w:sdtContent>
                      <w:r w:rsidR="008757F8">
                        <w:rPr>
                          <w:rFonts w:ascii="Calibri" w:hAnsi="Calibri"/>
                          <w:sz w:val="22"/>
                          <w:szCs w:val="22"/>
                        </w:rPr>
                        <w:t>Yes</w:t>
                      </w:r>
                    </w:sdtContent>
                  </w:sdt>
                  <w:sdt>
                    <w:sdtPr>
                      <w:rPr>
                        <w:rFonts w:ascii="Calibri" w:hAnsi="Calibri"/>
                        <w:sz w:val="22"/>
                        <w:szCs w:val="22"/>
                      </w:rPr>
                      <w:id w:val="-890576757"/>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1495342531"/>
                      <w:placeholder>
                        <w:docPart w:val="57663A5135914D52A3A5E3B368F13DE7"/>
                      </w:placeholder>
                      <w:showingPlcHdr/>
                    </w:sdtPr>
                    <w:sdtContent>
                      <w:r w:rsidR="008757F8">
                        <w:rPr>
                          <w:rFonts w:ascii="Calibri" w:hAnsi="Calibri"/>
                          <w:sz w:val="22"/>
                          <w:szCs w:val="22"/>
                        </w:rPr>
                        <w:t>No</w:t>
                      </w:r>
                    </w:sdtContent>
                  </w:sdt>
                  <w:sdt>
                    <w:sdtPr>
                      <w:rPr>
                        <w:rFonts w:ascii="Calibri" w:hAnsi="Calibri"/>
                        <w:sz w:val="22"/>
                        <w:szCs w:val="22"/>
                      </w:rPr>
                      <w:id w:val="-1251814445"/>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r w:rsidR="008757F8" w:rsidRPr="004F4556" w14:paraId="6E8D03F1" w14:textId="77777777" w:rsidTr="00113ECA">
              <w:trPr>
                <w:trHeight w:val="462"/>
              </w:trPr>
              <w:tc>
                <w:tcPr>
                  <w:tcW w:w="4421" w:type="dxa"/>
                  <w:vMerge/>
                  <w:shd w:val="clear" w:color="auto" w:fill="DBE5F1" w:themeFill="accent1" w:themeFillTint="33"/>
                  <w:vAlign w:val="center"/>
                </w:tcPr>
                <w:p w14:paraId="2F73138F" w14:textId="77777777" w:rsidR="008757F8" w:rsidRPr="000E5DB7" w:rsidRDefault="008757F8" w:rsidP="008757F8">
                  <w:pPr>
                    <w:spacing w:after="120"/>
                    <w:rPr>
                      <w:rFonts w:ascii="Calibri" w:hAnsi="Calibri"/>
                      <w:b/>
                      <w:sz w:val="22"/>
                      <w:szCs w:val="22"/>
                    </w:rPr>
                  </w:pPr>
                </w:p>
              </w:tc>
              <w:tc>
                <w:tcPr>
                  <w:tcW w:w="4424" w:type="dxa"/>
                  <w:shd w:val="clear" w:color="auto" w:fill="DBE5F1" w:themeFill="accent1" w:themeFillTint="33"/>
                  <w:vAlign w:val="center"/>
                </w:tcPr>
                <w:p w14:paraId="6CC22186" w14:textId="77777777" w:rsidR="008757F8" w:rsidRDefault="008757F8" w:rsidP="008757F8">
                  <w:pPr>
                    <w:spacing w:after="120"/>
                    <w:rPr>
                      <w:rFonts w:ascii="Calibri" w:hAnsi="Calibri"/>
                      <w:sz w:val="22"/>
                      <w:szCs w:val="22"/>
                    </w:rPr>
                  </w:pPr>
                  <w:r w:rsidRPr="002E58D8">
                    <w:rPr>
                      <w:rFonts w:ascii="Calibri" w:hAnsi="Calibri"/>
                      <w:b/>
                      <w:sz w:val="22"/>
                      <w:szCs w:val="22"/>
                    </w:rPr>
                    <w:t>If yes,</w:t>
                  </w:r>
                  <w:r w:rsidRPr="000E5DB7">
                    <w:rPr>
                      <w:rFonts w:ascii="Calibri" w:hAnsi="Calibri"/>
                      <w:sz w:val="22"/>
                      <w:szCs w:val="22"/>
                    </w:rPr>
                    <w:t xml:space="preserve"> please provide details</w:t>
                  </w:r>
                </w:p>
              </w:tc>
            </w:tr>
            <w:tr w:rsidR="008757F8" w:rsidRPr="004F4556" w14:paraId="13042910" w14:textId="77777777" w:rsidTr="00AF1522">
              <w:tc>
                <w:tcPr>
                  <w:tcW w:w="4421" w:type="dxa"/>
                  <w:vMerge/>
                  <w:tcBorders>
                    <w:bottom w:val="single" w:sz="4" w:space="0" w:color="4F81BD" w:themeColor="accent1"/>
                  </w:tcBorders>
                  <w:shd w:val="clear" w:color="auto" w:fill="DBE5F1" w:themeFill="accent1" w:themeFillTint="33"/>
                  <w:vAlign w:val="center"/>
                </w:tcPr>
                <w:p w14:paraId="32DD34E7" w14:textId="77777777" w:rsidR="008757F8" w:rsidRPr="004F4556" w:rsidRDefault="008757F8" w:rsidP="008757F8">
                  <w:pPr>
                    <w:spacing w:after="120"/>
                    <w:rPr>
                      <w:rFonts w:ascii="Calibri" w:hAnsi="Calibri"/>
                      <w:sz w:val="22"/>
                      <w:szCs w:val="22"/>
                    </w:rPr>
                  </w:pPr>
                </w:p>
              </w:tc>
              <w:sdt>
                <w:sdtPr>
                  <w:rPr>
                    <w:rFonts w:ascii="Calibri" w:hAnsi="Calibri"/>
                    <w:sz w:val="22"/>
                    <w:szCs w:val="22"/>
                  </w:rPr>
                  <w:id w:val="-2011205820"/>
                  <w:placeholder>
                    <w:docPart w:val="CC8DA9A5BF8444A882FA69BAFA09A094"/>
                  </w:placeholder>
                  <w:showingPlcHdr/>
                </w:sdtPr>
                <w:sdtContent>
                  <w:tc>
                    <w:tcPr>
                      <w:tcW w:w="4424" w:type="dxa"/>
                      <w:vAlign w:val="center"/>
                    </w:tcPr>
                    <w:p w14:paraId="6B436199" w14:textId="77777777" w:rsidR="008757F8" w:rsidRPr="004F4556" w:rsidRDefault="008757F8" w:rsidP="008757F8">
                      <w:pPr>
                        <w:spacing w:after="120"/>
                        <w:rPr>
                          <w:rFonts w:ascii="Calibri" w:hAnsi="Calibri"/>
                          <w:sz w:val="22"/>
                          <w:szCs w:val="22"/>
                        </w:rPr>
                      </w:pPr>
                      <w:r w:rsidRPr="001C372E">
                        <w:rPr>
                          <w:rStyle w:val="PlaceholderText"/>
                        </w:rPr>
                        <w:t xml:space="preserve">Click </w:t>
                      </w:r>
                      <w:r>
                        <w:rPr>
                          <w:rStyle w:val="PlaceholderText"/>
                        </w:rPr>
                        <w:t>here and insert details</w:t>
                      </w:r>
                      <w:r w:rsidRPr="001C372E">
                        <w:rPr>
                          <w:rStyle w:val="PlaceholderText"/>
                        </w:rPr>
                        <w:t>.</w:t>
                      </w:r>
                    </w:p>
                  </w:tc>
                </w:sdtContent>
              </w:sdt>
            </w:tr>
            <w:tr w:rsidR="008757F8" w:rsidRPr="004F4556" w14:paraId="5A7EE4DC" w14:textId="77777777" w:rsidTr="00113ECA">
              <w:trPr>
                <w:trHeight w:val="489"/>
              </w:trPr>
              <w:tc>
                <w:tcPr>
                  <w:tcW w:w="4421" w:type="dxa"/>
                  <w:vMerge w:val="restart"/>
                  <w:shd w:val="clear" w:color="auto" w:fill="DBE5F1" w:themeFill="accent1" w:themeFillTint="33"/>
                  <w:vAlign w:val="center"/>
                </w:tcPr>
                <w:p w14:paraId="21A815AB" w14:textId="77777777" w:rsidR="008757F8" w:rsidRPr="004F4556" w:rsidRDefault="008757F8" w:rsidP="008757F8">
                  <w:pPr>
                    <w:spacing w:after="120"/>
                    <w:rPr>
                      <w:rFonts w:ascii="Calibri" w:hAnsi="Calibri"/>
                      <w:b/>
                      <w:sz w:val="22"/>
                      <w:szCs w:val="22"/>
                    </w:rPr>
                  </w:pPr>
                  <w:r w:rsidRPr="000E5DB7">
                    <w:rPr>
                      <w:rFonts w:ascii="Calibri" w:hAnsi="Calibri"/>
                      <w:b/>
                      <w:sz w:val="22"/>
                      <w:szCs w:val="22"/>
                    </w:rPr>
                    <w:t>Has the economic operator or an undertaking related to it advised the contracting authority or contracting entity or otherwise been involved in the preparation of the procurement procedure?</w:t>
                  </w:r>
                </w:p>
              </w:tc>
              <w:tc>
                <w:tcPr>
                  <w:tcW w:w="4424" w:type="dxa"/>
                  <w:vAlign w:val="center"/>
                </w:tcPr>
                <w:p w14:paraId="48540634" w14:textId="77777777" w:rsidR="008757F8" w:rsidRPr="004F4556" w:rsidRDefault="00000000" w:rsidP="008757F8">
                  <w:pPr>
                    <w:tabs>
                      <w:tab w:val="left" w:pos="397"/>
                    </w:tabs>
                    <w:spacing w:after="120"/>
                    <w:rPr>
                      <w:rFonts w:ascii="Calibri" w:hAnsi="Calibri"/>
                      <w:sz w:val="22"/>
                      <w:szCs w:val="22"/>
                    </w:rPr>
                  </w:pPr>
                  <w:sdt>
                    <w:sdtPr>
                      <w:rPr>
                        <w:rFonts w:ascii="Calibri" w:hAnsi="Calibri"/>
                        <w:sz w:val="22"/>
                        <w:szCs w:val="22"/>
                      </w:rPr>
                      <w:id w:val="1076941279"/>
                      <w:placeholder>
                        <w:docPart w:val="B52D04E05C6B4410AADE10C6364DCB1F"/>
                      </w:placeholder>
                      <w:showingPlcHdr/>
                    </w:sdtPr>
                    <w:sdtContent>
                      <w:r w:rsidR="008757F8">
                        <w:rPr>
                          <w:rFonts w:ascii="Calibri" w:hAnsi="Calibri"/>
                          <w:sz w:val="22"/>
                          <w:szCs w:val="22"/>
                        </w:rPr>
                        <w:t>Yes</w:t>
                      </w:r>
                    </w:sdtContent>
                  </w:sdt>
                  <w:sdt>
                    <w:sdtPr>
                      <w:rPr>
                        <w:rFonts w:ascii="Calibri" w:hAnsi="Calibri"/>
                        <w:sz w:val="22"/>
                        <w:szCs w:val="22"/>
                      </w:rPr>
                      <w:id w:val="-982856902"/>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993800104"/>
                      <w:placeholder>
                        <w:docPart w:val="CAE190C3C48040BDBCEDF948A5D24262"/>
                      </w:placeholder>
                      <w:showingPlcHdr/>
                    </w:sdtPr>
                    <w:sdtContent>
                      <w:r w:rsidR="008757F8">
                        <w:rPr>
                          <w:rFonts w:ascii="Calibri" w:hAnsi="Calibri"/>
                          <w:sz w:val="22"/>
                          <w:szCs w:val="22"/>
                        </w:rPr>
                        <w:t>No</w:t>
                      </w:r>
                    </w:sdtContent>
                  </w:sdt>
                  <w:sdt>
                    <w:sdtPr>
                      <w:rPr>
                        <w:rFonts w:ascii="Calibri" w:hAnsi="Calibri"/>
                        <w:sz w:val="22"/>
                        <w:szCs w:val="22"/>
                      </w:rPr>
                      <w:id w:val="743219437"/>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r w:rsidR="008757F8" w:rsidRPr="004F4556" w14:paraId="418E4252" w14:textId="77777777" w:rsidTr="00113ECA">
              <w:trPr>
                <w:trHeight w:val="411"/>
              </w:trPr>
              <w:tc>
                <w:tcPr>
                  <w:tcW w:w="4421" w:type="dxa"/>
                  <w:vMerge/>
                  <w:shd w:val="clear" w:color="auto" w:fill="DBE5F1" w:themeFill="accent1" w:themeFillTint="33"/>
                  <w:vAlign w:val="center"/>
                </w:tcPr>
                <w:p w14:paraId="511EC24F" w14:textId="77777777" w:rsidR="008757F8" w:rsidRPr="004F4556" w:rsidRDefault="008757F8" w:rsidP="008757F8">
                  <w:pPr>
                    <w:spacing w:after="120"/>
                    <w:rPr>
                      <w:rFonts w:ascii="Calibri" w:hAnsi="Calibri"/>
                      <w:sz w:val="22"/>
                      <w:szCs w:val="22"/>
                    </w:rPr>
                  </w:pPr>
                </w:p>
              </w:tc>
              <w:tc>
                <w:tcPr>
                  <w:tcW w:w="4424" w:type="dxa"/>
                  <w:shd w:val="clear" w:color="auto" w:fill="DBE5F1" w:themeFill="accent1" w:themeFillTint="33"/>
                  <w:vAlign w:val="center"/>
                </w:tcPr>
                <w:p w14:paraId="24112A3E" w14:textId="77777777" w:rsidR="008757F8" w:rsidRPr="00113ECA" w:rsidRDefault="008757F8" w:rsidP="008757F8">
                  <w:pPr>
                    <w:spacing w:after="120"/>
                    <w:rPr>
                      <w:rFonts w:ascii="Calibri" w:hAnsi="Calibri"/>
                      <w:sz w:val="22"/>
                      <w:szCs w:val="22"/>
                    </w:rPr>
                  </w:pPr>
                  <w:r w:rsidRPr="002E58D8">
                    <w:rPr>
                      <w:rFonts w:ascii="Calibri" w:hAnsi="Calibri"/>
                      <w:b/>
                      <w:sz w:val="22"/>
                      <w:szCs w:val="22"/>
                    </w:rPr>
                    <w:t xml:space="preserve">If yes, </w:t>
                  </w:r>
                  <w:r w:rsidRPr="000E5DB7">
                    <w:rPr>
                      <w:rFonts w:ascii="Calibri" w:hAnsi="Calibri"/>
                      <w:sz w:val="22"/>
                      <w:szCs w:val="22"/>
                    </w:rPr>
                    <w:t>please provide details</w:t>
                  </w:r>
                </w:p>
              </w:tc>
            </w:tr>
            <w:tr w:rsidR="008757F8" w:rsidRPr="004F4556" w14:paraId="663231E2" w14:textId="77777777" w:rsidTr="00AF1522">
              <w:trPr>
                <w:trHeight w:val="198"/>
              </w:trPr>
              <w:tc>
                <w:tcPr>
                  <w:tcW w:w="4421" w:type="dxa"/>
                  <w:vMerge/>
                  <w:tcBorders>
                    <w:bottom w:val="single" w:sz="4" w:space="0" w:color="4F81BD" w:themeColor="accent1"/>
                  </w:tcBorders>
                  <w:shd w:val="clear" w:color="auto" w:fill="DBE5F1" w:themeFill="accent1" w:themeFillTint="33"/>
                  <w:vAlign w:val="center"/>
                </w:tcPr>
                <w:p w14:paraId="09932DAB" w14:textId="77777777" w:rsidR="008757F8" w:rsidRPr="002E58D8" w:rsidRDefault="008757F8" w:rsidP="008757F8">
                  <w:pPr>
                    <w:spacing w:after="120"/>
                    <w:rPr>
                      <w:rFonts w:ascii="Calibri" w:hAnsi="Calibri"/>
                      <w:b/>
                      <w:sz w:val="22"/>
                      <w:szCs w:val="22"/>
                    </w:rPr>
                  </w:pPr>
                </w:p>
              </w:tc>
              <w:tc>
                <w:tcPr>
                  <w:tcW w:w="4424" w:type="dxa"/>
                  <w:vAlign w:val="center"/>
                </w:tcPr>
                <w:p w14:paraId="6E4B9F7B" w14:textId="77777777" w:rsidR="008757F8" w:rsidRPr="00113ECA" w:rsidRDefault="00000000" w:rsidP="008757F8">
                  <w:pPr>
                    <w:spacing w:after="120"/>
                    <w:rPr>
                      <w:rFonts w:ascii="Calibri" w:hAnsi="Calibri" w:cs="Calibri"/>
                      <w:sz w:val="22"/>
                      <w:szCs w:val="22"/>
                    </w:rPr>
                  </w:pPr>
                  <w:sdt>
                    <w:sdtPr>
                      <w:rPr>
                        <w:rFonts w:ascii="Calibri" w:hAnsi="Calibri" w:cs="Calibri"/>
                        <w:sz w:val="22"/>
                        <w:szCs w:val="22"/>
                      </w:rPr>
                      <w:id w:val="1216931193"/>
                      <w:placeholder>
                        <w:docPart w:val="262BE5487E6A411BA5E152AEA30711F0"/>
                      </w:placeholder>
                    </w:sdtPr>
                    <w:sdtContent>
                      <w:r w:rsidR="008757F8" w:rsidRPr="00113ECA">
                        <w:rPr>
                          <w:rStyle w:val="PlaceholderText"/>
                        </w:rPr>
                        <w:t>Click here and insert details.</w:t>
                      </w:r>
                    </w:sdtContent>
                  </w:sdt>
                </w:p>
              </w:tc>
            </w:tr>
            <w:tr w:rsidR="008757F8" w:rsidRPr="004F4556" w14:paraId="3A8DAE3A" w14:textId="77777777" w:rsidTr="00AF1522">
              <w:tc>
                <w:tcPr>
                  <w:tcW w:w="4421" w:type="dxa"/>
                  <w:vMerge w:val="restart"/>
                  <w:shd w:val="clear" w:color="auto" w:fill="DBE5F1" w:themeFill="accent1" w:themeFillTint="33"/>
                  <w:vAlign w:val="center"/>
                </w:tcPr>
                <w:p w14:paraId="2EB0A337" w14:textId="77777777" w:rsidR="008757F8" w:rsidRDefault="008757F8" w:rsidP="008757F8">
                  <w:pPr>
                    <w:pStyle w:val="ListParagraph"/>
                    <w:spacing w:after="120"/>
                    <w:ind w:left="0"/>
                    <w:contextualSpacing w:val="0"/>
                    <w:rPr>
                      <w:rFonts w:ascii="Calibri" w:hAnsi="Calibri"/>
                      <w:b/>
                      <w:sz w:val="22"/>
                      <w:szCs w:val="22"/>
                    </w:rPr>
                  </w:pPr>
                  <w:r w:rsidRPr="000E5DB7">
                    <w:rPr>
                      <w:rFonts w:ascii="Calibri" w:hAnsi="Calibri"/>
                      <w:b/>
                      <w:sz w:val="22"/>
                      <w:szCs w:val="22"/>
                    </w:rPr>
                    <w:t>Has the economic operator experienced that a prior public contract or a prior concession contract was terminated early, or that damages or other comparable sanctions were imposed in connection with that prior contract?</w:t>
                  </w:r>
                </w:p>
                <w:p w14:paraId="49722EFA" w14:textId="77777777" w:rsidR="008757F8" w:rsidRPr="004F4556" w:rsidRDefault="008757F8" w:rsidP="008757F8">
                  <w:pPr>
                    <w:pStyle w:val="ListParagraph"/>
                    <w:spacing w:after="120"/>
                    <w:ind w:left="0"/>
                    <w:contextualSpacing w:val="0"/>
                    <w:rPr>
                      <w:rFonts w:ascii="Calibri" w:hAnsi="Calibri"/>
                      <w:b/>
                      <w:sz w:val="22"/>
                      <w:szCs w:val="22"/>
                    </w:rPr>
                  </w:pPr>
                </w:p>
              </w:tc>
              <w:tc>
                <w:tcPr>
                  <w:tcW w:w="4424" w:type="dxa"/>
                  <w:vAlign w:val="center"/>
                </w:tcPr>
                <w:p w14:paraId="3C80F6ED" w14:textId="77777777" w:rsidR="008757F8" w:rsidRPr="004F4556" w:rsidRDefault="00000000" w:rsidP="008757F8">
                  <w:pPr>
                    <w:tabs>
                      <w:tab w:val="left" w:pos="397"/>
                    </w:tabs>
                    <w:spacing w:after="120"/>
                    <w:rPr>
                      <w:rFonts w:ascii="Calibri" w:hAnsi="Calibri"/>
                      <w:sz w:val="22"/>
                      <w:szCs w:val="22"/>
                    </w:rPr>
                  </w:pPr>
                  <w:sdt>
                    <w:sdtPr>
                      <w:rPr>
                        <w:rFonts w:ascii="Calibri" w:hAnsi="Calibri"/>
                        <w:sz w:val="22"/>
                        <w:szCs w:val="22"/>
                      </w:rPr>
                      <w:id w:val="2106914710"/>
                      <w:placeholder>
                        <w:docPart w:val="6C6FC95C45FA4670B67F1E37A05DC5F0"/>
                      </w:placeholder>
                      <w:showingPlcHdr/>
                    </w:sdtPr>
                    <w:sdtContent>
                      <w:r w:rsidR="008757F8">
                        <w:rPr>
                          <w:rFonts w:ascii="Calibri" w:hAnsi="Calibri"/>
                          <w:sz w:val="22"/>
                          <w:szCs w:val="22"/>
                        </w:rPr>
                        <w:t>Yes</w:t>
                      </w:r>
                    </w:sdtContent>
                  </w:sdt>
                  <w:sdt>
                    <w:sdtPr>
                      <w:rPr>
                        <w:rFonts w:ascii="Calibri" w:hAnsi="Calibri"/>
                        <w:sz w:val="22"/>
                        <w:szCs w:val="22"/>
                      </w:rPr>
                      <w:id w:val="-1607180472"/>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1308396097"/>
                      <w:placeholder>
                        <w:docPart w:val="CCE8E26144264E0AB1F2569E3B8FE774"/>
                      </w:placeholder>
                      <w:showingPlcHdr/>
                    </w:sdtPr>
                    <w:sdtContent>
                      <w:r w:rsidR="008757F8">
                        <w:rPr>
                          <w:rFonts w:ascii="Calibri" w:hAnsi="Calibri"/>
                          <w:sz w:val="22"/>
                          <w:szCs w:val="22"/>
                        </w:rPr>
                        <w:t>No</w:t>
                      </w:r>
                    </w:sdtContent>
                  </w:sdt>
                  <w:sdt>
                    <w:sdtPr>
                      <w:rPr>
                        <w:rFonts w:ascii="Calibri" w:hAnsi="Calibri"/>
                        <w:sz w:val="22"/>
                        <w:szCs w:val="22"/>
                      </w:rPr>
                      <w:id w:val="2083714302"/>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r w:rsidR="008757F8" w:rsidRPr="004F4556" w14:paraId="01081230" w14:textId="77777777" w:rsidTr="003C1437">
              <w:trPr>
                <w:trHeight w:val="198"/>
              </w:trPr>
              <w:tc>
                <w:tcPr>
                  <w:tcW w:w="4421" w:type="dxa"/>
                  <w:vMerge/>
                  <w:shd w:val="clear" w:color="auto" w:fill="DBE5F1" w:themeFill="accent1" w:themeFillTint="33"/>
                  <w:vAlign w:val="center"/>
                </w:tcPr>
                <w:p w14:paraId="6861AF86" w14:textId="77777777" w:rsidR="008757F8" w:rsidRPr="004F4556" w:rsidRDefault="008757F8" w:rsidP="008757F8">
                  <w:pPr>
                    <w:pStyle w:val="ListParagraph"/>
                    <w:spacing w:after="120"/>
                    <w:ind w:left="0"/>
                    <w:contextualSpacing w:val="0"/>
                    <w:rPr>
                      <w:rFonts w:ascii="Calibri" w:hAnsi="Calibri"/>
                      <w:sz w:val="22"/>
                      <w:szCs w:val="22"/>
                    </w:rPr>
                  </w:pPr>
                </w:p>
              </w:tc>
              <w:tc>
                <w:tcPr>
                  <w:tcW w:w="4424" w:type="dxa"/>
                  <w:shd w:val="clear" w:color="auto" w:fill="DBE5F1" w:themeFill="accent1" w:themeFillTint="33"/>
                  <w:vAlign w:val="center"/>
                </w:tcPr>
                <w:p w14:paraId="06979A53" w14:textId="77777777" w:rsidR="008757F8" w:rsidRPr="003C1437" w:rsidRDefault="008757F8" w:rsidP="008757F8">
                  <w:pPr>
                    <w:pStyle w:val="ListParagraph"/>
                    <w:spacing w:after="120"/>
                    <w:ind w:left="0"/>
                    <w:contextualSpacing w:val="0"/>
                    <w:rPr>
                      <w:rFonts w:ascii="Calibri" w:hAnsi="Calibri"/>
                      <w:b/>
                      <w:sz w:val="22"/>
                      <w:szCs w:val="22"/>
                    </w:rPr>
                  </w:pPr>
                  <w:r w:rsidRPr="003C1437">
                    <w:rPr>
                      <w:rFonts w:ascii="Calibri" w:hAnsi="Calibri"/>
                      <w:b/>
                      <w:sz w:val="22"/>
                      <w:szCs w:val="22"/>
                    </w:rPr>
                    <w:t>If yes,</w:t>
                  </w:r>
                  <w:r w:rsidRPr="000E5DB7">
                    <w:rPr>
                      <w:rFonts w:ascii="Calibri" w:hAnsi="Calibri"/>
                      <w:sz w:val="22"/>
                      <w:szCs w:val="22"/>
                    </w:rPr>
                    <w:t xml:space="preserve"> please provide details:</w:t>
                  </w:r>
                </w:p>
              </w:tc>
            </w:tr>
            <w:tr w:rsidR="008757F8" w:rsidRPr="004F4556" w14:paraId="743811EB" w14:textId="77777777" w:rsidTr="00AF1522">
              <w:trPr>
                <w:trHeight w:val="198"/>
              </w:trPr>
              <w:tc>
                <w:tcPr>
                  <w:tcW w:w="4421" w:type="dxa"/>
                  <w:vMerge/>
                  <w:shd w:val="clear" w:color="auto" w:fill="DBE5F1" w:themeFill="accent1" w:themeFillTint="33"/>
                  <w:vAlign w:val="center"/>
                </w:tcPr>
                <w:p w14:paraId="2DAE591C" w14:textId="77777777" w:rsidR="008757F8" w:rsidRPr="004F4556" w:rsidRDefault="008757F8" w:rsidP="008757F8">
                  <w:pPr>
                    <w:pStyle w:val="ListParagraph"/>
                    <w:spacing w:after="120"/>
                    <w:ind w:left="0"/>
                    <w:contextualSpacing w:val="0"/>
                    <w:rPr>
                      <w:rFonts w:ascii="Calibri" w:hAnsi="Calibri"/>
                      <w:sz w:val="22"/>
                      <w:szCs w:val="22"/>
                    </w:rPr>
                  </w:pPr>
                </w:p>
              </w:tc>
              <w:sdt>
                <w:sdtPr>
                  <w:rPr>
                    <w:rFonts w:ascii="Calibri" w:eastAsia="Arial" w:hAnsi="Calibri"/>
                    <w:sz w:val="22"/>
                    <w:szCs w:val="22"/>
                  </w:rPr>
                  <w:id w:val="-154764396"/>
                  <w:placeholder>
                    <w:docPart w:val="AD69FD0AD10547C288D001E235D93F86"/>
                  </w:placeholder>
                  <w:showingPlcHdr/>
                </w:sdtPr>
                <w:sdtContent>
                  <w:tc>
                    <w:tcPr>
                      <w:tcW w:w="4424" w:type="dxa"/>
                      <w:vAlign w:val="center"/>
                    </w:tcPr>
                    <w:p w14:paraId="149D5E51" w14:textId="77777777" w:rsidR="008757F8" w:rsidRDefault="008757F8" w:rsidP="008757F8">
                      <w:pPr>
                        <w:spacing w:after="120"/>
                        <w:rPr>
                          <w:rFonts w:ascii="Calibri" w:eastAsia="Arial" w:hAnsi="Calibri"/>
                          <w:sz w:val="22"/>
                          <w:szCs w:val="22"/>
                        </w:rPr>
                      </w:pPr>
                      <w:r w:rsidRPr="001C372E">
                        <w:rPr>
                          <w:rStyle w:val="PlaceholderText"/>
                        </w:rPr>
                        <w:t xml:space="preserve">Click </w:t>
                      </w:r>
                      <w:r>
                        <w:rPr>
                          <w:rStyle w:val="PlaceholderText"/>
                        </w:rPr>
                        <w:t>here and insert details</w:t>
                      </w:r>
                      <w:r w:rsidRPr="001C372E">
                        <w:rPr>
                          <w:rStyle w:val="PlaceholderText"/>
                        </w:rPr>
                        <w:t>.</w:t>
                      </w:r>
                    </w:p>
                  </w:tc>
                </w:sdtContent>
              </w:sdt>
            </w:tr>
            <w:tr w:rsidR="008757F8" w:rsidRPr="004F4556" w14:paraId="7C60D4CA" w14:textId="77777777" w:rsidTr="003C1437">
              <w:trPr>
                <w:trHeight w:val="528"/>
              </w:trPr>
              <w:tc>
                <w:tcPr>
                  <w:tcW w:w="4421" w:type="dxa"/>
                  <w:vMerge/>
                  <w:shd w:val="clear" w:color="auto" w:fill="DBE5F1" w:themeFill="accent1" w:themeFillTint="33"/>
                  <w:vAlign w:val="center"/>
                </w:tcPr>
                <w:p w14:paraId="26144751" w14:textId="77777777" w:rsidR="008757F8" w:rsidRPr="004F4556" w:rsidRDefault="008757F8" w:rsidP="008757F8">
                  <w:pPr>
                    <w:pStyle w:val="ListParagraph"/>
                    <w:spacing w:after="120"/>
                    <w:ind w:left="0"/>
                    <w:contextualSpacing w:val="0"/>
                    <w:rPr>
                      <w:rFonts w:ascii="Calibri" w:hAnsi="Calibri"/>
                      <w:sz w:val="22"/>
                      <w:szCs w:val="22"/>
                    </w:rPr>
                  </w:pPr>
                </w:p>
              </w:tc>
              <w:tc>
                <w:tcPr>
                  <w:tcW w:w="4424" w:type="dxa"/>
                  <w:shd w:val="clear" w:color="auto" w:fill="DBE5F1" w:themeFill="accent1" w:themeFillTint="33"/>
                  <w:vAlign w:val="center"/>
                </w:tcPr>
                <w:p w14:paraId="7300AFAF" w14:textId="77777777" w:rsidR="008757F8" w:rsidRPr="00231ACE" w:rsidRDefault="008757F8" w:rsidP="008757F8">
                  <w:pPr>
                    <w:spacing w:after="120"/>
                    <w:rPr>
                      <w:rFonts w:ascii="Calibri" w:hAnsi="Calibri"/>
                      <w:sz w:val="22"/>
                      <w:szCs w:val="22"/>
                    </w:rPr>
                  </w:pPr>
                  <w:r w:rsidRPr="003C1437">
                    <w:rPr>
                      <w:rFonts w:ascii="Calibri" w:hAnsi="Calibri"/>
                      <w:b/>
                      <w:sz w:val="22"/>
                      <w:szCs w:val="22"/>
                    </w:rPr>
                    <w:t xml:space="preserve">If yes, </w:t>
                  </w:r>
                  <w:r w:rsidRPr="000E5DB7">
                    <w:rPr>
                      <w:rFonts w:ascii="Calibri" w:hAnsi="Calibri"/>
                      <w:sz w:val="22"/>
                      <w:szCs w:val="22"/>
                    </w:rPr>
                    <w:t>has the economic operator taken self-cleaning measures?</w:t>
                  </w:r>
                </w:p>
              </w:tc>
            </w:tr>
            <w:tr w:rsidR="008757F8" w:rsidRPr="004F4556" w14:paraId="3D86ECD6" w14:textId="77777777" w:rsidTr="00AF1522">
              <w:trPr>
                <w:trHeight w:val="528"/>
              </w:trPr>
              <w:tc>
                <w:tcPr>
                  <w:tcW w:w="4421" w:type="dxa"/>
                  <w:vMerge/>
                  <w:shd w:val="clear" w:color="auto" w:fill="DBE5F1" w:themeFill="accent1" w:themeFillTint="33"/>
                  <w:vAlign w:val="center"/>
                </w:tcPr>
                <w:p w14:paraId="29D05247" w14:textId="77777777" w:rsidR="008757F8" w:rsidRPr="004F4556" w:rsidRDefault="008757F8" w:rsidP="008757F8">
                  <w:pPr>
                    <w:pStyle w:val="ListParagraph"/>
                    <w:spacing w:after="120"/>
                    <w:ind w:left="0"/>
                    <w:contextualSpacing w:val="0"/>
                    <w:rPr>
                      <w:rFonts w:ascii="Calibri" w:hAnsi="Calibri"/>
                      <w:sz w:val="22"/>
                      <w:szCs w:val="22"/>
                    </w:rPr>
                  </w:pPr>
                </w:p>
              </w:tc>
              <w:tc>
                <w:tcPr>
                  <w:tcW w:w="4424" w:type="dxa"/>
                  <w:vAlign w:val="center"/>
                </w:tcPr>
                <w:p w14:paraId="37F1423D" w14:textId="77777777" w:rsidR="008757F8" w:rsidRPr="004F4556" w:rsidRDefault="00000000" w:rsidP="008757F8">
                  <w:pPr>
                    <w:tabs>
                      <w:tab w:val="left" w:pos="397"/>
                    </w:tabs>
                    <w:spacing w:after="120"/>
                    <w:rPr>
                      <w:rFonts w:ascii="Calibri" w:hAnsi="Calibri"/>
                      <w:sz w:val="22"/>
                      <w:szCs w:val="22"/>
                    </w:rPr>
                  </w:pPr>
                  <w:sdt>
                    <w:sdtPr>
                      <w:rPr>
                        <w:rFonts w:ascii="Calibri" w:hAnsi="Calibri"/>
                        <w:sz w:val="22"/>
                        <w:szCs w:val="22"/>
                      </w:rPr>
                      <w:id w:val="1435555642"/>
                      <w:placeholder>
                        <w:docPart w:val="6DD32D07BA73493BA99F02EC1DC66D09"/>
                      </w:placeholder>
                      <w:showingPlcHdr/>
                    </w:sdtPr>
                    <w:sdtContent>
                      <w:r w:rsidR="008757F8">
                        <w:rPr>
                          <w:rFonts w:ascii="Calibri" w:hAnsi="Calibri"/>
                          <w:sz w:val="22"/>
                          <w:szCs w:val="22"/>
                        </w:rPr>
                        <w:t>Yes</w:t>
                      </w:r>
                    </w:sdtContent>
                  </w:sdt>
                  <w:sdt>
                    <w:sdtPr>
                      <w:rPr>
                        <w:rFonts w:ascii="Calibri" w:hAnsi="Calibri"/>
                        <w:sz w:val="22"/>
                        <w:szCs w:val="22"/>
                      </w:rPr>
                      <w:id w:val="996304384"/>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1477648072"/>
                      <w:placeholder>
                        <w:docPart w:val="3A45D5CC78F543139A756B378FBF9AE4"/>
                      </w:placeholder>
                      <w:showingPlcHdr/>
                    </w:sdtPr>
                    <w:sdtContent>
                      <w:r w:rsidR="008757F8">
                        <w:rPr>
                          <w:rFonts w:ascii="Calibri" w:hAnsi="Calibri"/>
                          <w:sz w:val="22"/>
                          <w:szCs w:val="22"/>
                        </w:rPr>
                        <w:t>No</w:t>
                      </w:r>
                    </w:sdtContent>
                  </w:sdt>
                  <w:sdt>
                    <w:sdtPr>
                      <w:rPr>
                        <w:rFonts w:ascii="Calibri" w:hAnsi="Calibri"/>
                        <w:sz w:val="22"/>
                        <w:szCs w:val="22"/>
                      </w:rPr>
                      <w:id w:val="600462750"/>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r w:rsidR="008757F8" w:rsidRPr="004F4556" w14:paraId="78256563" w14:textId="77777777" w:rsidTr="003C1437">
              <w:trPr>
                <w:trHeight w:val="390"/>
              </w:trPr>
              <w:tc>
                <w:tcPr>
                  <w:tcW w:w="4421" w:type="dxa"/>
                  <w:vMerge/>
                  <w:shd w:val="clear" w:color="auto" w:fill="DBE5F1" w:themeFill="accent1" w:themeFillTint="33"/>
                  <w:vAlign w:val="center"/>
                </w:tcPr>
                <w:p w14:paraId="7C389CF0" w14:textId="77777777" w:rsidR="008757F8" w:rsidRPr="004F4556" w:rsidRDefault="008757F8" w:rsidP="008757F8">
                  <w:pPr>
                    <w:pStyle w:val="ListParagraph"/>
                    <w:spacing w:after="120"/>
                    <w:ind w:left="0"/>
                    <w:contextualSpacing w:val="0"/>
                    <w:rPr>
                      <w:rFonts w:ascii="Calibri" w:hAnsi="Calibri"/>
                      <w:sz w:val="22"/>
                      <w:szCs w:val="22"/>
                    </w:rPr>
                  </w:pPr>
                </w:p>
              </w:tc>
              <w:tc>
                <w:tcPr>
                  <w:tcW w:w="4424" w:type="dxa"/>
                  <w:shd w:val="clear" w:color="auto" w:fill="DBE5F1" w:themeFill="accent1" w:themeFillTint="33"/>
                  <w:vAlign w:val="center"/>
                </w:tcPr>
                <w:p w14:paraId="22E9A32B" w14:textId="77777777" w:rsidR="008757F8" w:rsidRPr="004F4556" w:rsidRDefault="008757F8" w:rsidP="008757F8">
                  <w:pPr>
                    <w:spacing w:after="120"/>
                    <w:rPr>
                      <w:rFonts w:ascii="Calibri" w:hAnsi="Calibri"/>
                      <w:sz w:val="22"/>
                      <w:szCs w:val="22"/>
                    </w:rPr>
                  </w:pPr>
                  <w:r w:rsidRPr="003C1437">
                    <w:rPr>
                      <w:rFonts w:ascii="Calibri" w:hAnsi="Calibri"/>
                      <w:b/>
                      <w:sz w:val="22"/>
                      <w:szCs w:val="22"/>
                    </w:rPr>
                    <w:t>If yes,</w:t>
                  </w:r>
                  <w:r w:rsidRPr="000E5DB7">
                    <w:rPr>
                      <w:rFonts w:ascii="Calibri" w:hAnsi="Calibri"/>
                      <w:sz w:val="22"/>
                      <w:szCs w:val="22"/>
                    </w:rPr>
                    <w:t xml:space="preserve"> please describe the measures taken:</w:t>
                  </w:r>
                </w:p>
              </w:tc>
            </w:tr>
            <w:tr w:rsidR="008757F8" w:rsidRPr="004F4556" w14:paraId="0C7328FA" w14:textId="77777777" w:rsidTr="00AF1522">
              <w:trPr>
                <w:trHeight w:val="390"/>
              </w:trPr>
              <w:tc>
                <w:tcPr>
                  <w:tcW w:w="4421" w:type="dxa"/>
                  <w:vMerge/>
                  <w:shd w:val="clear" w:color="auto" w:fill="DBE5F1" w:themeFill="accent1" w:themeFillTint="33"/>
                  <w:vAlign w:val="center"/>
                </w:tcPr>
                <w:p w14:paraId="4DAF6CB8" w14:textId="77777777" w:rsidR="008757F8" w:rsidRPr="004F4556" w:rsidRDefault="008757F8" w:rsidP="008757F8">
                  <w:pPr>
                    <w:pStyle w:val="ListParagraph"/>
                    <w:spacing w:after="120"/>
                    <w:ind w:left="0"/>
                    <w:contextualSpacing w:val="0"/>
                    <w:rPr>
                      <w:rFonts w:ascii="Calibri" w:hAnsi="Calibri"/>
                      <w:sz w:val="22"/>
                      <w:szCs w:val="22"/>
                    </w:rPr>
                  </w:pPr>
                </w:p>
              </w:tc>
              <w:tc>
                <w:tcPr>
                  <w:tcW w:w="4424" w:type="dxa"/>
                  <w:vAlign w:val="center"/>
                </w:tcPr>
                <w:p w14:paraId="5DEA9C18" w14:textId="77777777" w:rsidR="008757F8" w:rsidRPr="000E5DB7" w:rsidRDefault="00000000" w:rsidP="008757F8">
                  <w:pPr>
                    <w:spacing w:after="120"/>
                    <w:rPr>
                      <w:rFonts w:ascii="Calibri" w:hAnsi="Calibri"/>
                      <w:sz w:val="22"/>
                      <w:szCs w:val="22"/>
                    </w:rPr>
                  </w:pPr>
                  <w:sdt>
                    <w:sdtPr>
                      <w:rPr>
                        <w:rFonts w:ascii="Calibri" w:hAnsi="Calibri" w:cs="Calibri"/>
                        <w:sz w:val="22"/>
                        <w:szCs w:val="22"/>
                      </w:rPr>
                      <w:id w:val="-470209638"/>
                      <w:placeholder>
                        <w:docPart w:val="C9992883A8624654BE62042F51394EDF"/>
                      </w:placeholder>
                      <w:showingPlcHdr/>
                    </w:sdtPr>
                    <w:sdtContent>
                      <w:r w:rsidR="008757F8" w:rsidRPr="001C372E">
                        <w:rPr>
                          <w:rStyle w:val="PlaceholderText"/>
                        </w:rPr>
                        <w:t xml:space="preserve">Click </w:t>
                      </w:r>
                      <w:r w:rsidR="008757F8">
                        <w:rPr>
                          <w:rStyle w:val="PlaceholderText"/>
                        </w:rPr>
                        <w:t>here and insert details</w:t>
                      </w:r>
                      <w:r w:rsidR="008757F8" w:rsidRPr="001C372E">
                        <w:rPr>
                          <w:rStyle w:val="PlaceholderText"/>
                        </w:rPr>
                        <w:t>.</w:t>
                      </w:r>
                    </w:sdtContent>
                  </w:sdt>
                </w:p>
              </w:tc>
            </w:tr>
            <w:tr w:rsidR="008757F8" w:rsidRPr="004F4556" w14:paraId="55D2B472" w14:textId="77777777" w:rsidTr="00E22E29">
              <w:tc>
                <w:tcPr>
                  <w:tcW w:w="4421" w:type="dxa"/>
                  <w:shd w:val="clear" w:color="auto" w:fill="DBE5F1" w:themeFill="accent1" w:themeFillTint="33"/>
                  <w:vAlign w:val="center"/>
                </w:tcPr>
                <w:p w14:paraId="38F7B3A5" w14:textId="77777777" w:rsidR="008757F8" w:rsidRPr="004F4556" w:rsidRDefault="008757F8" w:rsidP="008757F8">
                  <w:pPr>
                    <w:pStyle w:val="ListParagraph"/>
                    <w:spacing w:after="120"/>
                    <w:ind w:left="0"/>
                    <w:contextualSpacing w:val="0"/>
                    <w:rPr>
                      <w:rFonts w:ascii="Calibri" w:hAnsi="Calibri"/>
                      <w:sz w:val="22"/>
                      <w:szCs w:val="22"/>
                    </w:rPr>
                  </w:pPr>
                  <w:r w:rsidRPr="000E5DB7">
                    <w:rPr>
                      <w:rFonts w:ascii="Calibri" w:hAnsi="Calibri"/>
                      <w:sz w:val="22"/>
                      <w:szCs w:val="22"/>
                    </w:rPr>
                    <w:t>Can the economic operator confirm that:</w:t>
                  </w:r>
                </w:p>
                <w:p w14:paraId="11B39CF5" w14:textId="77777777" w:rsidR="008757F8" w:rsidRPr="004F4556" w:rsidRDefault="008757F8" w:rsidP="008757F8">
                  <w:pPr>
                    <w:pStyle w:val="ListParagraph"/>
                    <w:numPr>
                      <w:ilvl w:val="0"/>
                      <w:numId w:val="46"/>
                    </w:numPr>
                    <w:spacing w:after="120"/>
                    <w:ind w:left="337" w:hanging="337"/>
                    <w:contextualSpacing w:val="0"/>
                    <w:rPr>
                      <w:rFonts w:ascii="Calibri" w:hAnsi="Calibri"/>
                      <w:sz w:val="22"/>
                      <w:szCs w:val="22"/>
                    </w:rPr>
                  </w:pPr>
                  <w:r>
                    <w:rPr>
                      <w:rFonts w:ascii="Calibri" w:hAnsi="Calibri"/>
                      <w:sz w:val="22"/>
                      <w:szCs w:val="22"/>
                    </w:rPr>
                    <w:t xml:space="preserve">It has </w:t>
                  </w:r>
                  <w:r w:rsidRPr="000E5DB7">
                    <w:rPr>
                      <w:rFonts w:ascii="Calibri" w:hAnsi="Calibri"/>
                      <w:sz w:val="22"/>
                      <w:szCs w:val="22"/>
                    </w:rPr>
                    <w:t xml:space="preserve">been guilty of serious misinterpretation in supplying the </w:t>
                  </w:r>
                  <w:r w:rsidRPr="000E5DB7">
                    <w:rPr>
                      <w:rFonts w:ascii="Calibri" w:hAnsi="Calibri"/>
                      <w:sz w:val="22"/>
                      <w:szCs w:val="22"/>
                    </w:rPr>
                    <w:lastRenderedPageBreak/>
                    <w:t>information required for the verification of the absence of grounds for exclusion or the fulfilment if the selection criteria,</w:t>
                  </w:r>
                </w:p>
                <w:p w14:paraId="32991894" w14:textId="77777777" w:rsidR="008757F8" w:rsidRPr="004F4556" w:rsidRDefault="008757F8" w:rsidP="008757F8">
                  <w:pPr>
                    <w:pStyle w:val="ListParagraph"/>
                    <w:numPr>
                      <w:ilvl w:val="0"/>
                      <w:numId w:val="46"/>
                    </w:numPr>
                    <w:spacing w:after="120"/>
                    <w:ind w:left="337" w:hanging="337"/>
                    <w:contextualSpacing w:val="0"/>
                    <w:rPr>
                      <w:rFonts w:ascii="Calibri" w:hAnsi="Calibri"/>
                      <w:sz w:val="22"/>
                      <w:szCs w:val="22"/>
                    </w:rPr>
                  </w:pPr>
                  <w:r>
                    <w:rPr>
                      <w:rFonts w:ascii="Calibri" w:hAnsi="Calibri"/>
                      <w:sz w:val="22"/>
                      <w:szCs w:val="22"/>
                    </w:rPr>
                    <w:t xml:space="preserve">It has </w:t>
                  </w:r>
                  <w:r w:rsidRPr="000E5DB7">
                    <w:rPr>
                      <w:rFonts w:ascii="Calibri" w:hAnsi="Calibri"/>
                      <w:sz w:val="22"/>
                      <w:szCs w:val="22"/>
                    </w:rPr>
                    <w:t xml:space="preserve">withheld such information, </w:t>
                  </w:r>
                </w:p>
                <w:p w14:paraId="3650BABC" w14:textId="77777777" w:rsidR="008757F8" w:rsidRPr="004F4556" w:rsidRDefault="008757F8" w:rsidP="008757F8">
                  <w:pPr>
                    <w:pStyle w:val="ListParagraph"/>
                    <w:numPr>
                      <w:ilvl w:val="0"/>
                      <w:numId w:val="46"/>
                    </w:numPr>
                    <w:spacing w:after="120"/>
                    <w:ind w:left="337" w:hanging="337"/>
                    <w:contextualSpacing w:val="0"/>
                    <w:rPr>
                      <w:rFonts w:ascii="Calibri" w:hAnsi="Calibri"/>
                      <w:sz w:val="22"/>
                      <w:szCs w:val="22"/>
                    </w:rPr>
                  </w:pPr>
                  <w:r w:rsidRPr="000E5DB7">
                    <w:rPr>
                      <w:rFonts w:ascii="Calibri" w:hAnsi="Calibri"/>
                      <w:sz w:val="22"/>
                      <w:szCs w:val="22"/>
                    </w:rPr>
                    <w:t xml:space="preserve">It has </w:t>
                  </w:r>
                  <w:r>
                    <w:rPr>
                      <w:rFonts w:ascii="Calibri" w:hAnsi="Calibri"/>
                      <w:sz w:val="22"/>
                      <w:szCs w:val="22"/>
                    </w:rPr>
                    <w:t xml:space="preserve">not </w:t>
                  </w:r>
                  <w:r w:rsidRPr="000E5DB7">
                    <w:rPr>
                      <w:rFonts w:ascii="Calibri" w:hAnsi="Calibri"/>
                      <w:sz w:val="22"/>
                      <w:szCs w:val="22"/>
                    </w:rPr>
                    <w:t xml:space="preserve">been able, without delay, to submit the supporting documents required by a contracting authority or contracting entity, and </w:t>
                  </w:r>
                </w:p>
                <w:p w14:paraId="52189763" w14:textId="77777777" w:rsidR="008757F8" w:rsidRPr="004F4556" w:rsidRDefault="008757F8" w:rsidP="008757F8">
                  <w:pPr>
                    <w:pStyle w:val="ListParagraph"/>
                    <w:numPr>
                      <w:ilvl w:val="0"/>
                      <w:numId w:val="46"/>
                    </w:numPr>
                    <w:spacing w:after="120"/>
                    <w:ind w:left="337" w:hanging="337"/>
                    <w:contextualSpacing w:val="0"/>
                    <w:rPr>
                      <w:rFonts w:ascii="Calibri" w:hAnsi="Calibri"/>
                      <w:sz w:val="22"/>
                      <w:szCs w:val="22"/>
                    </w:rPr>
                  </w:pPr>
                  <w:r w:rsidRPr="000E5DB7">
                    <w:rPr>
                      <w:rFonts w:ascii="Calibri" w:hAnsi="Calibri"/>
                      <w:sz w:val="22"/>
                      <w:szCs w:val="22"/>
                    </w:rPr>
                    <w:t>I</w:t>
                  </w:r>
                  <w:r>
                    <w:rPr>
                      <w:rFonts w:ascii="Calibri" w:hAnsi="Calibri"/>
                      <w:sz w:val="22"/>
                      <w:szCs w:val="22"/>
                    </w:rPr>
                    <w:t>t has</w:t>
                  </w:r>
                  <w:r w:rsidRPr="000E5DB7">
                    <w:rPr>
                      <w:rFonts w:ascii="Calibri" w:hAnsi="Calibri"/>
                      <w:sz w:val="22"/>
                      <w:szCs w:val="22"/>
                    </w:rPr>
                    <w:t xml:space="preserve"> undertaken to unduly influence the decision making process of the contracting authority or contracting entity, to obtain confidential information that may confer upon it undue advantages in the procurements procedure or to negligently provide misleading information that may have a material influence on decisions concerning exclusion, selection or award?</w:t>
                  </w:r>
                </w:p>
              </w:tc>
              <w:tc>
                <w:tcPr>
                  <w:tcW w:w="4424" w:type="dxa"/>
                  <w:vAlign w:val="center"/>
                </w:tcPr>
                <w:p w14:paraId="147489AF" w14:textId="77777777" w:rsidR="008757F8" w:rsidRPr="004F4556" w:rsidRDefault="00000000" w:rsidP="008757F8">
                  <w:pPr>
                    <w:tabs>
                      <w:tab w:val="left" w:pos="397"/>
                    </w:tabs>
                    <w:spacing w:after="120"/>
                    <w:rPr>
                      <w:rFonts w:ascii="Calibri" w:hAnsi="Calibri"/>
                      <w:sz w:val="22"/>
                      <w:szCs w:val="22"/>
                    </w:rPr>
                  </w:pPr>
                  <w:sdt>
                    <w:sdtPr>
                      <w:rPr>
                        <w:rFonts w:ascii="Calibri" w:hAnsi="Calibri"/>
                        <w:sz w:val="22"/>
                        <w:szCs w:val="22"/>
                      </w:rPr>
                      <w:id w:val="-1443916513"/>
                      <w:placeholder>
                        <w:docPart w:val="16E9467CBBCD4BAAB06354561D0F61AC"/>
                      </w:placeholder>
                      <w:showingPlcHdr/>
                    </w:sdtPr>
                    <w:sdtContent>
                      <w:r w:rsidR="008757F8">
                        <w:rPr>
                          <w:rFonts w:ascii="Calibri" w:hAnsi="Calibri"/>
                          <w:sz w:val="22"/>
                          <w:szCs w:val="22"/>
                        </w:rPr>
                        <w:t>Yes</w:t>
                      </w:r>
                    </w:sdtContent>
                  </w:sdt>
                  <w:sdt>
                    <w:sdtPr>
                      <w:rPr>
                        <w:rFonts w:ascii="Calibri" w:hAnsi="Calibri"/>
                        <w:sz w:val="22"/>
                        <w:szCs w:val="22"/>
                      </w:rPr>
                      <w:id w:val="550500265"/>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1897931160"/>
                      <w:placeholder>
                        <w:docPart w:val="C726175F94A24F70A681A560473CC3AD"/>
                      </w:placeholder>
                      <w:showingPlcHdr/>
                    </w:sdtPr>
                    <w:sdtContent>
                      <w:r w:rsidR="008757F8">
                        <w:rPr>
                          <w:rFonts w:ascii="Calibri" w:hAnsi="Calibri"/>
                          <w:sz w:val="22"/>
                          <w:szCs w:val="22"/>
                        </w:rPr>
                        <w:t>No</w:t>
                      </w:r>
                    </w:sdtContent>
                  </w:sdt>
                  <w:sdt>
                    <w:sdtPr>
                      <w:rPr>
                        <w:rFonts w:ascii="Calibri" w:hAnsi="Calibri"/>
                        <w:sz w:val="22"/>
                        <w:szCs w:val="22"/>
                      </w:rPr>
                      <w:id w:val="-10682323"/>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bl>
          <w:p w14:paraId="0F616A42" w14:textId="77777777" w:rsidR="009B289D" w:rsidRPr="00180C88" w:rsidRDefault="009B289D" w:rsidP="00180C88">
            <w:pPr>
              <w:spacing w:after="160" w:line="259" w:lineRule="auto"/>
              <w:rPr>
                <w:rFonts w:ascii="Calibri" w:hAnsi="Calibri"/>
                <w:b/>
                <w:sz w:val="22"/>
                <w:szCs w:val="22"/>
              </w:rPr>
            </w:pPr>
          </w:p>
          <w:p w14:paraId="27362E95" w14:textId="77777777" w:rsidR="004F4556" w:rsidRPr="004F4556" w:rsidRDefault="000E5DB7" w:rsidP="009B289D">
            <w:pPr>
              <w:jc w:val="center"/>
              <w:rPr>
                <w:rFonts w:ascii="Calibri" w:hAnsi="Calibri"/>
                <w:b/>
                <w:sz w:val="28"/>
                <w:szCs w:val="28"/>
              </w:rPr>
            </w:pPr>
            <w:r w:rsidRPr="000E5DB7">
              <w:rPr>
                <w:rFonts w:ascii="Calibri" w:hAnsi="Calibri"/>
                <w:b/>
                <w:sz w:val="28"/>
                <w:szCs w:val="28"/>
              </w:rPr>
              <w:t>Part IV: Selection Criteria</w:t>
            </w:r>
          </w:p>
          <w:p w14:paraId="64A5E457" w14:textId="77777777" w:rsidR="004F4556" w:rsidRPr="004F4556" w:rsidRDefault="004F4556" w:rsidP="004F4556">
            <w:pPr>
              <w:jc w:val="center"/>
              <w:rPr>
                <w:rFonts w:ascii="Calibri" w:hAnsi="Calibri"/>
                <w:b/>
                <w:sz w:val="22"/>
                <w:szCs w:val="22"/>
              </w:rPr>
            </w:pPr>
          </w:p>
          <w:p w14:paraId="4B35D21E" w14:textId="77777777" w:rsidR="004F4556" w:rsidRPr="004F4556" w:rsidRDefault="000E5DB7" w:rsidP="004F4556">
            <w:pPr>
              <w:rPr>
                <w:rFonts w:ascii="Calibri" w:hAnsi="Calibri"/>
                <w:sz w:val="22"/>
                <w:szCs w:val="22"/>
              </w:rPr>
            </w:pPr>
            <w:r w:rsidRPr="000E5DB7">
              <w:rPr>
                <w:rFonts w:ascii="Calibri" w:hAnsi="Calibri"/>
                <w:sz w:val="22"/>
                <w:szCs w:val="22"/>
              </w:rPr>
              <w:t>Concerning the selection criteria (Section α of this part), the economic operator declares that:</w:t>
            </w:r>
          </w:p>
          <w:p w14:paraId="6ACAB40B" w14:textId="77777777" w:rsidR="004F4556" w:rsidRPr="004F4556" w:rsidRDefault="004F4556" w:rsidP="004F4556">
            <w:pPr>
              <w:rPr>
                <w:rFonts w:ascii="Calibri" w:hAnsi="Calibri"/>
                <w:sz w:val="22"/>
                <w:szCs w:val="22"/>
              </w:rPr>
            </w:pPr>
          </w:p>
          <w:p w14:paraId="7D6A0074" w14:textId="77777777" w:rsidR="004F4556" w:rsidRPr="004F4556" w:rsidRDefault="000E5DB7" w:rsidP="004F4556">
            <w:pPr>
              <w:rPr>
                <w:rFonts w:ascii="Calibri" w:hAnsi="Calibri"/>
                <w:b/>
                <w:sz w:val="22"/>
                <w:szCs w:val="22"/>
              </w:rPr>
            </w:pPr>
            <w:r w:rsidRPr="000E5DB7">
              <w:rPr>
                <w:rFonts w:ascii="Calibri" w:hAnsi="Calibri"/>
                <w:b/>
                <w:sz w:val="22"/>
                <w:szCs w:val="22"/>
              </w:rPr>
              <w:t>α: GLOBAL INDICATION FOR ALL SELECTION CRITERIA</w:t>
            </w:r>
          </w:p>
          <w:p w14:paraId="66A06916" w14:textId="77777777" w:rsidR="004F4556" w:rsidRPr="004F4556" w:rsidRDefault="004F4556" w:rsidP="004F4556">
            <w:pPr>
              <w:rPr>
                <w:rFonts w:ascii="Calibri" w:hAnsi="Calibri"/>
                <w:sz w:val="22"/>
                <w:szCs w:val="22"/>
              </w:rPr>
            </w:pP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4443"/>
              <w:gridCol w:w="4402"/>
            </w:tblGrid>
            <w:tr w:rsidR="004F4556" w:rsidRPr="004F4556" w14:paraId="69C68375" w14:textId="77777777" w:rsidTr="008757F8">
              <w:tc>
                <w:tcPr>
                  <w:tcW w:w="4443" w:type="dxa"/>
                  <w:shd w:val="clear" w:color="auto" w:fill="244061" w:themeFill="accent1" w:themeFillShade="80"/>
                </w:tcPr>
                <w:p w14:paraId="32EC5014" w14:textId="77777777" w:rsidR="004F4556" w:rsidRPr="004F4556" w:rsidRDefault="000E5DB7" w:rsidP="004F4556">
                  <w:pPr>
                    <w:spacing w:after="120"/>
                    <w:rPr>
                      <w:rFonts w:ascii="Calibri" w:hAnsi="Calibri"/>
                      <w:b/>
                      <w:color w:val="FFFFFF" w:themeColor="background1"/>
                      <w:sz w:val="22"/>
                      <w:szCs w:val="22"/>
                    </w:rPr>
                  </w:pPr>
                  <w:r w:rsidRPr="000E5DB7">
                    <w:rPr>
                      <w:rFonts w:ascii="Calibri" w:hAnsi="Calibri"/>
                      <w:b/>
                      <w:color w:val="FFFFFF" w:themeColor="background1"/>
                      <w:sz w:val="22"/>
                      <w:szCs w:val="22"/>
                    </w:rPr>
                    <w:t>Meeting all required selection criteria</w:t>
                  </w:r>
                </w:p>
              </w:tc>
              <w:tc>
                <w:tcPr>
                  <w:tcW w:w="4402" w:type="dxa"/>
                  <w:shd w:val="clear" w:color="auto" w:fill="244061" w:themeFill="accent1" w:themeFillShade="80"/>
                </w:tcPr>
                <w:p w14:paraId="2EC8D600" w14:textId="77777777" w:rsidR="004F4556" w:rsidRPr="004F4556" w:rsidRDefault="000E5DB7" w:rsidP="004F4556">
                  <w:pPr>
                    <w:spacing w:after="120"/>
                    <w:rPr>
                      <w:rFonts w:ascii="Calibri" w:hAnsi="Calibri"/>
                      <w:b/>
                      <w:color w:val="FFFFFF" w:themeColor="background1"/>
                      <w:sz w:val="22"/>
                      <w:szCs w:val="22"/>
                    </w:rPr>
                  </w:pPr>
                  <w:r w:rsidRPr="000E5DB7">
                    <w:rPr>
                      <w:rFonts w:ascii="Calibri" w:hAnsi="Calibri"/>
                      <w:b/>
                      <w:color w:val="FFFFFF" w:themeColor="background1"/>
                      <w:sz w:val="22"/>
                      <w:szCs w:val="22"/>
                    </w:rPr>
                    <w:t>Answer</w:t>
                  </w:r>
                </w:p>
              </w:tc>
            </w:tr>
            <w:tr w:rsidR="008757F8" w:rsidRPr="004F4556" w14:paraId="46CDF3B9" w14:textId="77777777" w:rsidTr="008757F8">
              <w:tc>
                <w:tcPr>
                  <w:tcW w:w="4443" w:type="dxa"/>
                  <w:shd w:val="clear" w:color="auto" w:fill="DBE5F1" w:themeFill="accent1" w:themeFillTint="33"/>
                </w:tcPr>
                <w:p w14:paraId="7FAE07F3" w14:textId="77777777" w:rsidR="008757F8" w:rsidRPr="004F4556" w:rsidRDefault="008757F8" w:rsidP="008757F8">
                  <w:pPr>
                    <w:spacing w:after="120"/>
                    <w:rPr>
                      <w:rFonts w:ascii="Calibri" w:hAnsi="Calibri"/>
                      <w:sz w:val="22"/>
                      <w:szCs w:val="22"/>
                    </w:rPr>
                  </w:pPr>
                  <w:r w:rsidRPr="000E5DB7">
                    <w:rPr>
                      <w:rFonts w:ascii="Calibri" w:hAnsi="Calibri"/>
                      <w:sz w:val="22"/>
                      <w:szCs w:val="22"/>
                    </w:rPr>
                    <w:t xml:space="preserve">It satisfies </w:t>
                  </w:r>
                  <w:r>
                    <w:rPr>
                      <w:rFonts w:ascii="Calibri" w:hAnsi="Calibri"/>
                      <w:sz w:val="22"/>
                      <w:szCs w:val="22"/>
                    </w:rPr>
                    <w:t xml:space="preserve">all </w:t>
                  </w:r>
                  <w:r w:rsidRPr="000E5DB7">
                    <w:rPr>
                      <w:rFonts w:ascii="Calibri" w:hAnsi="Calibri"/>
                      <w:sz w:val="22"/>
                      <w:szCs w:val="22"/>
                    </w:rPr>
                    <w:t xml:space="preserve">the required selection </w:t>
                  </w:r>
                  <w:r>
                    <w:rPr>
                      <w:rFonts w:ascii="Calibri" w:hAnsi="Calibri"/>
                      <w:sz w:val="22"/>
                      <w:szCs w:val="22"/>
                    </w:rPr>
                    <w:t xml:space="preserve">criteria as set out in the procurement documentation </w:t>
                  </w:r>
                </w:p>
              </w:tc>
              <w:tc>
                <w:tcPr>
                  <w:tcW w:w="4402" w:type="dxa"/>
                  <w:vAlign w:val="center"/>
                </w:tcPr>
                <w:p w14:paraId="5273FD6C" w14:textId="77777777" w:rsidR="008757F8" w:rsidRPr="004F4556" w:rsidRDefault="00000000" w:rsidP="008757F8">
                  <w:pPr>
                    <w:tabs>
                      <w:tab w:val="left" w:pos="397"/>
                    </w:tabs>
                    <w:spacing w:after="120"/>
                    <w:rPr>
                      <w:rFonts w:ascii="Calibri" w:hAnsi="Calibri"/>
                      <w:sz w:val="22"/>
                      <w:szCs w:val="22"/>
                    </w:rPr>
                  </w:pPr>
                  <w:sdt>
                    <w:sdtPr>
                      <w:rPr>
                        <w:rFonts w:ascii="Calibri" w:hAnsi="Calibri"/>
                        <w:sz w:val="22"/>
                        <w:szCs w:val="22"/>
                      </w:rPr>
                      <w:id w:val="716545899"/>
                      <w:placeholder>
                        <w:docPart w:val="C45CA749214347BDAFC4883B03F95418"/>
                      </w:placeholder>
                      <w:showingPlcHdr/>
                    </w:sdtPr>
                    <w:sdtContent>
                      <w:r w:rsidR="008757F8">
                        <w:rPr>
                          <w:rFonts w:ascii="Calibri" w:hAnsi="Calibri"/>
                          <w:sz w:val="22"/>
                          <w:szCs w:val="22"/>
                        </w:rPr>
                        <w:t>Yes</w:t>
                      </w:r>
                    </w:sdtContent>
                  </w:sdt>
                  <w:sdt>
                    <w:sdtPr>
                      <w:rPr>
                        <w:rFonts w:ascii="Calibri" w:hAnsi="Calibri"/>
                        <w:sz w:val="22"/>
                        <w:szCs w:val="22"/>
                      </w:rPr>
                      <w:id w:val="864794303"/>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r w:rsidR="008757F8">
                    <w:rPr>
                      <w:rFonts w:ascii="Calibri" w:hAnsi="Calibri"/>
                      <w:sz w:val="22"/>
                      <w:szCs w:val="22"/>
                    </w:rPr>
                    <w:t xml:space="preserve">   </w:t>
                  </w:r>
                  <w:sdt>
                    <w:sdtPr>
                      <w:rPr>
                        <w:rFonts w:ascii="Calibri" w:hAnsi="Calibri"/>
                        <w:sz w:val="22"/>
                        <w:szCs w:val="22"/>
                      </w:rPr>
                      <w:id w:val="706376387"/>
                      <w:placeholder>
                        <w:docPart w:val="4B799194A99F4311B01F4BFB8C0E9E67"/>
                      </w:placeholder>
                      <w:showingPlcHdr/>
                    </w:sdtPr>
                    <w:sdtContent>
                      <w:r w:rsidR="008757F8">
                        <w:rPr>
                          <w:rFonts w:ascii="Calibri" w:hAnsi="Calibri"/>
                          <w:sz w:val="22"/>
                          <w:szCs w:val="22"/>
                        </w:rPr>
                        <w:t>No</w:t>
                      </w:r>
                    </w:sdtContent>
                  </w:sdt>
                  <w:sdt>
                    <w:sdtPr>
                      <w:rPr>
                        <w:rFonts w:ascii="Calibri" w:hAnsi="Calibri"/>
                        <w:sz w:val="22"/>
                        <w:szCs w:val="22"/>
                      </w:rPr>
                      <w:id w:val="233283265"/>
                      <w14:checkbox>
                        <w14:checked w14:val="0"/>
                        <w14:checkedState w14:val="2612" w14:font="MS Gothic"/>
                        <w14:uncheckedState w14:val="2610" w14:font="MS Gothic"/>
                      </w14:checkbox>
                    </w:sdtPr>
                    <w:sdtContent>
                      <w:r w:rsidR="008757F8">
                        <w:rPr>
                          <w:rFonts w:ascii="MS Gothic" w:eastAsia="MS Gothic" w:hAnsi="MS Gothic" w:hint="eastAsia"/>
                          <w:sz w:val="22"/>
                          <w:szCs w:val="22"/>
                        </w:rPr>
                        <w:t>☐</w:t>
                      </w:r>
                    </w:sdtContent>
                  </w:sdt>
                </w:p>
              </w:tc>
            </w:tr>
          </w:tbl>
          <w:p w14:paraId="660BD1BA" w14:textId="77777777" w:rsidR="004F4556" w:rsidRPr="004F4556" w:rsidRDefault="004F4556" w:rsidP="004F4556">
            <w:pPr>
              <w:jc w:val="center"/>
              <w:rPr>
                <w:rFonts w:ascii="Calibri" w:hAnsi="Calibri"/>
                <w:b/>
                <w:sz w:val="22"/>
                <w:szCs w:val="22"/>
                <w:highlight w:val="cyan"/>
              </w:rPr>
            </w:pPr>
          </w:p>
          <w:p w14:paraId="6E79BE62" w14:textId="77777777" w:rsidR="004F4556" w:rsidRPr="004F4556" w:rsidRDefault="000E5DB7" w:rsidP="004F4556">
            <w:pPr>
              <w:rPr>
                <w:rFonts w:ascii="Calibri" w:hAnsi="Calibri"/>
                <w:b/>
                <w:sz w:val="22"/>
                <w:szCs w:val="22"/>
                <w:highlight w:val="cyan"/>
              </w:rPr>
            </w:pPr>
            <w:r w:rsidRPr="000E5DB7">
              <w:rPr>
                <w:rFonts w:ascii="Calibri" w:hAnsi="Calibri"/>
                <w:b/>
                <w:sz w:val="22"/>
                <w:szCs w:val="22"/>
                <w:highlight w:val="cyan"/>
              </w:rPr>
              <w:br w:type="page"/>
            </w:r>
          </w:p>
          <w:p w14:paraId="4F89B26E" w14:textId="77777777" w:rsidR="009B289D" w:rsidRDefault="009B289D" w:rsidP="004F4556">
            <w:pPr>
              <w:jc w:val="center"/>
              <w:rPr>
                <w:rFonts w:ascii="Calibri" w:hAnsi="Calibri"/>
                <w:b/>
                <w:sz w:val="28"/>
                <w:szCs w:val="28"/>
              </w:rPr>
            </w:pPr>
          </w:p>
          <w:p w14:paraId="708F177A" w14:textId="77777777" w:rsidR="009B289D" w:rsidRDefault="009B289D" w:rsidP="004F4556">
            <w:pPr>
              <w:jc w:val="center"/>
              <w:rPr>
                <w:rFonts w:ascii="Calibri" w:hAnsi="Calibri"/>
                <w:b/>
                <w:sz w:val="28"/>
                <w:szCs w:val="28"/>
              </w:rPr>
            </w:pPr>
          </w:p>
          <w:p w14:paraId="3C848447" w14:textId="77777777" w:rsidR="009B289D" w:rsidRDefault="009B289D" w:rsidP="004F4556">
            <w:pPr>
              <w:jc w:val="center"/>
              <w:rPr>
                <w:rFonts w:ascii="Calibri" w:hAnsi="Calibri"/>
                <w:b/>
                <w:sz w:val="28"/>
                <w:szCs w:val="28"/>
              </w:rPr>
            </w:pPr>
          </w:p>
          <w:p w14:paraId="42D3736E" w14:textId="77777777" w:rsidR="009B289D" w:rsidRDefault="009B289D" w:rsidP="004F4556">
            <w:pPr>
              <w:jc w:val="center"/>
              <w:rPr>
                <w:rFonts w:ascii="Calibri" w:hAnsi="Calibri"/>
                <w:b/>
                <w:sz w:val="28"/>
                <w:szCs w:val="28"/>
              </w:rPr>
            </w:pPr>
          </w:p>
          <w:p w14:paraId="4500226B" w14:textId="77777777" w:rsidR="009B289D" w:rsidRDefault="009B289D" w:rsidP="004F4556">
            <w:pPr>
              <w:jc w:val="center"/>
              <w:rPr>
                <w:rFonts w:ascii="Calibri" w:hAnsi="Calibri"/>
                <w:b/>
                <w:sz w:val="28"/>
                <w:szCs w:val="28"/>
              </w:rPr>
            </w:pPr>
          </w:p>
          <w:p w14:paraId="31354C72" w14:textId="77777777" w:rsidR="009B289D" w:rsidRDefault="009B289D" w:rsidP="004F4556">
            <w:pPr>
              <w:jc w:val="center"/>
              <w:rPr>
                <w:rFonts w:ascii="Calibri" w:hAnsi="Calibri"/>
                <w:b/>
                <w:sz w:val="28"/>
                <w:szCs w:val="28"/>
              </w:rPr>
            </w:pPr>
          </w:p>
          <w:p w14:paraId="64C288A1" w14:textId="77777777" w:rsidR="009B289D" w:rsidRDefault="009B289D" w:rsidP="004F4556">
            <w:pPr>
              <w:jc w:val="center"/>
              <w:rPr>
                <w:rFonts w:ascii="Calibri" w:hAnsi="Calibri"/>
                <w:b/>
                <w:sz w:val="28"/>
                <w:szCs w:val="28"/>
              </w:rPr>
            </w:pPr>
          </w:p>
          <w:p w14:paraId="160072D0" w14:textId="77777777" w:rsidR="009B289D" w:rsidRDefault="009B289D" w:rsidP="004F4556">
            <w:pPr>
              <w:jc w:val="center"/>
              <w:rPr>
                <w:rFonts w:ascii="Calibri" w:hAnsi="Calibri"/>
                <w:b/>
                <w:sz w:val="28"/>
                <w:szCs w:val="28"/>
              </w:rPr>
            </w:pPr>
          </w:p>
          <w:p w14:paraId="2A4165BD" w14:textId="77777777" w:rsidR="009B289D" w:rsidRDefault="009B289D" w:rsidP="004F4556">
            <w:pPr>
              <w:jc w:val="center"/>
              <w:rPr>
                <w:rFonts w:ascii="Calibri" w:hAnsi="Calibri"/>
                <w:b/>
                <w:sz w:val="28"/>
                <w:szCs w:val="28"/>
              </w:rPr>
            </w:pPr>
          </w:p>
          <w:p w14:paraId="29E8C4C6" w14:textId="77777777" w:rsidR="009B289D" w:rsidRDefault="009B289D" w:rsidP="004F4556">
            <w:pPr>
              <w:jc w:val="center"/>
              <w:rPr>
                <w:rFonts w:ascii="Calibri" w:hAnsi="Calibri"/>
                <w:b/>
                <w:sz w:val="28"/>
                <w:szCs w:val="28"/>
              </w:rPr>
            </w:pPr>
          </w:p>
          <w:p w14:paraId="61D1B3D9" w14:textId="77777777" w:rsidR="009B289D" w:rsidRDefault="009B289D" w:rsidP="004F4556">
            <w:pPr>
              <w:jc w:val="center"/>
              <w:rPr>
                <w:rFonts w:ascii="Calibri" w:hAnsi="Calibri"/>
                <w:b/>
                <w:sz w:val="28"/>
                <w:szCs w:val="28"/>
              </w:rPr>
            </w:pPr>
          </w:p>
          <w:p w14:paraId="44ED7674" w14:textId="77777777" w:rsidR="009B289D" w:rsidRDefault="009B289D" w:rsidP="004F4556">
            <w:pPr>
              <w:jc w:val="center"/>
              <w:rPr>
                <w:rFonts w:ascii="Calibri" w:hAnsi="Calibri"/>
                <w:b/>
                <w:sz w:val="28"/>
                <w:szCs w:val="28"/>
              </w:rPr>
            </w:pPr>
          </w:p>
          <w:p w14:paraId="64E62C2F" w14:textId="77777777" w:rsidR="009B289D" w:rsidRDefault="009B289D" w:rsidP="004F4556">
            <w:pPr>
              <w:jc w:val="center"/>
              <w:rPr>
                <w:rFonts w:ascii="Calibri" w:hAnsi="Calibri"/>
                <w:b/>
                <w:sz w:val="28"/>
                <w:szCs w:val="28"/>
              </w:rPr>
            </w:pPr>
          </w:p>
          <w:p w14:paraId="6D3A046D" w14:textId="77777777" w:rsidR="009B289D" w:rsidRDefault="009B289D" w:rsidP="004F4556">
            <w:pPr>
              <w:jc w:val="center"/>
              <w:rPr>
                <w:rFonts w:ascii="Calibri" w:hAnsi="Calibri"/>
                <w:b/>
                <w:sz w:val="28"/>
                <w:szCs w:val="28"/>
              </w:rPr>
            </w:pPr>
          </w:p>
          <w:p w14:paraId="65C8C561" w14:textId="77777777" w:rsidR="009B289D" w:rsidRDefault="009B289D" w:rsidP="004F4556">
            <w:pPr>
              <w:jc w:val="center"/>
              <w:rPr>
                <w:rFonts w:ascii="Calibri" w:hAnsi="Calibri"/>
                <w:b/>
                <w:sz w:val="28"/>
                <w:szCs w:val="28"/>
              </w:rPr>
            </w:pPr>
          </w:p>
          <w:p w14:paraId="6248F6C6" w14:textId="77777777" w:rsidR="009B289D" w:rsidRDefault="009B289D" w:rsidP="004F4556">
            <w:pPr>
              <w:jc w:val="center"/>
              <w:rPr>
                <w:rFonts w:ascii="Calibri" w:hAnsi="Calibri"/>
                <w:b/>
                <w:sz w:val="28"/>
                <w:szCs w:val="28"/>
              </w:rPr>
            </w:pPr>
          </w:p>
          <w:p w14:paraId="242FF049" w14:textId="77777777" w:rsidR="009B289D" w:rsidRDefault="009B289D" w:rsidP="004F4556">
            <w:pPr>
              <w:jc w:val="center"/>
              <w:rPr>
                <w:rFonts w:ascii="Calibri" w:hAnsi="Calibri"/>
                <w:b/>
                <w:sz w:val="28"/>
                <w:szCs w:val="28"/>
              </w:rPr>
            </w:pPr>
          </w:p>
          <w:p w14:paraId="5E21D8A4" w14:textId="77777777" w:rsidR="009B289D" w:rsidRDefault="009B289D" w:rsidP="004F4556">
            <w:pPr>
              <w:jc w:val="center"/>
              <w:rPr>
                <w:rFonts w:ascii="Calibri" w:hAnsi="Calibri"/>
                <w:b/>
                <w:sz w:val="28"/>
                <w:szCs w:val="28"/>
              </w:rPr>
            </w:pPr>
          </w:p>
          <w:p w14:paraId="5380E74A" w14:textId="77777777" w:rsidR="009B289D" w:rsidRDefault="009B289D" w:rsidP="004F4556">
            <w:pPr>
              <w:jc w:val="center"/>
              <w:rPr>
                <w:rFonts w:ascii="Calibri" w:hAnsi="Calibri"/>
                <w:b/>
                <w:sz w:val="28"/>
                <w:szCs w:val="28"/>
              </w:rPr>
            </w:pPr>
          </w:p>
          <w:p w14:paraId="1335E850" w14:textId="77777777" w:rsidR="009B289D" w:rsidRDefault="009B289D" w:rsidP="004F4556">
            <w:pPr>
              <w:jc w:val="center"/>
              <w:rPr>
                <w:rFonts w:ascii="Calibri" w:hAnsi="Calibri"/>
                <w:b/>
                <w:sz w:val="28"/>
                <w:szCs w:val="28"/>
              </w:rPr>
            </w:pPr>
          </w:p>
          <w:p w14:paraId="161E0428" w14:textId="77777777" w:rsidR="009B289D" w:rsidRDefault="009B289D" w:rsidP="004F4556">
            <w:pPr>
              <w:jc w:val="center"/>
              <w:rPr>
                <w:rFonts w:ascii="Calibri" w:hAnsi="Calibri"/>
                <w:b/>
                <w:sz w:val="28"/>
                <w:szCs w:val="28"/>
              </w:rPr>
            </w:pPr>
          </w:p>
          <w:p w14:paraId="189223C3" w14:textId="77777777" w:rsidR="009B289D" w:rsidRDefault="009B289D" w:rsidP="004F4556">
            <w:pPr>
              <w:jc w:val="center"/>
              <w:rPr>
                <w:rFonts w:ascii="Calibri" w:hAnsi="Calibri"/>
                <w:b/>
                <w:sz w:val="28"/>
                <w:szCs w:val="28"/>
              </w:rPr>
            </w:pPr>
          </w:p>
          <w:p w14:paraId="3972B047" w14:textId="77777777" w:rsidR="00180C88" w:rsidRDefault="00180C88" w:rsidP="004F4556">
            <w:pPr>
              <w:jc w:val="center"/>
              <w:rPr>
                <w:rFonts w:ascii="Calibri" w:hAnsi="Calibri"/>
                <w:b/>
                <w:sz w:val="28"/>
                <w:szCs w:val="28"/>
              </w:rPr>
            </w:pPr>
          </w:p>
          <w:p w14:paraId="7FE175B8" w14:textId="77777777" w:rsidR="00180C88" w:rsidRDefault="00180C88" w:rsidP="004F4556">
            <w:pPr>
              <w:jc w:val="center"/>
              <w:rPr>
                <w:rFonts w:ascii="Calibri" w:hAnsi="Calibri"/>
                <w:b/>
                <w:sz w:val="28"/>
                <w:szCs w:val="28"/>
              </w:rPr>
            </w:pPr>
          </w:p>
          <w:p w14:paraId="076E238F" w14:textId="77777777" w:rsidR="00180C88" w:rsidRDefault="00180C88" w:rsidP="004F4556">
            <w:pPr>
              <w:jc w:val="center"/>
              <w:rPr>
                <w:rFonts w:ascii="Calibri" w:hAnsi="Calibri"/>
                <w:b/>
                <w:sz w:val="28"/>
                <w:szCs w:val="28"/>
              </w:rPr>
            </w:pPr>
          </w:p>
          <w:p w14:paraId="2756E76A" w14:textId="77777777" w:rsidR="00180C88" w:rsidRDefault="00180C88" w:rsidP="004F4556">
            <w:pPr>
              <w:jc w:val="center"/>
              <w:rPr>
                <w:rFonts w:ascii="Calibri" w:hAnsi="Calibri"/>
                <w:b/>
                <w:sz w:val="28"/>
                <w:szCs w:val="28"/>
              </w:rPr>
            </w:pPr>
          </w:p>
          <w:p w14:paraId="4BF88567" w14:textId="77777777" w:rsidR="00180C88" w:rsidRDefault="00180C88" w:rsidP="004F4556">
            <w:pPr>
              <w:jc w:val="center"/>
              <w:rPr>
                <w:rFonts w:ascii="Calibri" w:hAnsi="Calibri"/>
                <w:b/>
                <w:sz w:val="28"/>
                <w:szCs w:val="28"/>
              </w:rPr>
            </w:pPr>
          </w:p>
          <w:p w14:paraId="1822AD97" w14:textId="77777777" w:rsidR="009B289D" w:rsidRDefault="009B289D" w:rsidP="00180C88">
            <w:pPr>
              <w:rPr>
                <w:rFonts w:ascii="Calibri" w:hAnsi="Calibri"/>
                <w:b/>
                <w:sz w:val="28"/>
                <w:szCs w:val="28"/>
              </w:rPr>
            </w:pPr>
          </w:p>
          <w:p w14:paraId="056A4649" w14:textId="77777777" w:rsidR="009B289D" w:rsidRDefault="009B289D" w:rsidP="004F4556">
            <w:pPr>
              <w:jc w:val="center"/>
              <w:rPr>
                <w:rFonts w:ascii="Calibri" w:hAnsi="Calibri"/>
                <w:b/>
                <w:sz w:val="28"/>
                <w:szCs w:val="28"/>
              </w:rPr>
            </w:pPr>
          </w:p>
          <w:p w14:paraId="59171C7C" w14:textId="77777777" w:rsidR="004F4556" w:rsidRPr="00734F47" w:rsidRDefault="007F1F1B" w:rsidP="009B289D">
            <w:pPr>
              <w:jc w:val="center"/>
              <w:rPr>
                <w:rFonts w:ascii="Calibri" w:hAnsi="Calibri"/>
                <w:b/>
                <w:sz w:val="28"/>
                <w:szCs w:val="28"/>
              </w:rPr>
            </w:pPr>
            <w:r w:rsidRPr="007F1F1B">
              <w:rPr>
                <w:rFonts w:ascii="Calibri" w:hAnsi="Calibri"/>
                <w:b/>
                <w:sz w:val="28"/>
                <w:szCs w:val="28"/>
              </w:rPr>
              <w:t>Part V: Reduction of the number of qualified candidates</w:t>
            </w:r>
          </w:p>
          <w:p w14:paraId="66ACA333" w14:textId="77777777" w:rsidR="004F4556" w:rsidRPr="004F4556" w:rsidRDefault="004F4556" w:rsidP="004F4556">
            <w:pPr>
              <w:jc w:val="center"/>
              <w:rPr>
                <w:rFonts w:ascii="Calibri" w:hAnsi="Calibri"/>
                <w:b/>
                <w:sz w:val="22"/>
                <w:szCs w:val="22"/>
              </w:rPr>
            </w:pP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8845"/>
            </w:tblGrid>
            <w:tr w:rsidR="004F4556" w:rsidRPr="004F4556" w14:paraId="3098A9F8" w14:textId="77777777" w:rsidTr="004F4556">
              <w:tc>
                <w:tcPr>
                  <w:tcW w:w="9242" w:type="dxa"/>
                  <w:shd w:val="clear" w:color="auto" w:fill="D9D9D9" w:themeFill="background1" w:themeFillShade="D9"/>
                </w:tcPr>
                <w:p w14:paraId="07FDD9C9" w14:textId="77777777" w:rsidR="007F1F1B" w:rsidRDefault="000E5DB7">
                  <w:pPr>
                    <w:spacing w:after="200" w:line="276" w:lineRule="auto"/>
                    <w:rPr>
                      <w:rFonts w:ascii="Calibri" w:hAnsi="Calibri"/>
                      <w:b/>
                      <w:sz w:val="22"/>
                      <w:szCs w:val="22"/>
                    </w:rPr>
                  </w:pPr>
                  <w:r w:rsidRPr="000E5DB7">
                    <w:rPr>
                      <w:rFonts w:ascii="Calibri" w:hAnsi="Calibri"/>
                      <w:b/>
                      <w:sz w:val="22"/>
                      <w:szCs w:val="22"/>
                    </w:rPr>
                    <w:t>Not applicable</w:t>
                  </w:r>
                </w:p>
              </w:tc>
            </w:tr>
          </w:tbl>
          <w:p w14:paraId="6BBD608A" w14:textId="77777777" w:rsidR="009B289D" w:rsidRPr="00180C88" w:rsidRDefault="009B289D" w:rsidP="00180C88">
            <w:pPr>
              <w:rPr>
                <w:rFonts w:ascii="Calibri" w:hAnsi="Calibri"/>
                <w:b/>
                <w:sz w:val="22"/>
                <w:szCs w:val="22"/>
              </w:rPr>
            </w:pPr>
          </w:p>
          <w:p w14:paraId="5B2D78FB" w14:textId="77777777" w:rsidR="009B289D" w:rsidRDefault="009B289D" w:rsidP="0044618B">
            <w:pPr>
              <w:rPr>
                <w:rFonts w:ascii="Calibri" w:hAnsi="Calibri"/>
                <w:b/>
                <w:sz w:val="28"/>
                <w:szCs w:val="28"/>
              </w:rPr>
            </w:pPr>
          </w:p>
          <w:p w14:paraId="7A870FEB" w14:textId="77777777" w:rsidR="004F4556" w:rsidRPr="004F4556" w:rsidRDefault="000E5DB7" w:rsidP="004F4556">
            <w:pPr>
              <w:jc w:val="center"/>
              <w:rPr>
                <w:rFonts w:ascii="Calibri" w:hAnsi="Calibri"/>
                <w:b/>
                <w:sz w:val="28"/>
                <w:szCs w:val="28"/>
              </w:rPr>
            </w:pPr>
            <w:r w:rsidRPr="000E5DB7">
              <w:rPr>
                <w:rFonts w:ascii="Calibri" w:hAnsi="Calibri"/>
                <w:b/>
                <w:sz w:val="28"/>
                <w:szCs w:val="28"/>
              </w:rPr>
              <w:t>Part VI: Concluding statements</w:t>
            </w:r>
          </w:p>
          <w:p w14:paraId="2A7AA94D" w14:textId="77777777" w:rsidR="004F4556" w:rsidRPr="004F4556" w:rsidRDefault="004F4556" w:rsidP="004F4556">
            <w:pPr>
              <w:jc w:val="center"/>
              <w:rPr>
                <w:rFonts w:ascii="Calibri" w:hAnsi="Calibri"/>
                <w:b/>
                <w:sz w:val="22"/>
                <w:szCs w:val="22"/>
              </w:rPr>
            </w:pPr>
          </w:p>
          <w:p w14:paraId="3EBDBD6C" w14:textId="77777777" w:rsidR="004F4556" w:rsidRPr="004F4556" w:rsidRDefault="000E5DB7" w:rsidP="004F4556">
            <w:pPr>
              <w:jc w:val="both"/>
              <w:rPr>
                <w:rFonts w:ascii="Calibri" w:hAnsi="Calibri"/>
                <w:i/>
                <w:sz w:val="22"/>
                <w:szCs w:val="22"/>
              </w:rPr>
            </w:pPr>
            <w:r w:rsidRPr="000E5DB7">
              <w:rPr>
                <w:rFonts w:ascii="Calibri" w:hAnsi="Calibri"/>
                <w:i/>
                <w:sz w:val="22"/>
                <w:szCs w:val="22"/>
              </w:rPr>
              <w:t>The undersigned formally declare that the information stated under Parts II – III above is accurate and that it has been set out in full awareness of the consequences of serious misrepresentation.</w:t>
            </w:r>
          </w:p>
          <w:p w14:paraId="1018B8E5" w14:textId="77777777" w:rsidR="004F4556" w:rsidRPr="004F4556" w:rsidRDefault="004F4556" w:rsidP="004F4556">
            <w:pPr>
              <w:jc w:val="both"/>
              <w:rPr>
                <w:rFonts w:ascii="Calibri" w:hAnsi="Calibri"/>
                <w:i/>
                <w:sz w:val="22"/>
                <w:szCs w:val="22"/>
              </w:rPr>
            </w:pPr>
          </w:p>
          <w:p w14:paraId="1F79E8CF" w14:textId="77777777" w:rsidR="004F4556" w:rsidRPr="004F4556" w:rsidRDefault="000E5DB7" w:rsidP="004F4556">
            <w:pPr>
              <w:jc w:val="both"/>
              <w:rPr>
                <w:rFonts w:ascii="Calibri" w:hAnsi="Calibri"/>
                <w:i/>
                <w:sz w:val="22"/>
                <w:szCs w:val="22"/>
              </w:rPr>
            </w:pPr>
            <w:r w:rsidRPr="000E5DB7">
              <w:rPr>
                <w:rFonts w:ascii="Calibri" w:hAnsi="Calibri"/>
                <w:i/>
                <w:sz w:val="22"/>
                <w:szCs w:val="22"/>
              </w:rPr>
              <w:t>The undersigned formally declare to be able, upon request and without delay, to provide the certificates and other forms of documentary evidence referred to, except where:</w:t>
            </w:r>
          </w:p>
          <w:p w14:paraId="22E508D8" w14:textId="77777777" w:rsidR="004F4556" w:rsidRPr="004F4556" w:rsidRDefault="004F4556" w:rsidP="004F4556">
            <w:pPr>
              <w:jc w:val="both"/>
              <w:rPr>
                <w:rFonts w:ascii="Calibri" w:hAnsi="Calibri"/>
                <w:i/>
                <w:sz w:val="22"/>
                <w:szCs w:val="22"/>
              </w:rPr>
            </w:pPr>
          </w:p>
          <w:p w14:paraId="4791106C" w14:textId="77777777" w:rsidR="004F4556" w:rsidRPr="004F4556" w:rsidRDefault="000E5DB7" w:rsidP="004F4556">
            <w:pPr>
              <w:pStyle w:val="ListParagraph"/>
              <w:numPr>
                <w:ilvl w:val="0"/>
                <w:numId w:val="47"/>
              </w:numPr>
              <w:spacing w:after="200" w:line="276" w:lineRule="auto"/>
              <w:jc w:val="both"/>
              <w:rPr>
                <w:rFonts w:ascii="Calibri" w:hAnsi="Calibri"/>
                <w:i/>
                <w:sz w:val="22"/>
                <w:szCs w:val="22"/>
              </w:rPr>
            </w:pPr>
            <w:r w:rsidRPr="000E5DB7">
              <w:rPr>
                <w:rFonts w:ascii="Calibri" w:hAnsi="Calibri"/>
                <w:i/>
                <w:sz w:val="22"/>
                <w:szCs w:val="22"/>
              </w:rPr>
              <w:t xml:space="preserve">The contracting authority has the possibility of obtaining the supporting documentation concerned directly by accessing a national database in any Member State that is available free of charge( </w:t>
            </w:r>
            <w:r w:rsidRPr="000E5DB7">
              <w:rPr>
                <w:rStyle w:val="FootnoteReference"/>
                <w:rFonts w:ascii="Calibri" w:hAnsi="Calibri"/>
                <w:i/>
                <w:sz w:val="22"/>
                <w:szCs w:val="22"/>
              </w:rPr>
              <w:footnoteReference w:id="31"/>
            </w:r>
            <w:r w:rsidRPr="000E5DB7">
              <w:rPr>
                <w:rFonts w:ascii="Calibri" w:hAnsi="Calibri"/>
                <w:i/>
                <w:sz w:val="22"/>
                <w:szCs w:val="22"/>
              </w:rPr>
              <w:t>, or</w:t>
            </w:r>
          </w:p>
          <w:p w14:paraId="232FE3CA" w14:textId="77777777" w:rsidR="004F4556" w:rsidRPr="004F4556" w:rsidRDefault="004F4556" w:rsidP="004F4556">
            <w:pPr>
              <w:pStyle w:val="ListParagraph"/>
              <w:ind w:left="1080"/>
              <w:jc w:val="both"/>
              <w:rPr>
                <w:rFonts w:ascii="Calibri" w:hAnsi="Calibri"/>
                <w:i/>
                <w:sz w:val="22"/>
                <w:szCs w:val="22"/>
              </w:rPr>
            </w:pPr>
          </w:p>
          <w:p w14:paraId="7F428D14" w14:textId="77777777" w:rsidR="004F4556" w:rsidRPr="004F4556" w:rsidRDefault="000E5DB7" w:rsidP="004F4556">
            <w:pPr>
              <w:pStyle w:val="ListParagraph"/>
              <w:numPr>
                <w:ilvl w:val="0"/>
                <w:numId w:val="47"/>
              </w:numPr>
              <w:spacing w:after="200" w:line="276" w:lineRule="auto"/>
              <w:jc w:val="both"/>
              <w:rPr>
                <w:rFonts w:ascii="Calibri" w:hAnsi="Calibri"/>
                <w:i/>
                <w:sz w:val="22"/>
                <w:szCs w:val="22"/>
              </w:rPr>
            </w:pPr>
            <w:r w:rsidRPr="000E5DB7">
              <w:rPr>
                <w:rFonts w:ascii="Calibri" w:hAnsi="Calibri"/>
                <w:i/>
                <w:sz w:val="22"/>
                <w:szCs w:val="22"/>
              </w:rPr>
              <w:t xml:space="preserve">As of 18 October 2018 at the latest ( </w:t>
            </w:r>
            <w:r w:rsidRPr="000E5DB7">
              <w:rPr>
                <w:rStyle w:val="FootnoteReference"/>
                <w:rFonts w:ascii="Calibri" w:hAnsi="Calibri"/>
                <w:i/>
                <w:sz w:val="22"/>
                <w:szCs w:val="22"/>
              </w:rPr>
              <w:footnoteReference w:id="32"/>
            </w:r>
            <w:r w:rsidRPr="000E5DB7">
              <w:rPr>
                <w:rFonts w:ascii="Calibri" w:hAnsi="Calibri"/>
                <w:i/>
                <w:sz w:val="22"/>
                <w:szCs w:val="22"/>
              </w:rPr>
              <w:t>), the contracting authority or contracting entity already possesses the documentation concerned.</w:t>
            </w:r>
          </w:p>
          <w:p w14:paraId="372B2A28" w14:textId="77777777" w:rsidR="004F4556" w:rsidRPr="004F4556" w:rsidRDefault="004F4556" w:rsidP="004F4556">
            <w:pPr>
              <w:pStyle w:val="ListParagraph"/>
              <w:jc w:val="both"/>
              <w:rPr>
                <w:rFonts w:ascii="Calibri" w:hAnsi="Calibri"/>
                <w:i/>
                <w:sz w:val="22"/>
                <w:szCs w:val="22"/>
              </w:rPr>
            </w:pPr>
          </w:p>
          <w:p w14:paraId="0DFD1DF8" w14:textId="77777777" w:rsidR="004F4556" w:rsidRPr="004F4556" w:rsidRDefault="000E5DB7" w:rsidP="004F4556">
            <w:pPr>
              <w:jc w:val="both"/>
              <w:rPr>
                <w:rFonts w:ascii="Calibri" w:hAnsi="Calibri"/>
                <w:i/>
                <w:sz w:val="22"/>
                <w:szCs w:val="22"/>
              </w:rPr>
            </w:pPr>
            <w:r w:rsidRPr="000E5DB7">
              <w:rPr>
                <w:rFonts w:ascii="Calibri" w:hAnsi="Calibri"/>
                <w:i/>
                <w:sz w:val="22"/>
                <w:szCs w:val="22"/>
              </w:rPr>
              <w:t>The undersigned formally consent t</w:t>
            </w:r>
            <w:r w:rsidR="00550F2B">
              <w:rPr>
                <w:rFonts w:ascii="Calibri" w:hAnsi="Calibri"/>
                <w:i/>
                <w:sz w:val="22"/>
                <w:szCs w:val="22"/>
              </w:rPr>
              <w:t>o the contracting authority or contracting entity as set in Part 1</w:t>
            </w:r>
            <w:r w:rsidRPr="000E5DB7">
              <w:rPr>
                <w:rFonts w:ascii="Calibri" w:hAnsi="Calibri"/>
                <w:i/>
                <w:sz w:val="22"/>
                <w:szCs w:val="22"/>
              </w:rPr>
              <w:t xml:space="preserve"> gaining access to documents supporting the information, which has been provided i</w:t>
            </w:r>
            <w:r w:rsidR="00550F2B">
              <w:rPr>
                <w:rFonts w:ascii="Calibri" w:hAnsi="Calibri"/>
                <w:i/>
                <w:sz w:val="22"/>
                <w:szCs w:val="22"/>
              </w:rPr>
              <w:t xml:space="preserve">n Part 1 </w:t>
            </w:r>
            <w:r w:rsidRPr="000E5DB7">
              <w:rPr>
                <w:rFonts w:ascii="Calibri" w:hAnsi="Calibri"/>
                <w:i/>
                <w:sz w:val="22"/>
                <w:szCs w:val="22"/>
              </w:rPr>
              <w:t>of this Europ</w:t>
            </w:r>
            <w:r w:rsidR="006F3DFA">
              <w:rPr>
                <w:rFonts w:ascii="Calibri" w:hAnsi="Calibri"/>
                <w:i/>
                <w:sz w:val="22"/>
                <w:szCs w:val="22"/>
              </w:rPr>
              <w:t>ean Single Procurement Document</w:t>
            </w:r>
          </w:p>
          <w:p w14:paraId="427379FA" w14:textId="77777777" w:rsidR="004F4556" w:rsidRPr="004F4556" w:rsidRDefault="004F4556" w:rsidP="004F4556">
            <w:pPr>
              <w:jc w:val="both"/>
              <w:rPr>
                <w:rFonts w:ascii="Calibri" w:hAnsi="Calibri"/>
                <w:i/>
                <w:sz w:val="22"/>
                <w:szCs w:val="22"/>
              </w:rPr>
            </w:pPr>
          </w:p>
          <w:p w14:paraId="631B3F37" w14:textId="77777777" w:rsidR="004F4556" w:rsidRPr="004F4556" w:rsidRDefault="000E5DB7" w:rsidP="004F4556">
            <w:pPr>
              <w:jc w:val="both"/>
              <w:rPr>
                <w:rFonts w:ascii="Calibri" w:hAnsi="Calibri"/>
                <w:i/>
                <w:sz w:val="22"/>
                <w:szCs w:val="22"/>
              </w:rPr>
            </w:pPr>
            <w:r w:rsidRPr="000E5DB7">
              <w:rPr>
                <w:rFonts w:ascii="Calibri" w:hAnsi="Calibri"/>
                <w:i/>
                <w:sz w:val="22"/>
                <w:szCs w:val="22"/>
              </w:rPr>
              <w:t xml:space="preserve">Date, place and signature(s): </w:t>
            </w:r>
          </w:p>
          <w:p w14:paraId="27550131" w14:textId="77777777" w:rsidR="004F4556" w:rsidRPr="004F4556" w:rsidRDefault="004F4556" w:rsidP="004F4556">
            <w:pPr>
              <w:rPr>
                <w:rFonts w:ascii="Calibri" w:hAnsi="Calibri"/>
                <w:sz w:val="22"/>
                <w:szCs w:val="22"/>
              </w:rPr>
            </w:pPr>
          </w:p>
          <w:tbl>
            <w:tblPr>
              <w:tblW w:w="9061" w:type="dxa"/>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Look w:val="0000" w:firstRow="0" w:lastRow="0" w:firstColumn="0" w:lastColumn="0" w:noHBand="0" w:noVBand="0"/>
            </w:tblPr>
            <w:tblGrid>
              <w:gridCol w:w="3756"/>
              <w:gridCol w:w="5305"/>
            </w:tblGrid>
            <w:tr w:rsidR="004F4556" w:rsidRPr="004F4556" w14:paraId="2A36D2F1" w14:textId="77777777" w:rsidTr="004F4556">
              <w:tc>
                <w:tcPr>
                  <w:tcW w:w="3756" w:type="dxa"/>
                  <w:shd w:val="clear" w:color="auto" w:fill="DEEAF6"/>
                </w:tcPr>
                <w:p w14:paraId="031B70F9" w14:textId="77777777" w:rsidR="004F4556" w:rsidRPr="004F4556" w:rsidRDefault="000E5DB7" w:rsidP="004F4556">
                  <w:pPr>
                    <w:pStyle w:val="Footer"/>
                    <w:tabs>
                      <w:tab w:val="left" w:pos="2694"/>
                      <w:tab w:val="left" w:pos="6120"/>
                      <w:tab w:val="left" w:pos="7920"/>
                    </w:tabs>
                    <w:spacing w:after="120" w:line="271" w:lineRule="auto"/>
                    <w:rPr>
                      <w:rFonts w:ascii="Calibri" w:hAnsi="Calibri" w:cs="Calibri"/>
                      <w:b/>
                      <w:color w:val="1F4E79"/>
                      <w:szCs w:val="22"/>
                    </w:rPr>
                  </w:pPr>
                  <w:r w:rsidRPr="000E5DB7">
                    <w:rPr>
                      <w:rFonts w:ascii="Calibri" w:hAnsi="Calibri" w:cs="Calibri"/>
                      <w:color w:val="1F4E79"/>
                      <w:szCs w:val="22"/>
                    </w:rPr>
                    <w:br w:type="page"/>
                  </w:r>
                  <w:r w:rsidRPr="000E5DB7">
                    <w:rPr>
                      <w:rFonts w:ascii="Calibri" w:hAnsi="Calibri" w:cs="Calibri"/>
                      <w:b/>
                      <w:color w:val="1F4E79"/>
                      <w:szCs w:val="22"/>
                    </w:rPr>
                    <w:t xml:space="preserve">Signed: </w:t>
                  </w:r>
                  <w:r w:rsidRPr="000E5DB7">
                    <w:rPr>
                      <w:rFonts w:ascii="Calibri" w:hAnsi="Calibri" w:cs="Calibri"/>
                      <w:color w:val="1F4E79"/>
                      <w:szCs w:val="22"/>
                    </w:rPr>
                    <w:t>(Authorised Signatory)</w:t>
                  </w:r>
                </w:p>
              </w:tc>
              <w:tc>
                <w:tcPr>
                  <w:tcW w:w="5305" w:type="dxa"/>
                </w:tcPr>
                <w:p w14:paraId="4EC9AE76" w14:textId="77777777" w:rsidR="004F4556" w:rsidRPr="004F4556" w:rsidRDefault="004F4556" w:rsidP="004F4556">
                  <w:pPr>
                    <w:pStyle w:val="Footer"/>
                    <w:tabs>
                      <w:tab w:val="left" w:pos="2694"/>
                      <w:tab w:val="left" w:pos="6120"/>
                      <w:tab w:val="left" w:pos="7920"/>
                    </w:tabs>
                    <w:spacing w:after="120" w:line="271" w:lineRule="auto"/>
                    <w:rPr>
                      <w:rFonts w:ascii="Calibri" w:hAnsi="Calibri" w:cs="Calibri"/>
                      <w:b/>
                      <w:szCs w:val="22"/>
                    </w:rPr>
                  </w:pPr>
                </w:p>
              </w:tc>
            </w:tr>
            <w:tr w:rsidR="004F4556" w:rsidRPr="004F4556" w14:paraId="5258F051" w14:textId="77777777" w:rsidTr="004F4556">
              <w:tc>
                <w:tcPr>
                  <w:tcW w:w="3756" w:type="dxa"/>
                  <w:shd w:val="clear" w:color="auto" w:fill="DEEAF6"/>
                </w:tcPr>
                <w:p w14:paraId="14472B84" w14:textId="77777777" w:rsidR="004F4556" w:rsidRPr="004F4556" w:rsidRDefault="000E5DB7" w:rsidP="004F4556">
                  <w:pPr>
                    <w:pStyle w:val="Footer"/>
                    <w:tabs>
                      <w:tab w:val="left" w:pos="2694"/>
                      <w:tab w:val="left" w:pos="6120"/>
                      <w:tab w:val="left" w:pos="7920"/>
                    </w:tabs>
                    <w:spacing w:after="120" w:line="271" w:lineRule="auto"/>
                    <w:rPr>
                      <w:rFonts w:ascii="Calibri" w:hAnsi="Calibri" w:cs="Calibri"/>
                      <w:b/>
                      <w:color w:val="1F4E79"/>
                      <w:szCs w:val="22"/>
                    </w:rPr>
                  </w:pPr>
                  <w:r w:rsidRPr="000E5DB7">
                    <w:rPr>
                      <w:rFonts w:ascii="Calibri" w:hAnsi="Calibri" w:cs="Calibri"/>
                      <w:b/>
                      <w:color w:val="1F4E79"/>
                      <w:szCs w:val="22"/>
                    </w:rPr>
                    <w:lastRenderedPageBreak/>
                    <w:t>Block Capitals:</w:t>
                  </w:r>
                </w:p>
              </w:tc>
              <w:tc>
                <w:tcPr>
                  <w:tcW w:w="5305" w:type="dxa"/>
                </w:tcPr>
                <w:p w14:paraId="095D10C4" w14:textId="77777777" w:rsidR="004F4556" w:rsidRPr="007357BF" w:rsidRDefault="00000000" w:rsidP="004F4556">
                  <w:pPr>
                    <w:pStyle w:val="Footer"/>
                    <w:tabs>
                      <w:tab w:val="left" w:pos="2694"/>
                      <w:tab w:val="left" w:pos="6120"/>
                      <w:tab w:val="left" w:pos="7920"/>
                    </w:tabs>
                    <w:spacing w:after="120" w:line="271" w:lineRule="auto"/>
                    <w:rPr>
                      <w:rFonts w:ascii="Calibri" w:hAnsi="Calibri" w:cs="Calibri"/>
                      <w:b/>
                      <w:caps/>
                      <w:szCs w:val="22"/>
                    </w:rPr>
                  </w:pPr>
                  <w:sdt>
                    <w:sdtPr>
                      <w:rPr>
                        <w:rFonts w:ascii="Calibri" w:hAnsi="Calibri" w:cs="Calibri"/>
                        <w:caps/>
                        <w:szCs w:val="22"/>
                      </w:rPr>
                      <w:id w:val="1132904149"/>
                      <w:placeholder>
                        <w:docPart w:val="9B44677EDA7E49B2AFD4786107D3701F"/>
                      </w:placeholder>
                      <w:showingPlcHdr/>
                    </w:sdtPr>
                    <w:sdtContent>
                      <w:r w:rsidR="009604B9" w:rsidRPr="009604B9">
                        <w:rPr>
                          <w:rStyle w:val="PlaceholderText"/>
                        </w:rPr>
                        <w:t>Click here and insert details.</w:t>
                      </w:r>
                    </w:sdtContent>
                  </w:sdt>
                  <w:r w:rsidR="004B0F98" w:rsidRPr="007357BF">
                    <w:rPr>
                      <w:rFonts w:ascii="Calibri" w:hAnsi="Calibri" w:cs="Calibri"/>
                      <w:caps/>
                      <w:szCs w:val="22"/>
                    </w:rPr>
                    <w:t xml:space="preserve"> </w:t>
                  </w:r>
                </w:p>
              </w:tc>
            </w:tr>
            <w:tr w:rsidR="004F4556" w:rsidRPr="004F4556" w14:paraId="38AC9DE7" w14:textId="77777777" w:rsidTr="004F4556">
              <w:tc>
                <w:tcPr>
                  <w:tcW w:w="3756" w:type="dxa"/>
                  <w:shd w:val="clear" w:color="auto" w:fill="DEEAF6"/>
                </w:tcPr>
                <w:p w14:paraId="39082759" w14:textId="77777777" w:rsidR="004F4556" w:rsidRPr="004F4556" w:rsidRDefault="000E5DB7" w:rsidP="004F4556">
                  <w:pPr>
                    <w:pStyle w:val="Footer"/>
                    <w:tabs>
                      <w:tab w:val="left" w:pos="2694"/>
                      <w:tab w:val="left" w:pos="6120"/>
                      <w:tab w:val="left" w:pos="7920"/>
                    </w:tabs>
                    <w:spacing w:after="120" w:line="271" w:lineRule="auto"/>
                    <w:rPr>
                      <w:rFonts w:ascii="Calibri" w:hAnsi="Calibri" w:cs="Calibri"/>
                      <w:b/>
                      <w:color w:val="1F4E79"/>
                      <w:szCs w:val="22"/>
                    </w:rPr>
                  </w:pPr>
                  <w:r w:rsidRPr="000E5DB7">
                    <w:rPr>
                      <w:rFonts w:ascii="Calibri" w:hAnsi="Calibri" w:cs="Calibri"/>
                      <w:b/>
                      <w:color w:val="1F4E79"/>
                      <w:szCs w:val="22"/>
                    </w:rPr>
                    <w:t>Position:</w:t>
                  </w:r>
                </w:p>
              </w:tc>
              <w:tc>
                <w:tcPr>
                  <w:tcW w:w="5305" w:type="dxa"/>
                </w:tcPr>
                <w:p w14:paraId="08DA4598" w14:textId="77777777" w:rsidR="004F4556" w:rsidRPr="004F4556" w:rsidRDefault="00000000" w:rsidP="004F4556">
                  <w:pPr>
                    <w:pStyle w:val="Footer"/>
                    <w:tabs>
                      <w:tab w:val="left" w:pos="2694"/>
                      <w:tab w:val="left" w:pos="6120"/>
                      <w:tab w:val="left" w:pos="7920"/>
                    </w:tabs>
                    <w:spacing w:after="120" w:line="271" w:lineRule="auto"/>
                    <w:rPr>
                      <w:rFonts w:ascii="Calibri" w:hAnsi="Calibri" w:cs="Calibri"/>
                      <w:b/>
                      <w:szCs w:val="22"/>
                    </w:rPr>
                  </w:pPr>
                  <w:sdt>
                    <w:sdtPr>
                      <w:rPr>
                        <w:rFonts w:ascii="Calibri" w:hAnsi="Calibri" w:cs="Calibri"/>
                        <w:szCs w:val="22"/>
                      </w:rPr>
                      <w:id w:val="427548371"/>
                      <w:placeholder>
                        <w:docPart w:val="C586959519A24809A41BEAC42E5C9455"/>
                      </w:placeholder>
                      <w:showingPlcHdr/>
                    </w:sdtPr>
                    <w:sdtContent>
                      <w:r w:rsidR="00F30355" w:rsidRPr="001C372E">
                        <w:rPr>
                          <w:rStyle w:val="PlaceholderText"/>
                        </w:rPr>
                        <w:t xml:space="preserve">Click </w:t>
                      </w:r>
                      <w:r w:rsidR="004741F6">
                        <w:rPr>
                          <w:rStyle w:val="PlaceholderText"/>
                        </w:rPr>
                        <w:t>here and insert details</w:t>
                      </w:r>
                      <w:r w:rsidR="00F30355" w:rsidRPr="001C372E">
                        <w:rPr>
                          <w:rStyle w:val="PlaceholderText"/>
                        </w:rPr>
                        <w:t>.</w:t>
                      </w:r>
                    </w:sdtContent>
                  </w:sdt>
                </w:p>
              </w:tc>
            </w:tr>
            <w:tr w:rsidR="004F4556" w:rsidRPr="004F4556" w14:paraId="5BD52759" w14:textId="77777777" w:rsidTr="004F4556">
              <w:tc>
                <w:tcPr>
                  <w:tcW w:w="3756" w:type="dxa"/>
                  <w:shd w:val="clear" w:color="auto" w:fill="DEEAF6"/>
                </w:tcPr>
                <w:p w14:paraId="51327DE9" w14:textId="77777777" w:rsidR="004F4556" w:rsidRPr="004F4556" w:rsidRDefault="000E5DB7" w:rsidP="004F4556">
                  <w:pPr>
                    <w:pStyle w:val="Footer"/>
                    <w:tabs>
                      <w:tab w:val="left" w:pos="2694"/>
                      <w:tab w:val="left" w:pos="6120"/>
                      <w:tab w:val="left" w:pos="7920"/>
                    </w:tabs>
                    <w:spacing w:after="120" w:line="271" w:lineRule="auto"/>
                    <w:rPr>
                      <w:rFonts w:ascii="Calibri" w:hAnsi="Calibri" w:cs="Calibri"/>
                      <w:b/>
                      <w:color w:val="1F4E79"/>
                      <w:szCs w:val="22"/>
                    </w:rPr>
                  </w:pPr>
                  <w:r w:rsidRPr="000E5DB7">
                    <w:rPr>
                      <w:rFonts w:ascii="Calibri" w:hAnsi="Calibri" w:cs="Calibri"/>
                      <w:b/>
                      <w:color w:val="1F4E79"/>
                      <w:szCs w:val="22"/>
                    </w:rPr>
                    <w:t>Company:</w:t>
                  </w:r>
                </w:p>
              </w:tc>
              <w:sdt>
                <w:sdtPr>
                  <w:rPr>
                    <w:rFonts w:ascii="Calibri" w:hAnsi="Calibri" w:cs="Calibri"/>
                    <w:szCs w:val="22"/>
                  </w:rPr>
                  <w:id w:val="-1947061436"/>
                  <w:placeholder>
                    <w:docPart w:val="168240FF648B48C7A6C3CDDF1B1A58A4"/>
                  </w:placeholder>
                  <w:showingPlcHdr/>
                </w:sdtPr>
                <w:sdtContent>
                  <w:tc>
                    <w:tcPr>
                      <w:tcW w:w="5305" w:type="dxa"/>
                    </w:tcPr>
                    <w:p w14:paraId="19152911" w14:textId="77777777" w:rsidR="004F4556" w:rsidRPr="004F4556" w:rsidRDefault="00D00A7D" w:rsidP="00D00A7D">
                      <w:pPr>
                        <w:pStyle w:val="Footer"/>
                        <w:tabs>
                          <w:tab w:val="clear" w:pos="4320"/>
                          <w:tab w:val="clear" w:pos="8902"/>
                          <w:tab w:val="left" w:pos="3360"/>
                        </w:tabs>
                        <w:spacing w:after="120" w:line="271" w:lineRule="auto"/>
                        <w:rPr>
                          <w:rFonts w:ascii="Calibri" w:hAnsi="Calibri" w:cs="Calibri"/>
                          <w:szCs w:val="22"/>
                        </w:rPr>
                      </w:pPr>
                      <w:r w:rsidRPr="001C372E">
                        <w:rPr>
                          <w:rStyle w:val="PlaceholderText"/>
                        </w:rPr>
                        <w:t xml:space="preserve">Click </w:t>
                      </w:r>
                      <w:r w:rsidR="004741F6">
                        <w:rPr>
                          <w:rStyle w:val="PlaceholderText"/>
                        </w:rPr>
                        <w:t>here and insert details</w:t>
                      </w:r>
                      <w:r w:rsidRPr="001C372E">
                        <w:rPr>
                          <w:rStyle w:val="PlaceholderText"/>
                        </w:rPr>
                        <w:t>.</w:t>
                      </w:r>
                    </w:p>
                  </w:tc>
                </w:sdtContent>
              </w:sdt>
            </w:tr>
            <w:tr w:rsidR="004F4556" w:rsidRPr="004F4556" w14:paraId="2659B22A" w14:textId="77777777" w:rsidTr="004F4556">
              <w:tc>
                <w:tcPr>
                  <w:tcW w:w="3756" w:type="dxa"/>
                  <w:shd w:val="clear" w:color="auto" w:fill="DEEAF6"/>
                </w:tcPr>
                <w:p w14:paraId="1B5367B0" w14:textId="77777777" w:rsidR="004F4556" w:rsidRPr="004F4556" w:rsidRDefault="000E5DB7" w:rsidP="004F4556">
                  <w:pPr>
                    <w:pStyle w:val="Footer"/>
                    <w:tabs>
                      <w:tab w:val="left" w:pos="2694"/>
                      <w:tab w:val="left" w:pos="6120"/>
                      <w:tab w:val="left" w:pos="7920"/>
                    </w:tabs>
                    <w:spacing w:after="120" w:line="271" w:lineRule="auto"/>
                    <w:rPr>
                      <w:rFonts w:ascii="Calibri" w:hAnsi="Calibri" w:cs="Calibri"/>
                      <w:b/>
                      <w:color w:val="1F4E79"/>
                      <w:szCs w:val="22"/>
                    </w:rPr>
                  </w:pPr>
                  <w:r w:rsidRPr="000E5DB7">
                    <w:rPr>
                      <w:rFonts w:ascii="Calibri" w:hAnsi="Calibri" w:cs="Calibri"/>
                      <w:b/>
                      <w:color w:val="1F4E79"/>
                      <w:szCs w:val="22"/>
                    </w:rPr>
                    <w:t>Registered Office:</w:t>
                  </w:r>
                </w:p>
              </w:tc>
              <w:sdt>
                <w:sdtPr>
                  <w:rPr>
                    <w:rFonts w:ascii="Calibri" w:hAnsi="Calibri" w:cs="Calibri"/>
                    <w:szCs w:val="22"/>
                  </w:rPr>
                  <w:id w:val="1121425147"/>
                  <w:placeholder>
                    <w:docPart w:val="E0B3A5B250324AF7B175B1A443F570A1"/>
                  </w:placeholder>
                  <w:showingPlcHdr/>
                </w:sdtPr>
                <w:sdtContent>
                  <w:tc>
                    <w:tcPr>
                      <w:tcW w:w="5305" w:type="dxa"/>
                    </w:tcPr>
                    <w:p w14:paraId="69BD830E" w14:textId="77777777" w:rsidR="004F4556" w:rsidRPr="004F4556" w:rsidRDefault="00D00A7D" w:rsidP="004F4556">
                      <w:pPr>
                        <w:pStyle w:val="Footer"/>
                        <w:tabs>
                          <w:tab w:val="left" w:pos="2694"/>
                          <w:tab w:val="left" w:pos="6120"/>
                          <w:tab w:val="left" w:pos="7920"/>
                        </w:tabs>
                        <w:spacing w:after="120" w:line="271" w:lineRule="auto"/>
                        <w:rPr>
                          <w:rFonts w:ascii="Calibri" w:hAnsi="Calibri" w:cs="Calibri"/>
                          <w:szCs w:val="22"/>
                        </w:rPr>
                      </w:pPr>
                      <w:r w:rsidRPr="001C372E">
                        <w:rPr>
                          <w:rStyle w:val="PlaceholderText"/>
                        </w:rPr>
                        <w:t xml:space="preserve">Click </w:t>
                      </w:r>
                      <w:r w:rsidR="004741F6">
                        <w:rPr>
                          <w:rStyle w:val="PlaceholderText"/>
                        </w:rPr>
                        <w:t>here and insert details</w:t>
                      </w:r>
                      <w:r w:rsidRPr="001C372E">
                        <w:rPr>
                          <w:rStyle w:val="PlaceholderText"/>
                        </w:rPr>
                        <w:t>.</w:t>
                      </w:r>
                    </w:p>
                  </w:tc>
                </w:sdtContent>
              </w:sdt>
            </w:tr>
            <w:tr w:rsidR="004F4556" w:rsidRPr="004F4556" w14:paraId="3F19521D" w14:textId="77777777" w:rsidTr="004F4556">
              <w:tc>
                <w:tcPr>
                  <w:tcW w:w="3756" w:type="dxa"/>
                  <w:shd w:val="clear" w:color="auto" w:fill="DEEAF6"/>
                </w:tcPr>
                <w:p w14:paraId="5A14B552" w14:textId="77777777" w:rsidR="004F4556" w:rsidRPr="004F4556" w:rsidRDefault="004F4556" w:rsidP="004F4556">
                  <w:pPr>
                    <w:pStyle w:val="Footer"/>
                    <w:tabs>
                      <w:tab w:val="left" w:pos="2694"/>
                      <w:tab w:val="left" w:pos="6120"/>
                      <w:tab w:val="left" w:pos="7920"/>
                    </w:tabs>
                    <w:spacing w:after="120" w:line="271" w:lineRule="auto"/>
                    <w:rPr>
                      <w:rFonts w:ascii="Calibri" w:hAnsi="Calibri" w:cs="Calibri"/>
                      <w:b/>
                      <w:color w:val="1F4E79"/>
                      <w:szCs w:val="22"/>
                    </w:rPr>
                  </w:pPr>
                </w:p>
              </w:tc>
              <w:sdt>
                <w:sdtPr>
                  <w:rPr>
                    <w:rFonts w:ascii="Calibri" w:hAnsi="Calibri" w:cs="Calibri"/>
                    <w:szCs w:val="22"/>
                  </w:rPr>
                  <w:id w:val="-382796485"/>
                  <w:placeholder>
                    <w:docPart w:val="936777BC4CF647F48191256D8D530FFC"/>
                  </w:placeholder>
                  <w:showingPlcHdr/>
                </w:sdtPr>
                <w:sdtContent>
                  <w:tc>
                    <w:tcPr>
                      <w:tcW w:w="5305" w:type="dxa"/>
                    </w:tcPr>
                    <w:p w14:paraId="677CF03D" w14:textId="77777777" w:rsidR="004F4556" w:rsidRPr="004F4556" w:rsidRDefault="00D00A7D" w:rsidP="004F4556">
                      <w:pPr>
                        <w:pStyle w:val="Footer"/>
                        <w:tabs>
                          <w:tab w:val="left" w:pos="2694"/>
                          <w:tab w:val="left" w:pos="6120"/>
                          <w:tab w:val="left" w:pos="7920"/>
                        </w:tabs>
                        <w:spacing w:after="120" w:line="271" w:lineRule="auto"/>
                        <w:rPr>
                          <w:rFonts w:ascii="Calibri" w:hAnsi="Calibri" w:cs="Calibri"/>
                          <w:szCs w:val="22"/>
                        </w:rPr>
                      </w:pPr>
                      <w:r w:rsidRPr="001C372E">
                        <w:rPr>
                          <w:rStyle w:val="PlaceholderText"/>
                        </w:rPr>
                        <w:t xml:space="preserve">Click </w:t>
                      </w:r>
                      <w:r w:rsidR="004741F6">
                        <w:rPr>
                          <w:rStyle w:val="PlaceholderText"/>
                        </w:rPr>
                        <w:t>here and insert details</w:t>
                      </w:r>
                      <w:r w:rsidRPr="001C372E">
                        <w:rPr>
                          <w:rStyle w:val="PlaceholderText"/>
                        </w:rPr>
                        <w:t>.</w:t>
                      </w:r>
                    </w:p>
                  </w:tc>
                </w:sdtContent>
              </w:sdt>
            </w:tr>
            <w:tr w:rsidR="004F4556" w:rsidRPr="004F4556" w14:paraId="5D4A2355" w14:textId="77777777" w:rsidTr="004F4556">
              <w:tc>
                <w:tcPr>
                  <w:tcW w:w="3756" w:type="dxa"/>
                  <w:shd w:val="clear" w:color="auto" w:fill="DEEAF6"/>
                </w:tcPr>
                <w:p w14:paraId="49700956" w14:textId="77777777" w:rsidR="004F4556" w:rsidRPr="004F4556" w:rsidRDefault="000E5DB7" w:rsidP="004F4556">
                  <w:pPr>
                    <w:pStyle w:val="Footer"/>
                    <w:tabs>
                      <w:tab w:val="left" w:pos="2694"/>
                      <w:tab w:val="left" w:pos="6120"/>
                      <w:tab w:val="left" w:pos="7920"/>
                    </w:tabs>
                    <w:spacing w:after="120" w:line="271" w:lineRule="auto"/>
                    <w:rPr>
                      <w:rFonts w:ascii="Calibri" w:hAnsi="Calibri" w:cs="Calibri"/>
                      <w:b/>
                      <w:color w:val="1F4E79"/>
                      <w:szCs w:val="22"/>
                    </w:rPr>
                  </w:pPr>
                  <w:r w:rsidRPr="000E5DB7">
                    <w:rPr>
                      <w:rFonts w:ascii="Calibri" w:hAnsi="Calibri" w:cs="Calibri"/>
                      <w:b/>
                      <w:color w:val="1F4E79"/>
                      <w:szCs w:val="22"/>
                    </w:rPr>
                    <w:t>Date:</w:t>
                  </w:r>
                </w:p>
              </w:tc>
              <w:tc>
                <w:tcPr>
                  <w:tcW w:w="5305" w:type="dxa"/>
                </w:tcPr>
                <w:p w14:paraId="6A230A2C" w14:textId="77777777" w:rsidR="004F4556" w:rsidRPr="004F4556" w:rsidRDefault="00000000" w:rsidP="004F4556">
                  <w:pPr>
                    <w:pStyle w:val="Footer"/>
                    <w:tabs>
                      <w:tab w:val="left" w:pos="2694"/>
                      <w:tab w:val="left" w:pos="6120"/>
                      <w:tab w:val="left" w:pos="7920"/>
                    </w:tabs>
                    <w:spacing w:after="120" w:line="271" w:lineRule="auto"/>
                    <w:rPr>
                      <w:rFonts w:ascii="Calibri" w:hAnsi="Calibri" w:cs="Calibri"/>
                      <w:b/>
                      <w:szCs w:val="22"/>
                    </w:rPr>
                  </w:pPr>
                  <w:sdt>
                    <w:sdtPr>
                      <w:rPr>
                        <w:rFonts w:ascii="Calibri" w:hAnsi="Calibri" w:cs="Calibri"/>
                        <w:szCs w:val="22"/>
                      </w:rPr>
                      <w:id w:val="1737970361"/>
                      <w:placeholder>
                        <w:docPart w:val="9875D432A8F34ADBADC8B4F6E431E88E"/>
                      </w:placeholder>
                      <w:showingPlcHdr/>
                      <w:date>
                        <w:dateFormat w:val="dd/MM/yyyy"/>
                        <w:lid w:val="en-IE"/>
                        <w:storeMappedDataAs w:val="dateTime"/>
                        <w:calendar w:val="gregorian"/>
                      </w:date>
                    </w:sdtPr>
                    <w:sdtContent>
                      <w:r w:rsidR="004B0F98" w:rsidRPr="001C372E">
                        <w:rPr>
                          <w:rStyle w:val="PlaceholderText"/>
                        </w:rPr>
                        <w:t xml:space="preserve">Click </w:t>
                      </w:r>
                      <w:r w:rsidR="004741F6">
                        <w:rPr>
                          <w:rStyle w:val="PlaceholderText"/>
                        </w:rPr>
                        <w:t xml:space="preserve">here and insert </w:t>
                      </w:r>
                      <w:r w:rsidR="004B0F98" w:rsidRPr="001C372E">
                        <w:rPr>
                          <w:rStyle w:val="PlaceholderText"/>
                        </w:rPr>
                        <w:t>date.</w:t>
                      </w:r>
                    </w:sdtContent>
                  </w:sdt>
                  <w:r w:rsidR="004B0F98">
                    <w:rPr>
                      <w:rFonts w:ascii="Calibri" w:hAnsi="Calibri" w:cs="Calibri"/>
                      <w:szCs w:val="22"/>
                    </w:rPr>
                    <w:t xml:space="preserve"> </w:t>
                  </w:r>
                </w:p>
              </w:tc>
            </w:tr>
          </w:tbl>
          <w:p w14:paraId="003A5C8F" w14:textId="77777777" w:rsidR="004F4556" w:rsidRPr="004F4556" w:rsidRDefault="004F4556" w:rsidP="004F4556">
            <w:pPr>
              <w:spacing w:after="160" w:line="259" w:lineRule="auto"/>
              <w:rPr>
                <w:rFonts w:ascii="Calibri" w:hAnsi="Calibri"/>
                <w:b/>
                <w:bCs/>
                <w:color w:val="333399"/>
                <w:sz w:val="22"/>
                <w:szCs w:val="22"/>
                <w:lang w:val="en-US"/>
              </w:rPr>
            </w:pPr>
          </w:p>
          <w:p w14:paraId="59FD83E8" w14:textId="77777777" w:rsidR="00FF0C56" w:rsidRDefault="00FF0C56">
            <w:pPr>
              <w:spacing w:after="200" w:line="319" w:lineRule="auto"/>
              <w:jc w:val="both"/>
              <w:rPr>
                <w:rFonts w:ascii="Calibri" w:hAnsi="Calibri"/>
                <w:sz w:val="22"/>
                <w:szCs w:val="22"/>
              </w:rPr>
            </w:pPr>
          </w:p>
        </w:tc>
      </w:tr>
      <w:bookmarkEnd w:id="0"/>
    </w:tbl>
    <w:p w14:paraId="1FB696BB" w14:textId="77777777" w:rsidR="00FF0C56" w:rsidRDefault="00FF0C56">
      <w:pPr>
        <w:jc w:val="both"/>
        <w:rPr>
          <w:rFonts w:ascii="Calibri" w:hAnsi="Calibri"/>
          <w:sz w:val="22"/>
        </w:rPr>
      </w:pPr>
    </w:p>
    <w:sectPr w:rsidR="00FF0C56" w:rsidSect="00084AF8">
      <w:footerReference w:type="default" r:id="rId13"/>
      <w:type w:val="continuous"/>
      <w:pgSz w:w="11907" w:h="16840" w:code="9"/>
      <w:pgMar w:top="1418"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9C50678" w14:textId="77777777" w:rsidR="008870EE" w:rsidRDefault="008870EE">
      <w:r>
        <w:separator/>
      </w:r>
    </w:p>
  </w:endnote>
  <w:endnote w:type="continuationSeparator" w:id="0">
    <w:p w14:paraId="19CE48DC" w14:textId="77777777" w:rsidR="008870EE" w:rsidRDefault="008870EE">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oudy Old Style">
    <w:panose1 w:val="02020502050305020303"/>
    <w:charset w:val="00"/>
    <w:family w:val="roman"/>
    <w:pitch w:val="variable"/>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Gothic">
    <w:altName w:val="ＭＳ ゴシック"/>
    <w:panose1 w:val="020B0609070205080204"/>
    <w:charset w:val="80"/>
    <w:family w:val="modern"/>
    <w:pitch w:val="fixed"/>
    <w:sig w:usb0="E00002FF" w:usb1="6AC7FDFB" w:usb2="08000012" w:usb3="00000000" w:csb0="0002009F" w:csb1="00000000"/>
  </w:font>
  <w:font w:name="Helvetica">
    <w:panose1 w:val="020B0604020202020204"/>
    <w:charset w:val="00"/>
    <w:family w:val="swiss"/>
    <w:notTrueType/>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939"/>
      <w:docPartObj>
        <w:docPartGallery w:val="Page Numbers (Bottom of Page)"/>
        <w:docPartUnique/>
      </w:docPartObj>
    </w:sdtPr>
    <w:sdtContent>
      <w:p w14:paraId="29537CF6" w14:textId="0C0DF49F" w:rsidR="000B5A85" w:rsidRDefault="000B5A85" w:rsidP="00DE06E5">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0A5EC2">
          <w:rPr>
            <w:rFonts w:asciiTheme="minorHAnsi" w:hAnsiTheme="minorHAnsi"/>
            <w:noProof/>
          </w:rPr>
          <w:t>5</w:t>
        </w:r>
        <w:r w:rsidRPr="00DE06E5">
          <w:rPr>
            <w:rFonts w:asciiTheme="minorHAnsi" w:hAnsiTheme="minorHAnsi"/>
          </w:rPr>
          <w:fldChar w:fldCharType="end"/>
        </w:r>
      </w:p>
    </w:sdtContent>
  </w:sdt>
  <w:p w14:paraId="02EDB31A" w14:textId="77777777" w:rsidR="000B5A85" w:rsidRPr="00DE06E5" w:rsidRDefault="000B5A85" w:rsidP="00DE06E5">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EE885BD" w14:textId="77777777" w:rsidR="008870EE" w:rsidRDefault="008870EE">
      <w:r>
        <w:separator/>
      </w:r>
    </w:p>
  </w:footnote>
  <w:footnote w:type="continuationSeparator" w:id="0">
    <w:p w14:paraId="39932BE8" w14:textId="77777777" w:rsidR="008870EE" w:rsidRDefault="008870EE">
      <w:r>
        <w:continuationSeparator/>
      </w:r>
    </w:p>
  </w:footnote>
  <w:footnote w:id="1">
    <w:p w14:paraId="75BA9A1F" w14:textId="77777777" w:rsidR="000B5A85" w:rsidRPr="002B720D" w:rsidRDefault="000B5A85" w:rsidP="004F4556">
      <w:pPr>
        <w:rPr>
          <w:rFonts w:asciiTheme="minorHAnsi" w:hAnsiTheme="minorHAnsi"/>
          <w:i/>
          <w:sz w:val="14"/>
          <w:szCs w:val="14"/>
        </w:rPr>
      </w:pPr>
      <w:r w:rsidRPr="002B720D">
        <w:rPr>
          <w:rStyle w:val="FootnoteReference"/>
          <w:rFonts w:asciiTheme="minorHAnsi" w:hAnsiTheme="minorHAnsi"/>
          <w:i/>
          <w:sz w:val="14"/>
          <w:szCs w:val="14"/>
        </w:rPr>
        <w:footnoteRef/>
      </w:r>
      <w:r w:rsidRPr="002B720D">
        <w:rPr>
          <w:rFonts w:asciiTheme="minorHAnsi" w:hAnsiTheme="minorHAnsi"/>
          <w:i/>
          <w:sz w:val="14"/>
          <w:szCs w:val="14"/>
        </w:rPr>
        <w:t xml:space="preserve"> For contracting authorities: either a prior Information Notice used as a means for calling competition or a Contract Notice</w:t>
      </w:r>
    </w:p>
  </w:footnote>
  <w:footnote w:id="2">
    <w:p w14:paraId="12B79EBC" w14:textId="77777777" w:rsidR="000B5A85" w:rsidRPr="002B720D" w:rsidRDefault="000B5A85" w:rsidP="004F4556">
      <w:pPr>
        <w:pStyle w:val="ListParagraph"/>
        <w:ind w:left="0"/>
        <w:rPr>
          <w:rFonts w:asciiTheme="minorHAnsi" w:hAnsiTheme="minorHAnsi"/>
          <w:i/>
          <w:sz w:val="14"/>
          <w:szCs w:val="14"/>
        </w:rPr>
      </w:pPr>
      <w:r w:rsidRPr="002B720D">
        <w:rPr>
          <w:rStyle w:val="FootnoteReference"/>
          <w:rFonts w:asciiTheme="minorHAnsi" w:hAnsiTheme="minorHAnsi"/>
          <w:i/>
          <w:sz w:val="14"/>
          <w:szCs w:val="14"/>
        </w:rPr>
        <w:footnoteRef/>
      </w:r>
      <w:r w:rsidRPr="002B720D">
        <w:rPr>
          <w:rFonts w:asciiTheme="minorHAnsi" w:hAnsiTheme="minorHAnsi"/>
          <w:i/>
          <w:sz w:val="14"/>
          <w:szCs w:val="14"/>
        </w:rPr>
        <w:t xml:space="preserve"> Information to be copied from Section 1, point I.1, of the relevant notice.  In case of joint procurement, please indicate the names of all involved procurers. </w:t>
      </w:r>
    </w:p>
  </w:footnote>
  <w:footnote w:id="3">
    <w:p w14:paraId="2951555C" w14:textId="77777777" w:rsidR="000B5A85" w:rsidRPr="002B720D" w:rsidRDefault="000B5A85" w:rsidP="004F4556">
      <w:pPr>
        <w:rPr>
          <w:rFonts w:asciiTheme="minorHAnsi" w:hAnsiTheme="minorHAnsi"/>
          <w:i/>
          <w:sz w:val="14"/>
          <w:szCs w:val="14"/>
        </w:rPr>
      </w:pPr>
      <w:r w:rsidRPr="002B720D">
        <w:rPr>
          <w:rStyle w:val="FootnoteReference"/>
          <w:rFonts w:asciiTheme="minorHAnsi" w:hAnsiTheme="minorHAnsi"/>
          <w:i/>
          <w:sz w:val="14"/>
          <w:szCs w:val="14"/>
        </w:rPr>
        <w:footnoteRef/>
      </w:r>
      <w:r w:rsidRPr="002B720D">
        <w:rPr>
          <w:rFonts w:asciiTheme="minorHAnsi" w:hAnsiTheme="minorHAnsi"/>
          <w:i/>
          <w:sz w:val="14"/>
          <w:szCs w:val="14"/>
        </w:rPr>
        <w:t xml:space="preserve"> See points II.1.1 and II.1.3 of the relevant notice</w:t>
      </w:r>
    </w:p>
  </w:footnote>
  <w:footnote w:id="4">
    <w:p w14:paraId="304473B4" w14:textId="77777777" w:rsidR="000B5A85" w:rsidRDefault="000B5A85" w:rsidP="004F4556">
      <w:pPr>
        <w:rPr>
          <w:sz w:val="16"/>
          <w:szCs w:val="16"/>
        </w:rPr>
      </w:pPr>
      <w:r w:rsidRPr="002B720D">
        <w:rPr>
          <w:rStyle w:val="FootnoteReference"/>
          <w:rFonts w:asciiTheme="minorHAnsi" w:hAnsiTheme="minorHAnsi"/>
          <w:i/>
          <w:sz w:val="14"/>
          <w:szCs w:val="14"/>
        </w:rPr>
        <w:footnoteRef/>
      </w:r>
      <w:r w:rsidRPr="002B720D">
        <w:rPr>
          <w:rFonts w:asciiTheme="minorHAnsi" w:hAnsiTheme="minorHAnsi"/>
          <w:i/>
          <w:sz w:val="14"/>
          <w:szCs w:val="14"/>
        </w:rPr>
        <w:t xml:space="preserve"> See point II.1.1 of the relevant notice</w:t>
      </w:r>
    </w:p>
  </w:footnote>
  <w:footnote w:id="5">
    <w:p w14:paraId="4D178C98" w14:textId="77777777" w:rsidR="000B5A85" w:rsidRPr="004F13D1" w:rsidRDefault="000B5A85" w:rsidP="004F4556">
      <w:pPr>
        <w:pStyle w:val="FootnoteText"/>
        <w:rPr>
          <w:rFonts w:cs="Times New Roman"/>
          <w:i/>
          <w:sz w:val="14"/>
          <w:szCs w:val="14"/>
        </w:rPr>
      </w:pPr>
      <w:r w:rsidRPr="004F13D1">
        <w:rPr>
          <w:rStyle w:val="FootnoteReference"/>
          <w:i/>
          <w:sz w:val="14"/>
          <w:szCs w:val="14"/>
        </w:rPr>
        <w:footnoteRef/>
      </w:r>
      <w:r w:rsidRPr="004F13D1">
        <w:rPr>
          <w:rFonts w:cs="Times New Roman"/>
          <w:i/>
          <w:sz w:val="14"/>
          <w:szCs w:val="14"/>
        </w:rPr>
        <w:t xml:space="preserve"> Please repeat the information concerning contact persons as many times as needed.</w:t>
      </w:r>
    </w:p>
  </w:footnote>
  <w:footnote w:id="6">
    <w:p w14:paraId="1B7972A5" w14:textId="77777777" w:rsidR="000B5A85" w:rsidRPr="004F13D1" w:rsidRDefault="000B5A85" w:rsidP="00F046C6">
      <w:pPr>
        <w:pStyle w:val="ListParagraph"/>
        <w:ind w:left="0"/>
        <w:rPr>
          <w:rFonts w:asciiTheme="minorHAnsi" w:hAnsiTheme="minorHAnsi"/>
          <w:i/>
          <w:sz w:val="14"/>
          <w:szCs w:val="14"/>
        </w:rPr>
      </w:pPr>
      <w:r w:rsidRPr="004F13D1">
        <w:rPr>
          <w:rStyle w:val="FootnoteReference"/>
          <w:rFonts w:asciiTheme="minorHAnsi" w:hAnsiTheme="minorHAnsi"/>
          <w:i/>
          <w:sz w:val="14"/>
          <w:szCs w:val="14"/>
        </w:rPr>
        <w:footnoteRef/>
      </w:r>
      <w:r>
        <w:rPr>
          <w:rFonts w:asciiTheme="minorHAnsi" w:hAnsiTheme="minorHAnsi"/>
          <w:i/>
          <w:sz w:val="14"/>
          <w:szCs w:val="14"/>
        </w:rPr>
        <w:t xml:space="preserve"> Micro, Small and Medium Enterprises </w:t>
      </w:r>
      <w:r w:rsidRPr="004F13D1">
        <w:rPr>
          <w:rFonts w:asciiTheme="minorHAnsi" w:hAnsiTheme="minorHAnsi"/>
          <w:i/>
          <w:sz w:val="14"/>
          <w:szCs w:val="14"/>
        </w:rPr>
        <w:t xml:space="preserve">which </w:t>
      </w:r>
      <w:r w:rsidRPr="004F13D1">
        <w:rPr>
          <w:rFonts w:asciiTheme="minorHAnsi" w:hAnsiTheme="minorHAnsi"/>
          <w:b/>
          <w:i/>
          <w:sz w:val="14"/>
          <w:szCs w:val="14"/>
        </w:rPr>
        <w:t>employ fewer than 250 persons</w:t>
      </w:r>
      <w:r w:rsidRPr="004F13D1">
        <w:rPr>
          <w:rFonts w:asciiTheme="minorHAnsi" w:hAnsiTheme="minorHAnsi"/>
          <w:i/>
          <w:sz w:val="14"/>
          <w:szCs w:val="14"/>
        </w:rPr>
        <w:t xml:space="preserve"> and which have an </w:t>
      </w:r>
      <w:r w:rsidRPr="004F13D1">
        <w:rPr>
          <w:rFonts w:asciiTheme="minorHAnsi" w:hAnsiTheme="minorHAnsi"/>
          <w:b/>
          <w:i/>
          <w:sz w:val="14"/>
          <w:szCs w:val="14"/>
        </w:rPr>
        <w:t xml:space="preserve">annual turnover not exceeding EUR 50million, and/or an annual balance sheet total not exceeding EUR 43 million. </w:t>
      </w:r>
    </w:p>
  </w:footnote>
  <w:footnote w:id="7">
    <w:p w14:paraId="1D2FEC1A" w14:textId="77777777" w:rsidR="000B5A85" w:rsidRPr="008545D0" w:rsidRDefault="000B5A85" w:rsidP="005A5ABF">
      <w:pPr>
        <w:rPr>
          <w:rFonts w:ascii="Calibri" w:hAnsi="Calibri"/>
          <w:sz w:val="14"/>
          <w:szCs w:val="14"/>
          <w:lang w:val="en-IE" w:eastAsia="en-IE"/>
        </w:rPr>
      </w:pPr>
      <w:r w:rsidRPr="008545D0">
        <w:rPr>
          <w:rStyle w:val="FootnoteReference"/>
          <w:rFonts w:asciiTheme="minorHAnsi" w:hAnsiTheme="minorHAnsi"/>
          <w:i/>
          <w:sz w:val="14"/>
          <w:szCs w:val="14"/>
        </w:rPr>
        <w:footnoteRef/>
      </w:r>
      <w:r w:rsidRPr="008545D0">
        <w:rPr>
          <w:rFonts w:asciiTheme="minorHAnsi" w:hAnsiTheme="minorHAnsi"/>
          <w:i/>
          <w:sz w:val="14"/>
          <w:szCs w:val="14"/>
        </w:rPr>
        <w:t xml:space="preserve"> </w:t>
      </w:r>
      <w:r w:rsidRPr="008545D0">
        <w:rPr>
          <w:rFonts w:asciiTheme="minorHAnsi" w:hAnsiTheme="minorHAnsi"/>
          <w:i/>
          <w:color w:val="1F497D"/>
          <w:sz w:val="14"/>
          <w:szCs w:val="14"/>
        </w:rPr>
        <w:t xml:space="preserve"> </w:t>
      </w:r>
      <w:r w:rsidRPr="008545D0">
        <w:rPr>
          <w:rFonts w:asciiTheme="minorHAnsi" w:hAnsiTheme="minorHAnsi"/>
          <w:i/>
          <w:sz w:val="14"/>
          <w:szCs w:val="14"/>
        </w:rPr>
        <w:t>A contracting authority may under Regulation 20 of European Union (Award of Public Authority Contracts) Regulations 2016 - (a) reserve the right to participate in a procurement procedure to sheltered workshops and economic operators whose main aim is the social and professional integration of disabled or disadvantaged persons, or (b) provide for contracts awarded under such a procurement procedure to be performed in the context of sheltered employment programmes, where at least 30% of the employees of those workshops, economic operators or programmes are disabled or disadvantaged workers. The call for competition shall make reference to Article 20 of the Public Authorities Contracts Directive.</w:t>
      </w:r>
      <w:r w:rsidRPr="008545D0">
        <w:rPr>
          <w:rFonts w:asciiTheme="minorHAnsi" w:hAnsiTheme="minorHAnsi"/>
          <w:i/>
          <w:sz w:val="14"/>
          <w:szCs w:val="14"/>
        </w:rPr>
        <w:br/>
      </w:r>
      <w:r w:rsidRPr="008545D0">
        <w:rPr>
          <w:rFonts w:asciiTheme="minorHAnsi" w:hAnsiTheme="minorHAnsi"/>
          <w:i/>
          <w:sz w:val="14"/>
          <w:szCs w:val="14"/>
        </w:rPr>
        <w:br/>
        <w:t>Award of contracts for social and other specific services - In addition, a contracting authority may under Regulation 74 of European Union (Award of Public Authority Contracts) Regulations 2016 also reserve certain contracts for health, social and cultural services for organisations which meet certain conditions. The characteristics of the organisations and relevant CPV codes are set out in Regulation 77.</w:t>
      </w:r>
    </w:p>
    <w:p w14:paraId="528151D9" w14:textId="77777777" w:rsidR="000B5A85" w:rsidRPr="005A5ABF" w:rsidRDefault="000B5A85" w:rsidP="004F4556">
      <w:pPr>
        <w:pStyle w:val="ListParagraph"/>
        <w:ind w:left="0"/>
        <w:rPr>
          <w:rFonts w:asciiTheme="minorHAnsi" w:hAnsiTheme="minorHAnsi"/>
          <w:i/>
          <w:sz w:val="14"/>
          <w:szCs w:val="14"/>
          <w:lang w:val="en-IE"/>
        </w:rPr>
      </w:pPr>
    </w:p>
  </w:footnote>
  <w:footnote w:id="8">
    <w:p w14:paraId="462DD8B5" w14:textId="77777777" w:rsidR="000B5A85" w:rsidRPr="004F13D1" w:rsidRDefault="000B5A85" w:rsidP="004F4556">
      <w:pPr>
        <w:pStyle w:val="ListParagraph"/>
        <w:ind w:left="0"/>
        <w:rPr>
          <w:rFonts w:asciiTheme="minorHAnsi" w:hAnsiTheme="minorHAnsi"/>
          <w:i/>
          <w:sz w:val="14"/>
          <w:szCs w:val="14"/>
        </w:rPr>
      </w:pPr>
      <w:r w:rsidRPr="004F13D1">
        <w:rPr>
          <w:rStyle w:val="FootnoteReference"/>
          <w:rFonts w:asciiTheme="minorHAnsi" w:hAnsiTheme="minorHAnsi"/>
          <w:i/>
          <w:sz w:val="14"/>
          <w:szCs w:val="14"/>
        </w:rPr>
        <w:footnoteRef/>
      </w:r>
      <w:r w:rsidRPr="004F13D1">
        <w:rPr>
          <w:rFonts w:asciiTheme="minorHAnsi" w:hAnsiTheme="minorHAnsi"/>
          <w:i/>
          <w:sz w:val="14"/>
          <w:szCs w:val="14"/>
        </w:rPr>
        <w:t xml:space="preserve"> i.e. its main aim is the social and professional integration of disabled or disadvantaged persons.</w:t>
      </w:r>
    </w:p>
    <w:p w14:paraId="67DF80A7" w14:textId="77777777" w:rsidR="000B5A85" w:rsidRDefault="000B5A85" w:rsidP="004F4556">
      <w:pPr>
        <w:pStyle w:val="FootnoteText"/>
      </w:pPr>
    </w:p>
  </w:footnote>
  <w:footnote w:id="9">
    <w:p w14:paraId="04576BE6" w14:textId="77777777" w:rsidR="000B5A85" w:rsidRPr="00454043" w:rsidRDefault="000B5A85" w:rsidP="004F4556">
      <w:pPr>
        <w:pStyle w:val="ListParagraph"/>
        <w:ind w:left="11"/>
        <w:rPr>
          <w:rFonts w:asciiTheme="minorHAnsi" w:hAnsiTheme="minorHAnsi"/>
          <w:i/>
          <w:sz w:val="14"/>
          <w:szCs w:val="14"/>
        </w:rPr>
      </w:pPr>
      <w:r w:rsidRPr="00454043">
        <w:rPr>
          <w:rStyle w:val="FootnoteReference"/>
          <w:rFonts w:asciiTheme="minorHAnsi" w:hAnsiTheme="minorHAnsi"/>
          <w:i/>
          <w:sz w:val="14"/>
          <w:szCs w:val="14"/>
        </w:rPr>
        <w:footnoteRef/>
      </w:r>
      <w:r w:rsidRPr="00454043">
        <w:rPr>
          <w:rFonts w:asciiTheme="minorHAnsi" w:hAnsiTheme="minorHAnsi"/>
          <w:i/>
          <w:sz w:val="14"/>
          <w:szCs w:val="14"/>
        </w:rPr>
        <w:t xml:space="preserve"> The references and the classification, if any, are set out on the certification.</w:t>
      </w:r>
    </w:p>
  </w:footnote>
  <w:footnote w:id="10">
    <w:p w14:paraId="28D3193E" w14:textId="77777777" w:rsidR="000B5A85" w:rsidRPr="00454043" w:rsidRDefault="000B5A85" w:rsidP="004F4556">
      <w:pPr>
        <w:pStyle w:val="ListParagraph"/>
        <w:ind w:left="11"/>
        <w:rPr>
          <w:rFonts w:asciiTheme="minorHAnsi" w:hAnsiTheme="minorHAnsi"/>
          <w:i/>
          <w:sz w:val="14"/>
          <w:szCs w:val="14"/>
        </w:rPr>
      </w:pPr>
      <w:r w:rsidRPr="00454043">
        <w:rPr>
          <w:rStyle w:val="FootnoteReference"/>
          <w:rFonts w:asciiTheme="minorHAnsi" w:hAnsiTheme="minorHAnsi"/>
          <w:i/>
          <w:sz w:val="14"/>
          <w:szCs w:val="14"/>
        </w:rPr>
        <w:footnoteRef/>
      </w:r>
      <w:r w:rsidRPr="00454043">
        <w:rPr>
          <w:rFonts w:asciiTheme="minorHAnsi" w:hAnsiTheme="minorHAnsi"/>
          <w:i/>
          <w:sz w:val="14"/>
          <w:szCs w:val="14"/>
        </w:rPr>
        <w:t xml:space="preserve"> Notably as part of a group, consortium, joint venture or similar.</w:t>
      </w:r>
    </w:p>
    <w:p w14:paraId="457C2C53" w14:textId="77777777" w:rsidR="000B5A85" w:rsidRPr="00454043" w:rsidRDefault="000B5A85" w:rsidP="004F4556">
      <w:pPr>
        <w:pStyle w:val="FootnoteText"/>
        <w:rPr>
          <w:i/>
          <w:sz w:val="14"/>
          <w:szCs w:val="14"/>
        </w:rPr>
      </w:pPr>
    </w:p>
  </w:footnote>
  <w:footnote w:id="11">
    <w:p w14:paraId="47BD4CF6" w14:textId="77777777" w:rsidR="000B5A85" w:rsidRPr="00E70125" w:rsidRDefault="000B5A85" w:rsidP="004F4556">
      <w:pPr>
        <w:rPr>
          <w:rFonts w:asciiTheme="minorHAnsi" w:hAnsiTheme="minorHAnsi"/>
          <w:i/>
          <w:sz w:val="14"/>
          <w:szCs w:val="14"/>
        </w:rPr>
      </w:pPr>
      <w:r w:rsidRPr="00E70125">
        <w:rPr>
          <w:rStyle w:val="FootnoteReference"/>
          <w:rFonts w:asciiTheme="minorHAnsi" w:hAnsiTheme="minorHAnsi"/>
          <w:i/>
          <w:sz w:val="14"/>
          <w:szCs w:val="14"/>
        </w:rPr>
        <w:footnoteRef/>
      </w:r>
      <w:r w:rsidRPr="00E70125">
        <w:rPr>
          <w:rFonts w:asciiTheme="minorHAnsi" w:hAnsiTheme="minorHAnsi"/>
          <w:i/>
          <w:sz w:val="14"/>
          <w:szCs w:val="14"/>
        </w:rPr>
        <w:t xml:space="preserve"> E.g. for technical bodies involved in quality control: Part IV, Section C, point 3.</w:t>
      </w:r>
    </w:p>
    <w:p w14:paraId="443E46EB" w14:textId="77777777" w:rsidR="000B5A85" w:rsidRDefault="000B5A85" w:rsidP="004F4556">
      <w:pPr>
        <w:pStyle w:val="FootnoteText"/>
      </w:pPr>
    </w:p>
  </w:footnote>
  <w:footnote w:id="12">
    <w:p w14:paraId="24337F23" w14:textId="77777777" w:rsidR="000B5A85" w:rsidRPr="0057548E" w:rsidRDefault="000B5A85" w:rsidP="004F4556">
      <w:pPr>
        <w:rPr>
          <w:rFonts w:asciiTheme="minorHAnsi" w:hAnsiTheme="minorHAnsi"/>
          <w:i/>
          <w:sz w:val="14"/>
          <w:szCs w:val="14"/>
        </w:rPr>
      </w:pPr>
      <w:r w:rsidRPr="0057548E">
        <w:rPr>
          <w:rStyle w:val="FootnoteReference"/>
          <w:rFonts w:asciiTheme="minorHAnsi" w:hAnsiTheme="minorHAnsi"/>
          <w:i/>
          <w:sz w:val="14"/>
          <w:szCs w:val="14"/>
        </w:rPr>
        <w:footnoteRef/>
      </w:r>
      <w:r w:rsidRPr="0057548E">
        <w:rPr>
          <w:rFonts w:asciiTheme="minorHAnsi" w:hAnsiTheme="minorHAnsi"/>
          <w:i/>
          <w:sz w:val="14"/>
          <w:szCs w:val="14"/>
        </w:rPr>
        <w:t xml:space="preserve"> As defined in Article 2 of Council Framework Decision 2008/841/JHA of 24 October 2008 on the fight against organised crime (OJ L 300, 11.11.2008, p. 42).</w:t>
      </w:r>
    </w:p>
  </w:footnote>
  <w:footnote w:id="13">
    <w:p w14:paraId="66A12C6B" w14:textId="77777777" w:rsidR="000B5A85" w:rsidRPr="0057548E" w:rsidRDefault="000B5A85" w:rsidP="004F4556">
      <w:pPr>
        <w:rPr>
          <w:rFonts w:asciiTheme="minorHAnsi" w:hAnsiTheme="minorHAnsi"/>
          <w:i/>
          <w:sz w:val="14"/>
          <w:szCs w:val="14"/>
        </w:rPr>
      </w:pPr>
      <w:r w:rsidRPr="0057548E">
        <w:rPr>
          <w:rStyle w:val="FootnoteReference"/>
          <w:rFonts w:asciiTheme="minorHAnsi" w:hAnsiTheme="minorHAnsi"/>
          <w:i/>
          <w:sz w:val="14"/>
          <w:szCs w:val="14"/>
        </w:rPr>
        <w:footnoteRef/>
      </w:r>
      <w:r w:rsidRPr="0057548E">
        <w:rPr>
          <w:rFonts w:asciiTheme="minorHAnsi" w:hAnsiTheme="minorHAnsi"/>
          <w:i/>
          <w:sz w:val="14"/>
          <w:szCs w:val="14"/>
        </w:rPr>
        <w:t xml:space="preserve"> As defined in Article 3 of the Convention on the fight against corruption involving officials of the European Communities or officials of Member States of the European Union, OJ C 195, 25.6.1997, p. 1, and in Article 2(1) of Council Framework Decision 2003/568/JHA of 22 July 2003 on combating corruption in the private sector (OJ L 192, 31.7.2003, p. 54). This exclusion ground also includes corruption as defined in the national law of the contracting authority (contracting entity) or the economic operator.</w:t>
      </w:r>
    </w:p>
  </w:footnote>
  <w:footnote w:id="14">
    <w:p w14:paraId="5031E262" w14:textId="77777777" w:rsidR="000B5A85" w:rsidRPr="0057548E" w:rsidRDefault="000B5A85" w:rsidP="004F4556">
      <w:pPr>
        <w:rPr>
          <w:rFonts w:asciiTheme="minorHAnsi" w:hAnsiTheme="minorHAnsi"/>
          <w:i/>
          <w:sz w:val="14"/>
          <w:szCs w:val="14"/>
        </w:rPr>
      </w:pPr>
      <w:r w:rsidRPr="0057548E">
        <w:rPr>
          <w:rStyle w:val="FootnoteReference"/>
          <w:rFonts w:asciiTheme="minorHAnsi" w:hAnsiTheme="minorHAnsi"/>
          <w:i/>
          <w:sz w:val="14"/>
          <w:szCs w:val="14"/>
        </w:rPr>
        <w:footnoteRef/>
      </w:r>
      <w:r w:rsidRPr="0057548E">
        <w:rPr>
          <w:rFonts w:asciiTheme="minorHAnsi" w:hAnsiTheme="minorHAnsi"/>
          <w:i/>
          <w:sz w:val="14"/>
          <w:szCs w:val="14"/>
        </w:rPr>
        <w:t xml:space="preserve"> Within the meaning of Article 1 of the Convention of the protection of the European Communities’ financial interests (OJ C 316, 27.11. 1995, p. 48).</w:t>
      </w:r>
    </w:p>
  </w:footnote>
  <w:footnote w:id="15">
    <w:p w14:paraId="24C69774" w14:textId="77777777" w:rsidR="000B5A85" w:rsidRPr="0057548E" w:rsidRDefault="000B5A85" w:rsidP="004F4556">
      <w:pPr>
        <w:rPr>
          <w:rFonts w:asciiTheme="minorHAnsi" w:hAnsiTheme="minorHAnsi"/>
          <w:i/>
          <w:sz w:val="14"/>
          <w:szCs w:val="14"/>
        </w:rPr>
      </w:pPr>
      <w:r w:rsidRPr="0057548E">
        <w:rPr>
          <w:rStyle w:val="FootnoteReference"/>
          <w:rFonts w:asciiTheme="minorHAnsi" w:hAnsiTheme="minorHAnsi"/>
          <w:i/>
          <w:sz w:val="14"/>
          <w:szCs w:val="14"/>
        </w:rPr>
        <w:footnoteRef/>
      </w:r>
      <w:r w:rsidRPr="0057548E">
        <w:rPr>
          <w:rFonts w:asciiTheme="minorHAnsi" w:hAnsiTheme="minorHAnsi"/>
          <w:i/>
          <w:sz w:val="14"/>
          <w:szCs w:val="14"/>
        </w:rPr>
        <w:t xml:space="preserve"> As defined in Articles 1 and 3 of Council Framework Decision of 13 June 2002 on combating terror</w:t>
      </w:r>
      <w:r>
        <w:rPr>
          <w:rFonts w:asciiTheme="minorHAnsi" w:hAnsiTheme="minorHAnsi"/>
          <w:i/>
          <w:sz w:val="14"/>
          <w:szCs w:val="14"/>
        </w:rPr>
        <w:t>ism (OJ L 164, 22.6.2002, p.3).</w:t>
      </w:r>
      <w:r w:rsidRPr="0057548E">
        <w:rPr>
          <w:rFonts w:asciiTheme="minorHAnsi" w:hAnsiTheme="minorHAnsi"/>
          <w:i/>
          <w:sz w:val="14"/>
          <w:szCs w:val="14"/>
        </w:rPr>
        <w:t xml:space="preserve"> this exclusion ground also includes inciting or aiding or abetting or attempting to commit an offence, as referred to in Article 3 of that Framework Decision. </w:t>
      </w:r>
    </w:p>
  </w:footnote>
  <w:footnote w:id="16">
    <w:p w14:paraId="71AD0C69" w14:textId="77777777" w:rsidR="000B5A85" w:rsidRPr="0057548E" w:rsidRDefault="000B5A85" w:rsidP="004F4556">
      <w:pPr>
        <w:rPr>
          <w:rFonts w:asciiTheme="minorHAnsi" w:hAnsiTheme="minorHAnsi"/>
          <w:i/>
          <w:sz w:val="14"/>
          <w:szCs w:val="14"/>
        </w:rPr>
      </w:pPr>
      <w:r w:rsidRPr="0057548E">
        <w:rPr>
          <w:rStyle w:val="FootnoteReference"/>
          <w:rFonts w:asciiTheme="minorHAnsi" w:hAnsiTheme="minorHAnsi"/>
          <w:i/>
          <w:sz w:val="14"/>
          <w:szCs w:val="14"/>
        </w:rPr>
        <w:footnoteRef/>
      </w:r>
      <w:r w:rsidRPr="0057548E">
        <w:rPr>
          <w:rFonts w:asciiTheme="minorHAnsi" w:hAnsiTheme="minorHAnsi"/>
          <w:i/>
          <w:sz w:val="14"/>
          <w:szCs w:val="14"/>
        </w:rPr>
        <w:t xml:space="preserve"> As defined in Article 1 of the Directive 2005/60/EC of the European Parliament and of the Council of 26 October 2005 on the prevention of the use of the financial system for the purpose of money laundering and terrorist financing (OJ L 309, 25.11.2005, p. 15).</w:t>
      </w:r>
    </w:p>
  </w:footnote>
  <w:footnote w:id="17">
    <w:p w14:paraId="16C21F18" w14:textId="77777777" w:rsidR="000B5A85" w:rsidRPr="0057548E" w:rsidRDefault="000B5A85" w:rsidP="004F4556">
      <w:pPr>
        <w:rPr>
          <w:rFonts w:asciiTheme="minorHAnsi" w:hAnsiTheme="minorHAnsi"/>
          <w:i/>
          <w:sz w:val="14"/>
          <w:szCs w:val="14"/>
        </w:rPr>
      </w:pPr>
      <w:r w:rsidRPr="0057548E">
        <w:rPr>
          <w:rStyle w:val="FootnoteReference"/>
          <w:rFonts w:asciiTheme="minorHAnsi" w:hAnsiTheme="minorHAnsi"/>
          <w:i/>
          <w:sz w:val="14"/>
          <w:szCs w:val="14"/>
        </w:rPr>
        <w:footnoteRef/>
      </w:r>
      <w:r w:rsidRPr="0057548E">
        <w:rPr>
          <w:rFonts w:asciiTheme="minorHAnsi" w:hAnsiTheme="minorHAnsi"/>
          <w:i/>
          <w:sz w:val="14"/>
          <w:szCs w:val="14"/>
        </w:rPr>
        <w:t xml:space="preserve"> As defined in Article 2 of Directive 2011/36/EU of the European Parliament and of the Council of 5 April 2011 on preventing and combating trafficking in human beings and protecting its victims and replacing Council Framework Decision 2002/629/JHA  (OJ L 101, 15. 4.2011 p. 1).</w:t>
      </w:r>
    </w:p>
  </w:footnote>
  <w:footnote w:id="18">
    <w:p w14:paraId="302F9471" w14:textId="77777777" w:rsidR="000B5A85" w:rsidRPr="0057548E" w:rsidRDefault="000B5A85" w:rsidP="009B47C5">
      <w:pPr>
        <w:rPr>
          <w:rFonts w:asciiTheme="minorHAnsi" w:hAnsiTheme="minorHAnsi"/>
          <w:i/>
          <w:sz w:val="14"/>
          <w:szCs w:val="14"/>
        </w:rPr>
      </w:pPr>
      <w:r w:rsidRPr="0057548E">
        <w:rPr>
          <w:rStyle w:val="FootnoteReference"/>
          <w:rFonts w:asciiTheme="minorHAnsi" w:hAnsiTheme="minorHAnsi"/>
          <w:i/>
          <w:sz w:val="14"/>
          <w:szCs w:val="14"/>
        </w:rPr>
        <w:footnoteRef/>
      </w:r>
      <w:r w:rsidRPr="0057548E">
        <w:rPr>
          <w:rFonts w:asciiTheme="minorHAnsi" w:hAnsiTheme="minorHAnsi"/>
          <w:i/>
          <w:sz w:val="14"/>
          <w:szCs w:val="14"/>
        </w:rPr>
        <w:t xml:space="preserve"> Please repeat as many times as needed.</w:t>
      </w:r>
    </w:p>
  </w:footnote>
  <w:footnote w:id="19">
    <w:p w14:paraId="2C5E79C9" w14:textId="77777777" w:rsidR="000B5A85" w:rsidRPr="0057548E" w:rsidRDefault="000B5A85" w:rsidP="004F4556">
      <w:pPr>
        <w:rPr>
          <w:rFonts w:asciiTheme="minorHAnsi" w:hAnsiTheme="minorHAnsi"/>
          <w:i/>
          <w:sz w:val="14"/>
          <w:szCs w:val="14"/>
        </w:rPr>
      </w:pPr>
      <w:r w:rsidRPr="0057548E">
        <w:rPr>
          <w:rStyle w:val="FootnoteReference"/>
          <w:rFonts w:asciiTheme="minorHAnsi" w:hAnsiTheme="minorHAnsi"/>
          <w:i/>
          <w:sz w:val="14"/>
          <w:szCs w:val="14"/>
        </w:rPr>
        <w:footnoteRef/>
      </w:r>
      <w:r w:rsidRPr="0057548E">
        <w:rPr>
          <w:rFonts w:asciiTheme="minorHAnsi" w:hAnsiTheme="minorHAnsi"/>
          <w:i/>
          <w:sz w:val="14"/>
          <w:szCs w:val="14"/>
        </w:rPr>
        <w:t xml:space="preserve"> Please repeat as many times as needed.</w:t>
      </w:r>
    </w:p>
  </w:footnote>
  <w:footnote w:id="20">
    <w:p w14:paraId="3F72D97A" w14:textId="77777777" w:rsidR="000B5A85" w:rsidRDefault="000B5A85" w:rsidP="00184BF7">
      <w:pPr>
        <w:rPr>
          <w:sz w:val="14"/>
          <w:szCs w:val="14"/>
        </w:rPr>
      </w:pPr>
      <w:r w:rsidRPr="0057548E">
        <w:rPr>
          <w:rStyle w:val="FootnoteReference"/>
          <w:rFonts w:asciiTheme="minorHAnsi" w:hAnsiTheme="minorHAnsi"/>
          <w:i/>
          <w:sz w:val="14"/>
          <w:szCs w:val="14"/>
        </w:rPr>
        <w:footnoteRef/>
      </w:r>
      <w:r w:rsidRPr="0057548E">
        <w:rPr>
          <w:rFonts w:asciiTheme="minorHAnsi" w:hAnsiTheme="minorHAnsi"/>
          <w:i/>
          <w:sz w:val="14"/>
          <w:szCs w:val="14"/>
        </w:rPr>
        <w:t xml:space="preserve"> Please repeat as many times as needed.</w:t>
      </w:r>
    </w:p>
  </w:footnote>
  <w:footnote w:id="21">
    <w:p w14:paraId="340E05C5" w14:textId="77777777" w:rsidR="000B5A85" w:rsidRPr="0057548E" w:rsidRDefault="000B5A85" w:rsidP="004F4556">
      <w:pPr>
        <w:rPr>
          <w:rFonts w:asciiTheme="minorHAnsi" w:hAnsiTheme="minorHAnsi"/>
          <w:i/>
          <w:sz w:val="14"/>
          <w:szCs w:val="14"/>
        </w:rPr>
      </w:pPr>
      <w:r w:rsidRPr="0057548E">
        <w:rPr>
          <w:rStyle w:val="FootnoteReference"/>
          <w:rFonts w:asciiTheme="minorHAnsi" w:hAnsiTheme="minorHAnsi"/>
          <w:i/>
          <w:sz w:val="14"/>
          <w:szCs w:val="14"/>
        </w:rPr>
        <w:footnoteRef/>
      </w:r>
      <w:r w:rsidRPr="0057548E">
        <w:rPr>
          <w:rStyle w:val="FootnoteReference"/>
          <w:rFonts w:asciiTheme="minorHAnsi" w:hAnsiTheme="minorHAnsi"/>
          <w:i/>
          <w:sz w:val="14"/>
          <w:szCs w:val="14"/>
        </w:rPr>
        <w:t xml:space="preserve"> </w:t>
      </w:r>
      <w:r w:rsidRPr="0057548E">
        <w:rPr>
          <w:rFonts w:asciiTheme="minorHAnsi" w:hAnsiTheme="minorHAnsi"/>
          <w:i/>
          <w:sz w:val="14"/>
          <w:szCs w:val="14"/>
        </w:rPr>
        <w:t>In accordance with national provisions implementing Article 57(6) of Directive 2014/24/EU.</w:t>
      </w:r>
    </w:p>
  </w:footnote>
  <w:footnote w:id="22">
    <w:p w14:paraId="1900385A" w14:textId="77777777" w:rsidR="000B5A85" w:rsidRPr="00D52608" w:rsidRDefault="000B5A85" w:rsidP="008E14BF">
      <w:pPr>
        <w:rPr>
          <w:rFonts w:asciiTheme="minorHAnsi" w:hAnsiTheme="minorHAnsi"/>
          <w:i/>
          <w:sz w:val="22"/>
        </w:rPr>
      </w:pPr>
      <w:r w:rsidRPr="00D52608">
        <w:rPr>
          <w:rStyle w:val="FootnoteReference"/>
          <w:rFonts w:asciiTheme="minorHAnsi" w:hAnsiTheme="minorHAnsi"/>
          <w:i/>
          <w:sz w:val="14"/>
          <w:szCs w:val="16"/>
        </w:rPr>
        <w:footnoteRef/>
      </w:r>
      <w:r w:rsidRPr="00D52608">
        <w:rPr>
          <w:rFonts w:asciiTheme="minorHAnsi" w:hAnsiTheme="minorHAnsi"/>
          <w:i/>
          <w:sz w:val="14"/>
          <w:szCs w:val="16"/>
        </w:rPr>
        <w:t xml:space="preserve"> Taking into account the character of the crimes committed (punctual, repeated, systematic....) the explanation should show the adequacy of the measures to taken.</w:t>
      </w:r>
    </w:p>
  </w:footnote>
  <w:footnote w:id="23">
    <w:p w14:paraId="387E89BF" w14:textId="77777777" w:rsidR="000B5A85" w:rsidRDefault="000B5A85" w:rsidP="00184BF7">
      <w:pPr>
        <w:rPr>
          <w:rStyle w:val="FootnoteReference"/>
          <w:sz w:val="16"/>
          <w:szCs w:val="16"/>
        </w:rPr>
      </w:pPr>
      <w:r w:rsidRPr="00D52608">
        <w:rPr>
          <w:rStyle w:val="FootnoteReference"/>
          <w:rFonts w:asciiTheme="minorHAnsi" w:hAnsiTheme="minorHAnsi"/>
          <w:i/>
          <w:sz w:val="14"/>
          <w:szCs w:val="16"/>
        </w:rPr>
        <w:footnoteRef/>
      </w:r>
      <w:r w:rsidRPr="00D52608">
        <w:rPr>
          <w:rStyle w:val="FootnoteReference"/>
          <w:rFonts w:asciiTheme="minorHAnsi" w:hAnsiTheme="minorHAnsi"/>
          <w:i/>
          <w:sz w:val="14"/>
          <w:szCs w:val="16"/>
        </w:rPr>
        <w:t xml:space="preserve"> </w:t>
      </w:r>
      <w:r w:rsidRPr="00D52608">
        <w:rPr>
          <w:rFonts w:asciiTheme="minorHAnsi" w:hAnsiTheme="minorHAnsi"/>
          <w:i/>
          <w:sz w:val="14"/>
          <w:szCs w:val="16"/>
        </w:rPr>
        <w:t>Please repeat as many times as needed</w:t>
      </w:r>
    </w:p>
  </w:footnote>
  <w:footnote w:id="24">
    <w:p w14:paraId="69772EF0" w14:textId="77777777" w:rsidR="000B5A85" w:rsidRPr="00A17B07" w:rsidRDefault="000B5A85" w:rsidP="00955A5B">
      <w:pPr>
        <w:rPr>
          <w:rStyle w:val="FootnoteReference"/>
          <w:rFonts w:asciiTheme="minorHAnsi" w:hAnsiTheme="minorHAnsi"/>
          <w:i/>
          <w:sz w:val="14"/>
          <w:szCs w:val="14"/>
        </w:rPr>
      </w:pPr>
      <w:r w:rsidRPr="00A17B07">
        <w:rPr>
          <w:rStyle w:val="FootnoteReference"/>
          <w:rFonts w:asciiTheme="minorHAnsi" w:hAnsiTheme="minorHAnsi"/>
          <w:i/>
          <w:sz w:val="14"/>
          <w:szCs w:val="14"/>
        </w:rPr>
        <w:footnoteRef/>
      </w:r>
      <w:r w:rsidRPr="00A17B07">
        <w:rPr>
          <w:rStyle w:val="FootnoteReference"/>
          <w:rFonts w:asciiTheme="minorHAnsi" w:hAnsiTheme="minorHAnsi"/>
          <w:i/>
          <w:sz w:val="14"/>
          <w:szCs w:val="14"/>
        </w:rPr>
        <w:t xml:space="preserve"> </w:t>
      </w:r>
      <w:r w:rsidRPr="00A17B07">
        <w:rPr>
          <w:rFonts w:asciiTheme="minorHAnsi" w:hAnsiTheme="minorHAnsi"/>
          <w:i/>
          <w:sz w:val="14"/>
          <w:szCs w:val="14"/>
        </w:rPr>
        <w:t>Please repeat as many times as needed</w:t>
      </w:r>
    </w:p>
  </w:footnote>
  <w:footnote w:id="25">
    <w:p w14:paraId="1C50A321" w14:textId="77777777" w:rsidR="000B5A85" w:rsidRPr="00A17B07" w:rsidRDefault="000B5A85" w:rsidP="004F4556">
      <w:pPr>
        <w:rPr>
          <w:rFonts w:asciiTheme="minorHAnsi" w:hAnsiTheme="minorHAnsi"/>
          <w:i/>
          <w:sz w:val="14"/>
          <w:szCs w:val="14"/>
        </w:rPr>
      </w:pPr>
      <w:r w:rsidRPr="00A17B07">
        <w:rPr>
          <w:rStyle w:val="FootnoteReference"/>
          <w:rFonts w:asciiTheme="minorHAnsi" w:hAnsiTheme="minorHAnsi"/>
          <w:i/>
          <w:sz w:val="14"/>
          <w:szCs w:val="14"/>
        </w:rPr>
        <w:footnoteRef/>
      </w:r>
      <w:r w:rsidRPr="00A17B07">
        <w:rPr>
          <w:rStyle w:val="FootnoteReference"/>
          <w:rFonts w:asciiTheme="minorHAnsi" w:hAnsiTheme="minorHAnsi"/>
          <w:i/>
          <w:sz w:val="14"/>
          <w:szCs w:val="14"/>
        </w:rPr>
        <w:t xml:space="preserve"> </w:t>
      </w:r>
      <w:r w:rsidRPr="00A17B07">
        <w:rPr>
          <w:rFonts w:asciiTheme="minorHAnsi" w:hAnsiTheme="minorHAnsi"/>
          <w:i/>
          <w:sz w:val="14"/>
          <w:szCs w:val="14"/>
        </w:rPr>
        <w:t>See Article 57(4) of Directive 2014/24/EU</w:t>
      </w:r>
    </w:p>
  </w:footnote>
  <w:footnote w:id="26">
    <w:p w14:paraId="5C8ED8B7" w14:textId="77777777" w:rsidR="000B5A85" w:rsidRPr="00A17B07" w:rsidRDefault="000B5A85" w:rsidP="004F4556">
      <w:pPr>
        <w:rPr>
          <w:rFonts w:asciiTheme="minorHAnsi" w:hAnsiTheme="minorHAnsi"/>
          <w:i/>
          <w:sz w:val="14"/>
          <w:szCs w:val="14"/>
        </w:rPr>
      </w:pPr>
      <w:r w:rsidRPr="00A17B07">
        <w:rPr>
          <w:rStyle w:val="FootnoteReference"/>
          <w:rFonts w:asciiTheme="minorHAnsi" w:hAnsiTheme="minorHAnsi"/>
          <w:i/>
          <w:sz w:val="14"/>
          <w:szCs w:val="14"/>
        </w:rPr>
        <w:footnoteRef/>
      </w:r>
      <w:r w:rsidRPr="00A17B07">
        <w:rPr>
          <w:rStyle w:val="FootnoteReference"/>
          <w:rFonts w:asciiTheme="minorHAnsi" w:hAnsiTheme="minorHAnsi"/>
          <w:i/>
          <w:sz w:val="14"/>
          <w:szCs w:val="14"/>
        </w:rPr>
        <w:t xml:space="preserve"> </w:t>
      </w:r>
      <w:r w:rsidRPr="00A17B07">
        <w:rPr>
          <w:rFonts w:asciiTheme="minorHAnsi" w:hAnsiTheme="minorHAnsi"/>
          <w:i/>
          <w:sz w:val="14"/>
          <w:szCs w:val="14"/>
        </w:rPr>
        <w:t>As referred to for the purposes of this procurement in national law, in the relevant notice or the procurement documents or in Article 18(2) of Directive 2014/24/EU.</w:t>
      </w:r>
    </w:p>
  </w:footnote>
  <w:footnote w:id="27">
    <w:p w14:paraId="6F1CD95E" w14:textId="77777777" w:rsidR="000B5A85" w:rsidRPr="00A17B07" w:rsidRDefault="000B5A85" w:rsidP="004F4556">
      <w:pPr>
        <w:rPr>
          <w:rFonts w:asciiTheme="minorHAnsi" w:hAnsiTheme="minorHAnsi"/>
          <w:i/>
          <w:sz w:val="14"/>
          <w:szCs w:val="14"/>
        </w:rPr>
      </w:pPr>
      <w:r w:rsidRPr="00A17B07">
        <w:rPr>
          <w:rStyle w:val="FootnoteReference"/>
          <w:rFonts w:asciiTheme="minorHAnsi" w:hAnsiTheme="minorHAnsi"/>
          <w:i/>
          <w:sz w:val="14"/>
          <w:szCs w:val="14"/>
        </w:rPr>
        <w:footnoteRef/>
      </w:r>
      <w:r w:rsidRPr="00A17B07">
        <w:rPr>
          <w:rFonts w:asciiTheme="minorHAnsi" w:hAnsiTheme="minorHAnsi"/>
          <w:i/>
          <w:sz w:val="14"/>
          <w:szCs w:val="14"/>
        </w:rPr>
        <w:t xml:space="preserve"> See national law, the relevant notice or the procurement documents</w:t>
      </w:r>
    </w:p>
  </w:footnote>
  <w:footnote w:id="28">
    <w:p w14:paraId="40CBD2C6" w14:textId="77777777" w:rsidR="000B5A85" w:rsidRDefault="000B5A85" w:rsidP="004F4556">
      <w:pPr>
        <w:rPr>
          <w:sz w:val="16"/>
          <w:szCs w:val="16"/>
        </w:rPr>
      </w:pPr>
      <w:r w:rsidRPr="00A17B07">
        <w:rPr>
          <w:rStyle w:val="FootnoteReference"/>
          <w:rFonts w:asciiTheme="minorHAnsi" w:hAnsiTheme="minorHAnsi"/>
          <w:i/>
          <w:sz w:val="14"/>
          <w:szCs w:val="14"/>
        </w:rPr>
        <w:footnoteRef/>
      </w:r>
      <w:r w:rsidRPr="00A17B07">
        <w:rPr>
          <w:rFonts w:asciiTheme="minorHAnsi" w:hAnsiTheme="minorHAnsi"/>
          <w:i/>
          <w:sz w:val="14"/>
          <w:szCs w:val="14"/>
        </w:rPr>
        <w:t xml:space="preserve"> This information need not be given if exclusion of economic operators in one of the cases listed under letter a to f has been made mandatory under the applicable national law without any possibility of derogation where the economic operator is nevertheless able to perform the contract.</w:t>
      </w:r>
    </w:p>
  </w:footnote>
  <w:footnote w:id="29">
    <w:p w14:paraId="6661D7DC" w14:textId="77777777" w:rsidR="000B5A85" w:rsidRPr="00A17B07" w:rsidRDefault="000B5A85" w:rsidP="004F4556">
      <w:pPr>
        <w:rPr>
          <w:rFonts w:asciiTheme="minorHAnsi" w:hAnsiTheme="minorHAnsi"/>
          <w:i/>
          <w:sz w:val="14"/>
          <w:szCs w:val="14"/>
        </w:rPr>
      </w:pPr>
      <w:r w:rsidRPr="00A17B07">
        <w:rPr>
          <w:rStyle w:val="FootnoteReference"/>
          <w:rFonts w:asciiTheme="minorHAnsi" w:hAnsiTheme="minorHAnsi"/>
          <w:i/>
          <w:sz w:val="14"/>
          <w:szCs w:val="14"/>
        </w:rPr>
        <w:footnoteRef/>
      </w:r>
      <w:r w:rsidRPr="00A17B07">
        <w:rPr>
          <w:rStyle w:val="FootnoteReference"/>
          <w:rFonts w:asciiTheme="minorHAnsi" w:hAnsiTheme="minorHAnsi"/>
          <w:i/>
          <w:sz w:val="14"/>
          <w:szCs w:val="14"/>
        </w:rPr>
        <w:t xml:space="preserve"> </w:t>
      </w:r>
      <w:r w:rsidRPr="00975344">
        <w:rPr>
          <w:rStyle w:val="FootnoteReference"/>
          <w:rFonts w:asciiTheme="minorHAnsi" w:hAnsiTheme="minorHAnsi"/>
          <w:i/>
          <w:sz w:val="14"/>
          <w:szCs w:val="14"/>
          <w:vertAlign w:val="baseline"/>
        </w:rPr>
        <w:t>Where applicable, see definitions in national law, the relevant notice or the procurement documents.</w:t>
      </w:r>
    </w:p>
  </w:footnote>
  <w:footnote w:id="30">
    <w:p w14:paraId="52A2FC45" w14:textId="77777777" w:rsidR="000B5A85" w:rsidRPr="00A17B07" w:rsidRDefault="000B5A85" w:rsidP="004F4556">
      <w:pPr>
        <w:rPr>
          <w:rFonts w:asciiTheme="minorHAnsi" w:hAnsiTheme="minorHAnsi"/>
          <w:i/>
          <w:sz w:val="14"/>
          <w:szCs w:val="14"/>
        </w:rPr>
      </w:pPr>
      <w:r w:rsidRPr="00A17B07">
        <w:rPr>
          <w:rStyle w:val="FootnoteReference"/>
          <w:rFonts w:asciiTheme="minorHAnsi" w:hAnsiTheme="minorHAnsi"/>
          <w:i/>
          <w:sz w:val="14"/>
          <w:szCs w:val="14"/>
        </w:rPr>
        <w:footnoteRef/>
      </w:r>
      <w:r w:rsidRPr="00A17B07">
        <w:rPr>
          <w:rFonts w:asciiTheme="minorHAnsi" w:hAnsiTheme="minorHAnsi"/>
          <w:i/>
          <w:sz w:val="14"/>
          <w:szCs w:val="14"/>
        </w:rPr>
        <w:t xml:space="preserve"> As indicated in national law, the relevant notice or the procurement documents.</w:t>
      </w:r>
    </w:p>
    <w:p w14:paraId="51B4CBBE" w14:textId="77777777" w:rsidR="000B5A85" w:rsidRDefault="000B5A85" w:rsidP="004F4556">
      <w:pPr>
        <w:pStyle w:val="FootnoteText"/>
      </w:pPr>
    </w:p>
  </w:footnote>
  <w:footnote w:id="31">
    <w:p w14:paraId="1FF90859" w14:textId="77777777" w:rsidR="000B5A85" w:rsidRPr="00553DCC" w:rsidRDefault="000B5A85" w:rsidP="004F4556">
      <w:pPr>
        <w:pStyle w:val="FootnoteText"/>
        <w:rPr>
          <w:rFonts w:cs="Times New Roman"/>
          <w:i/>
          <w:sz w:val="14"/>
          <w:szCs w:val="14"/>
        </w:rPr>
      </w:pPr>
      <w:r w:rsidRPr="00553DCC">
        <w:rPr>
          <w:rStyle w:val="FootnoteReference"/>
          <w:i/>
          <w:sz w:val="14"/>
          <w:szCs w:val="14"/>
        </w:rPr>
        <w:footnoteRef/>
      </w:r>
      <w:r w:rsidRPr="00553DCC">
        <w:rPr>
          <w:rFonts w:cs="Times New Roman"/>
          <w:i/>
          <w:sz w:val="14"/>
          <w:szCs w:val="14"/>
        </w:rPr>
        <w:t xml:space="preserve"> On condition that the economic operator has provided the necessary information (web address, issuing authority or body, precise reference of the documentation) allowing the contracting authority or contracting entity to do so.  Where required, this must be accompanied by the relevant consent to such access.</w:t>
      </w:r>
    </w:p>
  </w:footnote>
  <w:footnote w:id="32">
    <w:p w14:paraId="2FC20D62" w14:textId="77777777" w:rsidR="000B5A85" w:rsidRDefault="000B5A85" w:rsidP="004F4556">
      <w:pPr>
        <w:pStyle w:val="FootnoteText"/>
      </w:pPr>
      <w:r w:rsidRPr="00553DCC">
        <w:rPr>
          <w:rStyle w:val="FootnoteReference"/>
          <w:i/>
          <w:sz w:val="14"/>
          <w:szCs w:val="14"/>
        </w:rPr>
        <w:footnoteRef/>
      </w:r>
      <w:r w:rsidRPr="00553DCC">
        <w:rPr>
          <w:rFonts w:cs="Times New Roman"/>
          <w:i/>
          <w:sz w:val="14"/>
          <w:szCs w:val="14"/>
        </w:rPr>
        <w:t xml:space="preserve"> Depending on the national implementation of the second subparagraph of Article 59(5) of Directive 2014/24/EU</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20666FF4"/>
    <w:lvl w:ilvl="0">
      <w:start w:val="1"/>
      <w:numFmt w:val="bullet"/>
      <w:lvlText w:val=""/>
      <w:lvlJc w:val="left"/>
      <w:pPr>
        <w:tabs>
          <w:tab w:val="num" w:pos="720"/>
        </w:tabs>
        <w:ind w:left="720" w:hanging="360"/>
      </w:pPr>
      <w:rPr>
        <w:rFonts w:ascii="Symbol" w:hAnsi="Symbol" w:hint="default"/>
        <w:sz w:val="20"/>
        <w:szCs w:val="20"/>
      </w:rPr>
    </w:lvl>
  </w:abstractNum>
  <w:abstractNum w:abstractNumId="1" w15:restartNumberingAfterBreak="0">
    <w:nsid w:val="03BC5F98"/>
    <w:multiLevelType w:val="multilevel"/>
    <w:tmpl w:val="2AB8291C"/>
    <w:lvl w:ilvl="0">
      <w:start w:val="1"/>
      <w:numFmt w:val="bullet"/>
      <w:lvlText w:val=""/>
      <w:lvlJc w:val="left"/>
      <w:pPr>
        <w:tabs>
          <w:tab w:val="num" w:pos="397"/>
        </w:tabs>
        <w:ind w:left="397" w:hanging="397"/>
      </w:pPr>
      <w:rPr>
        <w:rFonts w:ascii="Webdings" w:hAnsi="Webdings" w:hint="default"/>
        <w:color w:val="C0C0C0"/>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2" w15:restartNumberingAfterBreak="0">
    <w:nsid w:val="04002C95"/>
    <w:multiLevelType w:val="hybridMultilevel"/>
    <w:tmpl w:val="78086AE6"/>
    <w:lvl w:ilvl="0" w:tplc="7ACC7BA2">
      <w:start w:val="1"/>
      <w:numFmt w:val="lowerLetter"/>
      <w:lvlText w:val="(%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088E4E1B"/>
    <w:multiLevelType w:val="hybridMultilevel"/>
    <w:tmpl w:val="1E446E50"/>
    <w:lvl w:ilvl="0" w:tplc="51CC5C28">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 w15:restartNumberingAfterBreak="0">
    <w:nsid w:val="0A201D34"/>
    <w:multiLevelType w:val="hybridMultilevel"/>
    <w:tmpl w:val="C14CFB16"/>
    <w:lvl w:ilvl="0" w:tplc="3D70632A">
      <w:start w:val="1"/>
      <w:numFmt w:val="bullet"/>
      <w:lvlText w:val=""/>
      <w:lvlJc w:val="left"/>
      <w:pPr>
        <w:tabs>
          <w:tab w:val="num" w:pos="738"/>
        </w:tabs>
        <w:ind w:left="738" w:hanging="369"/>
      </w:pPr>
      <w:rPr>
        <w:rFonts w:ascii="Webdings" w:hAnsi="Webdings" w:hint="default"/>
        <w:color w:val="CC99FF"/>
        <w:sz w:val="16"/>
        <w:szCs w:val="16"/>
      </w:rPr>
    </w:lvl>
    <w:lvl w:ilvl="1" w:tplc="04090003">
      <w:start w:val="1"/>
      <w:numFmt w:val="bullet"/>
      <w:lvlText w:val="o"/>
      <w:lvlJc w:val="left"/>
      <w:pPr>
        <w:tabs>
          <w:tab w:val="num" w:pos="2291"/>
        </w:tabs>
        <w:ind w:left="2291" w:hanging="360"/>
      </w:pPr>
      <w:rPr>
        <w:rFonts w:ascii="Courier New" w:hAnsi="Courier New" w:cs="Courier New" w:hint="default"/>
      </w:rPr>
    </w:lvl>
    <w:lvl w:ilvl="2" w:tplc="04090005" w:tentative="1">
      <w:start w:val="1"/>
      <w:numFmt w:val="bullet"/>
      <w:lvlText w:val=""/>
      <w:lvlJc w:val="left"/>
      <w:pPr>
        <w:tabs>
          <w:tab w:val="num" w:pos="3011"/>
        </w:tabs>
        <w:ind w:left="3011" w:hanging="360"/>
      </w:pPr>
      <w:rPr>
        <w:rFonts w:ascii="Wingdings" w:hAnsi="Wingdings" w:hint="default"/>
      </w:rPr>
    </w:lvl>
    <w:lvl w:ilvl="3" w:tplc="04090001" w:tentative="1">
      <w:start w:val="1"/>
      <w:numFmt w:val="bullet"/>
      <w:lvlText w:val=""/>
      <w:lvlJc w:val="left"/>
      <w:pPr>
        <w:tabs>
          <w:tab w:val="num" w:pos="3731"/>
        </w:tabs>
        <w:ind w:left="3731" w:hanging="360"/>
      </w:pPr>
      <w:rPr>
        <w:rFonts w:ascii="Symbol" w:hAnsi="Symbol" w:hint="default"/>
      </w:rPr>
    </w:lvl>
    <w:lvl w:ilvl="4" w:tplc="04090003" w:tentative="1">
      <w:start w:val="1"/>
      <w:numFmt w:val="bullet"/>
      <w:lvlText w:val="o"/>
      <w:lvlJc w:val="left"/>
      <w:pPr>
        <w:tabs>
          <w:tab w:val="num" w:pos="4451"/>
        </w:tabs>
        <w:ind w:left="4451" w:hanging="360"/>
      </w:pPr>
      <w:rPr>
        <w:rFonts w:ascii="Courier New" w:hAnsi="Courier New" w:cs="Courier New" w:hint="default"/>
      </w:rPr>
    </w:lvl>
    <w:lvl w:ilvl="5" w:tplc="04090005" w:tentative="1">
      <w:start w:val="1"/>
      <w:numFmt w:val="bullet"/>
      <w:lvlText w:val=""/>
      <w:lvlJc w:val="left"/>
      <w:pPr>
        <w:tabs>
          <w:tab w:val="num" w:pos="5171"/>
        </w:tabs>
        <w:ind w:left="5171" w:hanging="360"/>
      </w:pPr>
      <w:rPr>
        <w:rFonts w:ascii="Wingdings" w:hAnsi="Wingdings" w:hint="default"/>
      </w:rPr>
    </w:lvl>
    <w:lvl w:ilvl="6" w:tplc="04090001" w:tentative="1">
      <w:start w:val="1"/>
      <w:numFmt w:val="bullet"/>
      <w:lvlText w:val=""/>
      <w:lvlJc w:val="left"/>
      <w:pPr>
        <w:tabs>
          <w:tab w:val="num" w:pos="5891"/>
        </w:tabs>
        <w:ind w:left="5891" w:hanging="360"/>
      </w:pPr>
      <w:rPr>
        <w:rFonts w:ascii="Symbol" w:hAnsi="Symbol" w:hint="default"/>
      </w:rPr>
    </w:lvl>
    <w:lvl w:ilvl="7" w:tplc="04090003" w:tentative="1">
      <w:start w:val="1"/>
      <w:numFmt w:val="bullet"/>
      <w:lvlText w:val="o"/>
      <w:lvlJc w:val="left"/>
      <w:pPr>
        <w:tabs>
          <w:tab w:val="num" w:pos="6611"/>
        </w:tabs>
        <w:ind w:left="6611" w:hanging="360"/>
      </w:pPr>
      <w:rPr>
        <w:rFonts w:ascii="Courier New" w:hAnsi="Courier New" w:cs="Courier New" w:hint="default"/>
      </w:rPr>
    </w:lvl>
    <w:lvl w:ilvl="8" w:tplc="04090005" w:tentative="1">
      <w:start w:val="1"/>
      <w:numFmt w:val="bullet"/>
      <w:lvlText w:val=""/>
      <w:lvlJc w:val="left"/>
      <w:pPr>
        <w:tabs>
          <w:tab w:val="num" w:pos="7331"/>
        </w:tabs>
        <w:ind w:left="7331" w:hanging="360"/>
      </w:pPr>
      <w:rPr>
        <w:rFonts w:ascii="Wingdings" w:hAnsi="Wingdings" w:hint="default"/>
      </w:rPr>
    </w:lvl>
  </w:abstractNum>
  <w:abstractNum w:abstractNumId="5" w15:restartNumberingAfterBreak="0">
    <w:nsid w:val="0E5B5AB3"/>
    <w:multiLevelType w:val="multilevel"/>
    <w:tmpl w:val="69AC5368"/>
    <w:lvl w:ilvl="0">
      <w:start w:val="1"/>
      <w:numFmt w:val="decimal"/>
      <w:lvlText w:val="%1."/>
      <w:lvlJc w:val="left"/>
      <w:pPr>
        <w:tabs>
          <w:tab w:val="num" w:pos="360"/>
        </w:tabs>
        <w:ind w:left="360" w:hanging="360"/>
      </w:pPr>
      <w:rPr>
        <w:rFonts w:ascii="Goudy Old Style" w:hAnsi="Goudy Old Style"/>
        <w:sz w:val="24"/>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6"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7" w15:restartNumberingAfterBreak="0">
    <w:nsid w:val="16E8005F"/>
    <w:multiLevelType w:val="hybridMultilevel"/>
    <w:tmpl w:val="031E01F8"/>
    <w:lvl w:ilvl="0" w:tplc="FCDC2D7A">
      <w:start w:val="1"/>
      <w:numFmt w:val="lowerLetter"/>
      <w:lvlText w:val="(%1)"/>
      <w:lvlJc w:val="left"/>
      <w:pPr>
        <w:ind w:left="720" w:hanging="360"/>
      </w:pPr>
      <w:rPr>
        <w:rFonts w:hint="default"/>
        <w:sz w:val="16"/>
        <w:szCs w:val="16"/>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185066DA"/>
    <w:multiLevelType w:val="hybridMultilevel"/>
    <w:tmpl w:val="75280B0C"/>
    <w:lvl w:ilvl="0" w:tplc="405C70B4">
      <w:start w:val="1"/>
      <w:numFmt w:val="lowerLetter"/>
      <w:lvlText w:val="(%1)"/>
      <w:lvlJc w:val="left"/>
      <w:pPr>
        <w:ind w:left="1116"/>
      </w:pPr>
      <w:rPr>
        <w:rFonts w:ascii="Calibri" w:eastAsia="Times New Roman" w:hAnsi="Calibri" w:cs="Times New Roman" w:hint="default"/>
        <w:b w:val="0"/>
        <w:i w:val="0"/>
        <w:strike w:val="0"/>
        <w:dstrike w:val="0"/>
        <w:color w:val="auto"/>
        <w:sz w:val="22"/>
        <w:szCs w:val="21"/>
        <w:u w:val="none" w:color="000000"/>
        <w:vertAlign w:val="baseline"/>
      </w:rPr>
    </w:lvl>
    <w:lvl w:ilvl="1" w:tplc="B54A4BAA">
      <w:start w:val="1"/>
      <w:numFmt w:val="lowerLetter"/>
      <w:lvlText w:val="%2"/>
      <w:lvlJc w:val="left"/>
      <w:pPr>
        <w:ind w:left="1800"/>
      </w:pPr>
      <w:rPr>
        <w:rFonts w:ascii="Times New Roman" w:eastAsia="Times New Roman" w:hAnsi="Times New Roman" w:cs="Times New Roman"/>
        <w:b w:val="0"/>
        <w:i w:val="0"/>
        <w:strike w:val="0"/>
        <w:dstrike w:val="0"/>
        <w:color w:val="000000"/>
        <w:sz w:val="21"/>
        <w:szCs w:val="21"/>
        <w:u w:val="none" w:color="000000"/>
        <w:vertAlign w:val="baseline"/>
      </w:rPr>
    </w:lvl>
    <w:lvl w:ilvl="2" w:tplc="27544CBC">
      <w:start w:val="1"/>
      <w:numFmt w:val="lowerRoman"/>
      <w:lvlText w:val="%3"/>
      <w:lvlJc w:val="left"/>
      <w:pPr>
        <w:ind w:left="2520"/>
      </w:pPr>
      <w:rPr>
        <w:rFonts w:ascii="Times New Roman" w:eastAsia="Times New Roman" w:hAnsi="Times New Roman" w:cs="Times New Roman"/>
        <w:b w:val="0"/>
        <w:i w:val="0"/>
        <w:strike w:val="0"/>
        <w:dstrike w:val="0"/>
        <w:color w:val="000000"/>
        <w:sz w:val="21"/>
        <w:szCs w:val="21"/>
        <w:u w:val="none" w:color="000000"/>
        <w:vertAlign w:val="baseline"/>
      </w:rPr>
    </w:lvl>
    <w:lvl w:ilvl="3" w:tplc="17A20428">
      <w:start w:val="1"/>
      <w:numFmt w:val="decimal"/>
      <w:lvlText w:val="%4"/>
      <w:lvlJc w:val="left"/>
      <w:pPr>
        <w:ind w:left="3240"/>
      </w:pPr>
      <w:rPr>
        <w:rFonts w:ascii="Times New Roman" w:eastAsia="Times New Roman" w:hAnsi="Times New Roman" w:cs="Times New Roman"/>
        <w:b w:val="0"/>
        <w:i w:val="0"/>
        <w:strike w:val="0"/>
        <w:dstrike w:val="0"/>
        <w:color w:val="000000"/>
        <w:sz w:val="21"/>
        <w:szCs w:val="21"/>
        <w:u w:val="none" w:color="000000"/>
        <w:vertAlign w:val="baseline"/>
      </w:rPr>
    </w:lvl>
    <w:lvl w:ilvl="4" w:tplc="D12E5600">
      <w:start w:val="1"/>
      <w:numFmt w:val="lowerLetter"/>
      <w:lvlText w:val="%5"/>
      <w:lvlJc w:val="left"/>
      <w:pPr>
        <w:ind w:left="3960"/>
      </w:pPr>
      <w:rPr>
        <w:rFonts w:ascii="Times New Roman" w:eastAsia="Times New Roman" w:hAnsi="Times New Roman" w:cs="Times New Roman"/>
        <w:b w:val="0"/>
        <w:i w:val="0"/>
        <w:strike w:val="0"/>
        <w:dstrike w:val="0"/>
        <w:color w:val="000000"/>
        <w:sz w:val="21"/>
        <w:szCs w:val="21"/>
        <w:u w:val="none" w:color="000000"/>
        <w:vertAlign w:val="baseline"/>
      </w:rPr>
    </w:lvl>
    <w:lvl w:ilvl="5" w:tplc="9F502D5C">
      <w:start w:val="1"/>
      <w:numFmt w:val="lowerRoman"/>
      <w:lvlText w:val="%6"/>
      <w:lvlJc w:val="left"/>
      <w:pPr>
        <w:ind w:left="4680"/>
      </w:pPr>
      <w:rPr>
        <w:rFonts w:ascii="Times New Roman" w:eastAsia="Times New Roman" w:hAnsi="Times New Roman" w:cs="Times New Roman"/>
        <w:b w:val="0"/>
        <w:i w:val="0"/>
        <w:strike w:val="0"/>
        <w:dstrike w:val="0"/>
        <w:color w:val="000000"/>
        <w:sz w:val="21"/>
        <w:szCs w:val="21"/>
        <w:u w:val="none" w:color="000000"/>
        <w:vertAlign w:val="baseline"/>
      </w:rPr>
    </w:lvl>
    <w:lvl w:ilvl="6" w:tplc="9CE0E9DE">
      <w:start w:val="1"/>
      <w:numFmt w:val="decimal"/>
      <w:lvlText w:val="%7"/>
      <w:lvlJc w:val="left"/>
      <w:pPr>
        <w:ind w:left="5400"/>
      </w:pPr>
      <w:rPr>
        <w:rFonts w:ascii="Times New Roman" w:eastAsia="Times New Roman" w:hAnsi="Times New Roman" w:cs="Times New Roman"/>
        <w:b w:val="0"/>
        <w:i w:val="0"/>
        <w:strike w:val="0"/>
        <w:dstrike w:val="0"/>
        <w:color w:val="000000"/>
        <w:sz w:val="21"/>
        <w:szCs w:val="21"/>
        <w:u w:val="none" w:color="000000"/>
        <w:vertAlign w:val="baseline"/>
      </w:rPr>
    </w:lvl>
    <w:lvl w:ilvl="7" w:tplc="69E6FFAA">
      <w:start w:val="1"/>
      <w:numFmt w:val="lowerLetter"/>
      <w:lvlText w:val="%8"/>
      <w:lvlJc w:val="left"/>
      <w:pPr>
        <w:ind w:left="6120"/>
      </w:pPr>
      <w:rPr>
        <w:rFonts w:ascii="Times New Roman" w:eastAsia="Times New Roman" w:hAnsi="Times New Roman" w:cs="Times New Roman"/>
        <w:b w:val="0"/>
        <w:i w:val="0"/>
        <w:strike w:val="0"/>
        <w:dstrike w:val="0"/>
        <w:color w:val="000000"/>
        <w:sz w:val="21"/>
        <w:szCs w:val="21"/>
        <w:u w:val="none" w:color="000000"/>
        <w:vertAlign w:val="baseline"/>
      </w:rPr>
    </w:lvl>
    <w:lvl w:ilvl="8" w:tplc="D3AAB73A">
      <w:start w:val="1"/>
      <w:numFmt w:val="lowerRoman"/>
      <w:lvlText w:val="%9"/>
      <w:lvlJc w:val="left"/>
      <w:pPr>
        <w:ind w:left="6840"/>
      </w:pPr>
      <w:rPr>
        <w:rFonts w:ascii="Times New Roman" w:eastAsia="Times New Roman" w:hAnsi="Times New Roman" w:cs="Times New Roman"/>
        <w:b w:val="0"/>
        <w:i w:val="0"/>
        <w:strike w:val="0"/>
        <w:dstrike w:val="0"/>
        <w:color w:val="000000"/>
        <w:sz w:val="21"/>
        <w:szCs w:val="21"/>
        <w:u w:val="none" w:color="000000"/>
        <w:vertAlign w:val="baseline"/>
      </w:rPr>
    </w:lvl>
  </w:abstractNum>
  <w:abstractNum w:abstractNumId="9" w15:restartNumberingAfterBreak="0">
    <w:nsid w:val="187732BC"/>
    <w:multiLevelType w:val="hybridMultilevel"/>
    <w:tmpl w:val="61880FE4"/>
    <w:lvl w:ilvl="0" w:tplc="2D5ED9E8">
      <w:start w:val="1"/>
      <w:numFmt w:val="bullet"/>
      <w:lvlText w:val=""/>
      <w:lvlJc w:val="left"/>
      <w:pPr>
        <w:tabs>
          <w:tab w:val="num" w:pos="567"/>
        </w:tabs>
        <w:ind w:left="567" w:hanging="567"/>
      </w:pPr>
      <w:rPr>
        <w:rFonts w:ascii="Webdings" w:hAnsi="Webdings" w:hint="default"/>
        <w:color w:val="E31B23"/>
        <w:sz w:val="16"/>
        <w:szCs w:val="16"/>
      </w:rPr>
    </w:lvl>
    <w:lvl w:ilvl="1" w:tplc="04090003">
      <w:start w:val="1"/>
      <w:numFmt w:val="bullet"/>
      <w:lvlText w:val="o"/>
      <w:lvlJc w:val="left"/>
      <w:pPr>
        <w:tabs>
          <w:tab w:val="num" w:pos="1440"/>
        </w:tabs>
        <w:ind w:left="1440" w:hanging="360"/>
      </w:pPr>
      <w:rPr>
        <w:rFonts w:ascii="Courier New" w:hAnsi="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18F53748"/>
    <w:multiLevelType w:val="hybridMultilevel"/>
    <w:tmpl w:val="97A055A4"/>
    <w:lvl w:ilvl="0" w:tplc="A8065C74">
      <w:start w:val="1"/>
      <w:numFmt w:val="decimal"/>
      <w:lvlText w:val="%1."/>
      <w:lvlJc w:val="left"/>
      <w:pPr>
        <w:tabs>
          <w:tab w:val="num" w:pos="567"/>
        </w:tabs>
        <w:ind w:left="567" w:hanging="567"/>
      </w:pPr>
      <w:rPr>
        <w:rFonts w:ascii="Arial" w:hAnsi="Arial" w:hint="default"/>
        <w:b/>
        <w:i w:val="0"/>
        <w:color w:val="auto"/>
        <w:sz w:val="20"/>
        <w:szCs w:val="20"/>
      </w:rPr>
    </w:lvl>
    <w:lvl w:ilvl="1" w:tplc="04090019">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11" w15:restartNumberingAfterBreak="0">
    <w:nsid w:val="1ABB2D14"/>
    <w:multiLevelType w:val="hybridMultilevel"/>
    <w:tmpl w:val="44886C7C"/>
    <w:lvl w:ilvl="0" w:tplc="C55AB042">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2" w15:restartNumberingAfterBreak="0">
    <w:nsid w:val="1C813A7D"/>
    <w:multiLevelType w:val="multilevel"/>
    <w:tmpl w:val="0992AB6E"/>
    <w:lvl w:ilvl="0">
      <w:start w:val="1"/>
      <w:numFmt w:val="bullet"/>
      <w:lvlText w:val=""/>
      <w:lvlJc w:val="left"/>
      <w:pPr>
        <w:tabs>
          <w:tab w:val="num" w:pos="397"/>
        </w:tabs>
        <w:ind w:left="397" w:hanging="397"/>
      </w:pPr>
      <w:rPr>
        <w:rFonts w:ascii="Webdings" w:hAnsi="Webdings" w:hint="default"/>
        <w:color w:val="333399"/>
        <w:sz w:val="16"/>
        <w:szCs w:val="16"/>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20006947"/>
    <w:multiLevelType w:val="hybridMultilevel"/>
    <w:tmpl w:val="643EF6C2"/>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4" w15:restartNumberingAfterBreak="0">
    <w:nsid w:val="20510CD3"/>
    <w:multiLevelType w:val="hybridMultilevel"/>
    <w:tmpl w:val="799231BE"/>
    <w:lvl w:ilvl="0" w:tplc="941A5150">
      <w:start w:val="1"/>
      <w:numFmt w:val="lowerLetter"/>
      <w:lvlText w:val="(%1)"/>
      <w:lvlJc w:val="left"/>
      <w:pPr>
        <w:ind w:left="2679" w:hanging="360"/>
      </w:pPr>
      <w:rPr>
        <w:rFonts w:hint="default"/>
        <w:b w:val="0"/>
      </w:rPr>
    </w:lvl>
    <w:lvl w:ilvl="1" w:tplc="18090019" w:tentative="1">
      <w:start w:val="1"/>
      <w:numFmt w:val="lowerLetter"/>
      <w:lvlText w:val="%2."/>
      <w:lvlJc w:val="left"/>
      <w:pPr>
        <w:ind w:left="3399" w:hanging="360"/>
      </w:pPr>
    </w:lvl>
    <w:lvl w:ilvl="2" w:tplc="1809001B" w:tentative="1">
      <w:start w:val="1"/>
      <w:numFmt w:val="lowerRoman"/>
      <w:lvlText w:val="%3."/>
      <w:lvlJc w:val="right"/>
      <w:pPr>
        <w:ind w:left="4119" w:hanging="180"/>
      </w:pPr>
    </w:lvl>
    <w:lvl w:ilvl="3" w:tplc="1809000F" w:tentative="1">
      <w:start w:val="1"/>
      <w:numFmt w:val="decimal"/>
      <w:lvlText w:val="%4."/>
      <w:lvlJc w:val="left"/>
      <w:pPr>
        <w:ind w:left="4839" w:hanging="360"/>
      </w:pPr>
    </w:lvl>
    <w:lvl w:ilvl="4" w:tplc="18090019" w:tentative="1">
      <w:start w:val="1"/>
      <w:numFmt w:val="lowerLetter"/>
      <w:lvlText w:val="%5."/>
      <w:lvlJc w:val="left"/>
      <w:pPr>
        <w:ind w:left="5559" w:hanging="360"/>
      </w:pPr>
    </w:lvl>
    <w:lvl w:ilvl="5" w:tplc="1809001B" w:tentative="1">
      <w:start w:val="1"/>
      <w:numFmt w:val="lowerRoman"/>
      <w:lvlText w:val="%6."/>
      <w:lvlJc w:val="right"/>
      <w:pPr>
        <w:ind w:left="6279" w:hanging="180"/>
      </w:pPr>
    </w:lvl>
    <w:lvl w:ilvl="6" w:tplc="1809000F" w:tentative="1">
      <w:start w:val="1"/>
      <w:numFmt w:val="decimal"/>
      <w:lvlText w:val="%7."/>
      <w:lvlJc w:val="left"/>
      <w:pPr>
        <w:ind w:left="6999" w:hanging="360"/>
      </w:pPr>
    </w:lvl>
    <w:lvl w:ilvl="7" w:tplc="18090019" w:tentative="1">
      <w:start w:val="1"/>
      <w:numFmt w:val="lowerLetter"/>
      <w:lvlText w:val="%8."/>
      <w:lvlJc w:val="left"/>
      <w:pPr>
        <w:ind w:left="7719" w:hanging="360"/>
      </w:pPr>
    </w:lvl>
    <w:lvl w:ilvl="8" w:tplc="1809001B" w:tentative="1">
      <w:start w:val="1"/>
      <w:numFmt w:val="lowerRoman"/>
      <w:lvlText w:val="%9."/>
      <w:lvlJc w:val="right"/>
      <w:pPr>
        <w:ind w:left="8439" w:hanging="180"/>
      </w:pPr>
    </w:lvl>
  </w:abstractNum>
  <w:abstractNum w:abstractNumId="15" w15:restartNumberingAfterBreak="0">
    <w:nsid w:val="212E1F5F"/>
    <w:multiLevelType w:val="hybridMultilevel"/>
    <w:tmpl w:val="5BECF9BC"/>
    <w:lvl w:ilvl="0" w:tplc="F4AE6C38">
      <w:start w:val="3"/>
      <w:numFmt w:val="decimal"/>
      <w:lvlText w:val="(%1)"/>
      <w:lvlJc w:val="left"/>
      <w:pPr>
        <w:tabs>
          <w:tab w:val="num" w:pos="750"/>
        </w:tabs>
        <w:ind w:left="750" w:hanging="360"/>
      </w:pPr>
      <w:rPr>
        <w:rFonts w:hint="default"/>
      </w:rPr>
    </w:lvl>
    <w:lvl w:ilvl="1" w:tplc="53823DFA">
      <w:start w:val="3"/>
      <w:numFmt w:val="lowerRoman"/>
      <w:lvlText w:val="(%2)"/>
      <w:lvlJc w:val="left"/>
      <w:pPr>
        <w:tabs>
          <w:tab w:val="num" w:pos="1830"/>
        </w:tabs>
        <w:ind w:left="1830" w:hanging="720"/>
      </w:pPr>
      <w:rPr>
        <w:rFonts w:hint="default"/>
      </w:rPr>
    </w:lvl>
    <w:lvl w:ilvl="2" w:tplc="0409001B" w:tentative="1">
      <w:start w:val="1"/>
      <w:numFmt w:val="lowerRoman"/>
      <w:lvlText w:val="%3."/>
      <w:lvlJc w:val="right"/>
      <w:pPr>
        <w:tabs>
          <w:tab w:val="num" w:pos="2190"/>
        </w:tabs>
        <w:ind w:left="2190" w:hanging="180"/>
      </w:pPr>
    </w:lvl>
    <w:lvl w:ilvl="3" w:tplc="0409000F" w:tentative="1">
      <w:start w:val="1"/>
      <w:numFmt w:val="decimal"/>
      <w:lvlText w:val="%4."/>
      <w:lvlJc w:val="left"/>
      <w:pPr>
        <w:tabs>
          <w:tab w:val="num" w:pos="2910"/>
        </w:tabs>
        <w:ind w:left="2910" w:hanging="360"/>
      </w:pPr>
    </w:lvl>
    <w:lvl w:ilvl="4" w:tplc="04090019" w:tentative="1">
      <w:start w:val="1"/>
      <w:numFmt w:val="lowerLetter"/>
      <w:lvlText w:val="%5."/>
      <w:lvlJc w:val="left"/>
      <w:pPr>
        <w:tabs>
          <w:tab w:val="num" w:pos="3630"/>
        </w:tabs>
        <w:ind w:left="3630" w:hanging="360"/>
      </w:pPr>
    </w:lvl>
    <w:lvl w:ilvl="5" w:tplc="0409001B" w:tentative="1">
      <w:start w:val="1"/>
      <w:numFmt w:val="lowerRoman"/>
      <w:lvlText w:val="%6."/>
      <w:lvlJc w:val="right"/>
      <w:pPr>
        <w:tabs>
          <w:tab w:val="num" w:pos="4350"/>
        </w:tabs>
        <w:ind w:left="4350" w:hanging="180"/>
      </w:pPr>
    </w:lvl>
    <w:lvl w:ilvl="6" w:tplc="0409000F" w:tentative="1">
      <w:start w:val="1"/>
      <w:numFmt w:val="decimal"/>
      <w:lvlText w:val="%7."/>
      <w:lvlJc w:val="left"/>
      <w:pPr>
        <w:tabs>
          <w:tab w:val="num" w:pos="5070"/>
        </w:tabs>
        <w:ind w:left="5070" w:hanging="360"/>
      </w:pPr>
    </w:lvl>
    <w:lvl w:ilvl="7" w:tplc="04090019" w:tentative="1">
      <w:start w:val="1"/>
      <w:numFmt w:val="lowerLetter"/>
      <w:lvlText w:val="%8."/>
      <w:lvlJc w:val="left"/>
      <w:pPr>
        <w:tabs>
          <w:tab w:val="num" w:pos="5790"/>
        </w:tabs>
        <w:ind w:left="5790" w:hanging="360"/>
      </w:pPr>
    </w:lvl>
    <w:lvl w:ilvl="8" w:tplc="0409001B" w:tentative="1">
      <w:start w:val="1"/>
      <w:numFmt w:val="lowerRoman"/>
      <w:lvlText w:val="%9."/>
      <w:lvlJc w:val="right"/>
      <w:pPr>
        <w:tabs>
          <w:tab w:val="num" w:pos="6510"/>
        </w:tabs>
        <w:ind w:left="6510" w:hanging="180"/>
      </w:pPr>
    </w:lvl>
  </w:abstractNum>
  <w:abstractNum w:abstractNumId="16" w15:restartNumberingAfterBreak="0">
    <w:nsid w:val="22777835"/>
    <w:multiLevelType w:val="multilevel"/>
    <w:tmpl w:val="4C6C34B0"/>
    <w:lvl w:ilvl="0">
      <w:start w:val="1"/>
      <w:numFmt w:val="bullet"/>
      <w:lvlText w:val=""/>
      <w:lvlJc w:val="left"/>
      <w:pPr>
        <w:tabs>
          <w:tab w:val="num" w:pos="1531"/>
        </w:tabs>
        <w:ind w:left="1531" w:hanging="680"/>
      </w:pPr>
      <w:rPr>
        <w:rFonts w:ascii="Webdings" w:hAnsi="Webdings" w:hint="default"/>
        <w:color w:val="E31B23"/>
      </w:rPr>
    </w:lvl>
    <w:lvl w:ilvl="1">
      <w:start w:val="1"/>
      <w:numFmt w:val="bullet"/>
      <w:lvlText w:val=""/>
      <w:lvlJc w:val="left"/>
      <w:pPr>
        <w:tabs>
          <w:tab w:val="num" w:pos="3860"/>
        </w:tabs>
        <w:ind w:left="3860" w:hanging="1134"/>
      </w:pPr>
      <w:rPr>
        <w:rFonts w:ascii="Wingdings" w:hAnsi="Wingdings" w:hint="default"/>
      </w:rPr>
    </w:lvl>
    <w:lvl w:ilvl="2">
      <w:start w:val="1"/>
      <w:numFmt w:val="bullet"/>
      <w:lvlText w:val=""/>
      <w:lvlJc w:val="left"/>
      <w:pPr>
        <w:tabs>
          <w:tab w:val="num" w:pos="1822"/>
        </w:tabs>
        <w:ind w:left="1822" w:hanging="360"/>
      </w:pPr>
      <w:rPr>
        <w:rFonts w:ascii="Wingdings" w:hAnsi="Wingdings" w:hint="default"/>
      </w:rPr>
    </w:lvl>
    <w:lvl w:ilvl="3">
      <w:start w:val="1"/>
      <w:numFmt w:val="bullet"/>
      <w:lvlText w:val=""/>
      <w:lvlJc w:val="left"/>
      <w:pPr>
        <w:tabs>
          <w:tab w:val="num" w:pos="2182"/>
        </w:tabs>
        <w:ind w:left="2182" w:hanging="360"/>
      </w:pPr>
      <w:rPr>
        <w:rFonts w:ascii="Symbol" w:hAnsi="Symbol" w:hint="default"/>
      </w:rPr>
    </w:lvl>
    <w:lvl w:ilvl="4">
      <w:start w:val="1"/>
      <w:numFmt w:val="bullet"/>
      <w:lvlText w:val=""/>
      <w:lvlJc w:val="left"/>
      <w:pPr>
        <w:tabs>
          <w:tab w:val="num" w:pos="2542"/>
        </w:tabs>
        <w:ind w:left="2542" w:hanging="360"/>
      </w:pPr>
      <w:rPr>
        <w:rFonts w:ascii="Symbol" w:hAnsi="Symbol" w:hint="default"/>
      </w:rPr>
    </w:lvl>
    <w:lvl w:ilvl="5">
      <w:start w:val="1"/>
      <w:numFmt w:val="bullet"/>
      <w:lvlText w:val=""/>
      <w:lvlJc w:val="left"/>
      <w:pPr>
        <w:tabs>
          <w:tab w:val="num" w:pos="2902"/>
        </w:tabs>
        <w:ind w:left="2902" w:hanging="360"/>
      </w:pPr>
      <w:rPr>
        <w:rFonts w:ascii="Wingdings" w:hAnsi="Wingdings" w:hint="default"/>
      </w:rPr>
    </w:lvl>
    <w:lvl w:ilvl="6">
      <w:start w:val="1"/>
      <w:numFmt w:val="bullet"/>
      <w:lvlText w:val=""/>
      <w:lvlJc w:val="left"/>
      <w:pPr>
        <w:tabs>
          <w:tab w:val="num" w:pos="3262"/>
        </w:tabs>
        <w:ind w:left="3262" w:hanging="360"/>
      </w:pPr>
      <w:rPr>
        <w:rFonts w:ascii="Wingdings" w:hAnsi="Wingdings" w:hint="default"/>
      </w:rPr>
    </w:lvl>
    <w:lvl w:ilvl="7">
      <w:start w:val="1"/>
      <w:numFmt w:val="bullet"/>
      <w:lvlText w:val=""/>
      <w:lvlJc w:val="left"/>
      <w:pPr>
        <w:tabs>
          <w:tab w:val="num" w:pos="3622"/>
        </w:tabs>
        <w:ind w:left="3622" w:hanging="360"/>
      </w:pPr>
      <w:rPr>
        <w:rFonts w:ascii="Symbol" w:hAnsi="Symbol" w:hint="default"/>
      </w:rPr>
    </w:lvl>
    <w:lvl w:ilvl="8">
      <w:start w:val="1"/>
      <w:numFmt w:val="bullet"/>
      <w:lvlText w:val=""/>
      <w:lvlJc w:val="left"/>
      <w:pPr>
        <w:tabs>
          <w:tab w:val="num" w:pos="3982"/>
        </w:tabs>
        <w:ind w:left="3982" w:hanging="360"/>
      </w:pPr>
      <w:rPr>
        <w:rFonts w:ascii="Symbol" w:hAnsi="Symbol" w:hint="default"/>
      </w:rPr>
    </w:lvl>
  </w:abstractNum>
  <w:abstractNum w:abstractNumId="17" w15:restartNumberingAfterBreak="0">
    <w:nsid w:val="257235BF"/>
    <w:multiLevelType w:val="hybridMultilevel"/>
    <w:tmpl w:val="9F32AD1A"/>
    <w:lvl w:ilvl="0" w:tplc="5778096A">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8" w15:restartNumberingAfterBreak="0">
    <w:nsid w:val="25821776"/>
    <w:multiLevelType w:val="hybridMultilevel"/>
    <w:tmpl w:val="535C6C1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9" w15:restartNumberingAfterBreak="0">
    <w:nsid w:val="26374BC4"/>
    <w:multiLevelType w:val="multilevel"/>
    <w:tmpl w:val="AEBA9A06"/>
    <w:lvl w:ilvl="0">
      <w:start w:val="1"/>
      <w:numFmt w:val="decimal"/>
      <w:lvlText w:val="%1"/>
      <w:lvlJc w:val="left"/>
      <w:pPr>
        <w:tabs>
          <w:tab w:val="num" w:pos="432"/>
        </w:tabs>
        <w:ind w:left="432" w:hanging="432"/>
      </w:pPr>
      <w:rPr>
        <w:rFonts w:hint="default"/>
      </w:rPr>
    </w:lvl>
    <w:lvl w:ilvl="1">
      <w:start w:val="1"/>
      <w:numFmt w:val="decimal"/>
      <w:lvlText w:val="%1.%2"/>
      <w:lvlJc w:val="left"/>
      <w:pPr>
        <w:tabs>
          <w:tab w:val="num" w:pos="576"/>
        </w:tabs>
        <w:ind w:left="576" w:hanging="576"/>
      </w:pPr>
      <w:rPr>
        <w:rFonts w:hint="default"/>
      </w:rPr>
    </w:lvl>
    <w:lvl w:ilvl="2">
      <w:numFmt w:val="decimal"/>
      <w:lvlText w:val="%3:"/>
      <w:lvlJc w:val="left"/>
      <w:pPr>
        <w:tabs>
          <w:tab w:val="num" w:pos="851"/>
        </w:tabs>
        <w:ind w:left="851" w:hanging="851"/>
      </w:pPr>
      <w:rPr>
        <w:rFonts w:hint="default"/>
      </w:rPr>
    </w:lvl>
    <w:lvl w:ilvl="3">
      <w:start w:val="1"/>
      <w:numFmt w:val="decimal"/>
      <w:lvlText w:val="%3.%4"/>
      <w:lvlJc w:val="left"/>
      <w:pPr>
        <w:tabs>
          <w:tab w:val="num" w:pos="851"/>
        </w:tabs>
        <w:ind w:left="851" w:hanging="851"/>
      </w:pPr>
      <w:rPr>
        <w:rFonts w:hint="default"/>
      </w:rPr>
    </w:lvl>
    <w:lvl w:ilvl="4">
      <w:start w:val="1"/>
      <w:numFmt w:val="decimal"/>
      <w:lvlText w:val="%3.%4.%5"/>
      <w:lvlJc w:val="left"/>
      <w:pPr>
        <w:tabs>
          <w:tab w:val="num" w:pos="851"/>
        </w:tabs>
        <w:ind w:left="851" w:hanging="851"/>
      </w:pPr>
      <w:rPr>
        <w:rFonts w:hint="default"/>
      </w:rPr>
    </w:lvl>
    <w:lvl w:ilvl="5">
      <w:start w:val="1"/>
      <w:numFmt w:val="none"/>
      <w:lvlText w:val=""/>
      <w:lvlJc w:val="left"/>
      <w:pPr>
        <w:tabs>
          <w:tab w:val="num" w:pos="1152"/>
        </w:tabs>
        <w:ind w:left="1152" w:hanging="1152"/>
      </w:pPr>
      <w:rPr>
        <w:rFonts w:hint="default"/>
      </w:rPr>
    </w:lvl>
    <w:lvl w:ilvl="6">
      <w:start w:val="1"/>
      <w:numFmt w:val="none"/>
      <w:lvlText w:val=""/>
      <w:lvlJc w:val="left"/>
      <w:pPr>
        <w:tabs>
          <w:tab w:val="num" w:pos="1296"/>
        </w:tabs>
        <w:ind w:left="1296" w:hanging="1296"/>
      </w:pPr>
      <w:rPr>
        <w:rFonts w:hint="default"/>
      </w:rPr>
    </w:lvl>
    <w:lvl w:ilvl="7">
      <w:start w:val="1"/>
      <w:numFmt w:val="none"/>
      <w:lvlText w:val=""/>
      <w:lvlJc w:val="left"/>
      <w:pPr>
        <w:tabs>
          <w:tab w:val="num" w:pos="1440"/>
        </w:tabs>
        <w:ind w:left="1440" w:hanging="1440"/>
      </w:pPr>
      <w:rPr>
        <w:rFonts w:hint="default"/>
      </w:rPr>
    </w:lvl>
    <w:lvl w:ilvl="8">
      <w:start w:val="1"/>
      <w:numFmt w:val="none"/>
      <w:lvlText w:val=""/>
      <w:lvlJc w:val="left"/>
      <w:pPr>
        <w:tabs>
          <w:tab w:val="num" w:pos="1584"/>
        </w:tabs>
        <w:ind w:left="1584" w:hanging="1584"/>
      </w:pPr>
      <w:rPr>
        <w:rFonts w:hint="default"/>
      </w:rPr>
    </w:lvl>
  </w:abstractNum>
  <w:abstractNum w:abstractNumId="20" w15:restartNumberingAfterBreak="0">
    <w:nsid w:val="264B5353"/>
    <w:multiLevelType w:val="multilevel"/>
    <w:tmpl w:val="878EE0A0"/>
    <w:lvl w:ilvl="0">
      <w:start w:val="1"/>
      <w:numFmt w:val="decimal"/>
      <w:lvlText w:val="%1."/>
      <w:lvlJc w:val="left"/>
      <w:pPr>
        <w:tabs>
          <w:tab w:val="num" w:pos="624"/>
        </w:tabs>
        <w:ind w:left="624" w:hanging="624"/>
      </w:pPr>
      <w:rPr>
        <w:rFonts w:ascii="Arial" w:hAnsi="Arial"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624"/>
        </w:tabs>
        <w:ind w:left="624" w:hanging="624"/>
      </w:pPr>
      <w:rPr>
        <w:rFonts w:hint="default"/>
      </w:rPr>
    </w:lvl>
    <w:lvl w:ilvl="3">
      <w:start w:val="1"/>
      <w:numFmt w:val="decimal"/>
      <w:lvlText w:val="%1.%2.%3.%4."/>
      <w:lvlJc w:val="left"/>
      <w:pPr>
        <w:tabs>
          <w:tab w:val="num" w:pos="2520"/>
        </w:tabs>
        <w:ind w:left="1728" w:hanging="648"/>
      </w:pPr>
      <w:rPr>
        <w:rFonts w:hint="default"/>
      </w:rPr>
    </w:lvl>
    <w:lvl w:ilvl="4">
      <w:start w:val="1"/>
      <w:numFmt w:val="decimal"/>
      <w:lvlText w:val="%1.%2.%3.%4.%5."/>
      <w:lvlJc w:val="left"/>
      <w:pPr>
        <w:tabs>
          <w:tab w:val="num" w:pos="3240"/>
        </w:tabs>
        <w:ind w:left="2232" w:hanging="792"/>
      </w:pPr>
      <w:rPr>
        <w:rFonts w:hint="default"/>
      </w:rPr>
    </w:lvl>
    <w:lvl w:ilvl="5">
      <w:start w:val="1"/>
      <w:numFmt w:val="decimal"/>
      <w:lvlText w:val="%1.%2.%3.%4.%5.%6."/>
      <w:lvlJc w:val="left"/>
      <w:pPr>
        <w:tabs>
          <w:tab w:val="num" w:pos="3960"/>
        </w:tabs>
        <w:ind w:left="2736" w:hanging="936"/>
      </w:pPr>
      <w:rPr>
        <w:rFonts w:hint="default"/>
      </w:rPr>
    </w:lvl>
    <w:lvl w:ilvl="6">
      <w:start w:val="1"/>
      <w:numFmt w:val="decimal"/>
      <w:lvlText w:val="%1.%2.%3.%4.%5.%6.%7."/>
      <w:lvlJc w:val="left"/>
      <w:pPr>
        <w:tabs>
          <w:tab w:val="num" w:pos="4680"/>
        </w:tabs>
        <w:ind w:left="3240" w:hanging="1080"/>
      </w:pPr>
      <w:rPr>
        <w:rFonts w:hint="default"/>
      </w:rPr>
    </w:lvl>
    <w:lvl w:ilvl="7">
      <w:start w:val="1"/>
      <w:numFmt w:val="decimal"/>
      <w:lvlText w:val="%1.%2.%3.%4.%5.%6.%7.%8."/>
      <w:lvlJc w:val="left"/>
      <w:pPr>
        <w:tabs>
          <w:tab w:val="num" w:pos="5400"/>
        </w:tabs>
        <w:ind w:left="3744" w:hanging="1224"/>
      </w:pPr>
      <w:rPr>
        <w:rFonts w:hint="default"/>
      </w:rPr>
    </w:lvl>
    <w:lvl w:ilvl="8">
      <w:start w:val="1"/>
      <w:numFmt w:val="decimal"/>
      <w:lvlText w:val="%1.%2.%3.%4.%5.%6.%7.%8.%9."/>
      <w:lvlJc w:val="left"/>
      <w:pPr>
        <w:tabs>
          <w:tab w:val="num" w:pos="6120"/>
        </w:tabs>
        <w:ind w:left="4320" w:hanging="1440"/>
      </w:pPr>
      <w:rPr>
        <w:rFonts w:hint="default"/>
      </w:rPr>
    </w:lvl>
  </w:abstractNum>
  <w:abstractNum w:abstractNumId="21" w15:restartNumberingAfterBreak="0">
    <w:nsid w:val="2D956B16"/>
    <w:multiLevelType w:val="hybridMultilevel"/>
    <w:tmpl w:val="8F7E7EAE"/>
    <w:lvl w:ilvl="0" w:tplc="9C946920">
      <w:start w:val="3"/>
      <w:numFmt w:val="decimal"/>
      <w:lvlText w:val="(%1)"/>
      <w:lvlJc w:val="left"/>
      <w:pPr>
        <w:tabs>
          <w:tab w:val="num" w:pos="1440"/>
        </w:tabs>
        <w:ind w:left="1440" w:hanging="1050"/>
      </w:pPr>
      <w:rPr>
        <w:rFonts w:hint="default"/>
      </w:rPr>
    </w:lvl>
    <w:lvl w:ilvl="1" w:tplc="04090019" w:tentative="1">
      <w:start w:val="1"/>
      <w:numFmt w:val="lowerLetter"/>
      <w:lvlText w:val="%2."/>
      <w:lvlJc w:val="left"/>
      <w:pPr>
        <w:tabs>
          <w:tab w:val="num" w:pos="1470"/>
        </w:tabs>
        <w:ind w:left="1470" w:hanging="360"/>
      </w:pPr>
    </w:lvl>
    <w:lvl w:ilvl="2" w:tplc="0409001B" w:tentative="1">
      <w:start w:val="1"/>
      <w:numFmt w:val="lowerRoman"/>
      <w:lvlText w:val="%3."/>
      <w:lvlJc w:val="right"/>
      <w:pPr>
        <w:tabs>
          <w:tab w:val="num" w:pos="2190"/>
        </w:tabs>
        <w:ind w:left="2190" w:hanging="180"/>
      </w:pPr>
    </w:lvl>
    <w:lvl w:ilvl="3" w:tplc="0409000F" w:tentative="1">
      <w:start w:val="1"/>
      <w:numFmt w:val="decimal"/>
      <w:lvlText w:val="%4."/>
      <w:lvlJc w:val="left"/>
      <w:pPr>
        <w:tabs>
          <w:tab w:val="num" w:pos="2910"/>
        </w:tabs>
        <w:ind w:left="2910" w:hanging="360"/>
      </w:pPr>
    </w:lvl>
    <w:lvl w:ilvl="4" w:tplc="04090019" w:tentative="1">
      <w:start w:val="1"/>
      <w:numFmt w:val="lowerLetter"/>
      <w:lvlText w:val="%5."/>
      <w:lvlJc w:val="left"/>
      <w:pPr>
        <w:tabs>
          <w:tab w:val="num" w:pos="3630"/>
        </w:tabs>
        <w:ind w:left="3630" w:hanging="360"/>
      </w:pPr>
    </w:lvl>
    <w:lvl w:ilvl="5" w:tplc="0409001B" w:tentative="1">
      <w:start w:val="1"/>
      <w:numFmt w:val="lowerRoman"/>
      <w:lvlText w:val="%6."/>
      <w:lvlJc w:val="right"/>
      <w:pPr>
        <w:tabs>
          <w:tab w:val="num" w:pos="4350"/>
        </w:tabs>
        <w:ind w:left="4350" w:hanging="180"/>
      </w:pPr>
    </w:lvl>
    <w:lvl w:ilvl="6" w:tplc="0409000F" w:tentative="1">
      <w:start w:val="1"/>
      <w:numFmt w:val="decimal"/>
      <w:lvlText w:val="%7."/>
      <w:lvlJc w:val="left"/>
      <w:pPr>
        <w:tabs>
          <w:tab w:val="num" w:pos="5070"/>
        </w:tabs>
        <w:ind w:left="5070" w:hanging="360"/>
      </w:pPr>
    </w:lvl>
    <w:lvl w:ilvl="7" w:tplc="04090019" w:tentative="1">
      <w:start w:val="1"/>
      <w:numFmt w:val="lowerLetter"/>
      <w:lvlText w:val="%8."/>
      <w:lvlJc w:val="left"/>
      <w:pPr>
        <w:tabs>
          <w:tab w:val="num" w:pos="5790"/>
        </w:tabs>
        <w:ind w:left="5790" w:hanging="360"/>
      </w:pPr>
    </w:lvl>
    <w:lvl w:ilvl="8" w:tplc="0409001B" w:tentative="1">
      <w:start w:val="1"/>
      <w:numFmt w:val="lowerRoman"/>
      <w:lvlText w:val="%9."/>
      <w:lvlJc w:val="right"/>
      <w:pPr>
        <w:tabs>
          <w:tab w:val="num" w:pos="6510"/>
        </w:tabs>
        <w:ind w:left="6510" w:hanging="180"/>
      </w:pPr>
    </w:lvl>
  </w:abstractNum>
  <w:abstractNum w:abstractNumId="22" w15:restartNumberingAfterBreak="0">
    <w:nsid w:val="2E313DA8"/>
    <w:multiLevelType w:val="hybridMultilevel"/>
    <w:tmpl w:val="E0A49258"/>
    <w:lvl w:ilvl="0" w:tplc="9F7851AE">
      <w:start w:val="1"/>
      <w:numFmt w:val="decimal"/>
      <w:lvlText w:val="(%1)"/>
      <w:lvlJc w:val="left"/>
      <w:pPr>
        <w:ind w:left="720" w:hanging="360"/>
      </w:pPr>
      <w:rPr>
        <w:rFonts w:hint="default"/>
        <w:b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3"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4" w15:restartNumberingAfterBreak="0">
    <w:nsid w:val="35000EC9"/>
    <w:multiLevelType w:val="hybridMultilevel"/>
    <w:tmpl w:val="8A2653AE"/>
    <w:lvl w:ilvl="0" w:tplc="1B9ECAA4">
      <w:start w:val="1"/>
      <w:numFmt w:val="bullet"/>
      <w:lvlText w:val=""/>
      <w:lvlJc w:val="left"/>
      <w:pPr>
        <w:tabs>
          <w:tab w:val="num" w:pos="542"/>
        </w:tabs>
        <w:ind w:left="542" w:hanging="369"/>
      </w:pPr>
      <w:rPr>
        <w:rFonts w:ascii="Webdings" w:hAnsi="Webdings" w:hint="default"/>
        <w:color w:val="auto"/>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368E3277"/>
    <w:multiLevelType w:val="hybridMultilevel"/>
    <w:tmpl w:val="F0707BDA"/>
    <w:lvl w:ilvl="0" w:tplc="2FF4253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37922ABA"/>
    <w:multiLevelType w:val="hybridMultilevel"/>
    <w:tmpl w:val="2A94EE48"/>
    <w:lvl w:ilvl="0" w:tplc="3BD48D66">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7" w15:restartNumberingAfterBreak="0">
    <w:nsid w:val="3A0229F5"/>
    <w:multiLevelType w:val="hybridMultilevel"/>
    <w:tmpl w:val="E884B93E"/>
    <w:lvl w:ilvl="0" w:tplc="38929C98">
      <w:start w:val="1"/>
      <w:numFmt w:val="lowerLetter"/>
      <w:lvlText w:val="(%1)"/>
      <w:lvlJc w:val="left"/>
      <w:pPr>
        <w:ind w:left="720" w:hanging="360"/>
      </w:pPr>
      <w:rPr>
        <w:rFonts w:asciiTheme="minorHAnsi" w:eastAsiaTheme="minorHAnsi" w:hAnsiTheme="minorHAnsi" w:cstheme="minorBidi"/>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8" w15:restartNumberingAfterBreak="0">
    <w:nsid w:val="3F0602EA"/>
    <w:multiLevelType w:val="hybridMultilevel"/>
    <w:tmpl w:val="D1DC7282"/>
    <w:lvl w:ilvl="0" w:tplc="04090001">
      <w:start w:val="1"/>
      <w:numFmt w:val="bullet"/>
      <w:lvlText w:val=""/>
      <w:lvlJc w:val="left"/>
      <w:pPr>
        <w:tabs>
          <w:tab w:val="num" w:pos="720"/>
        </w:tabs>
        <w:ind w:left="720" w:hanging="360"/>
      </w:pPr>
      <w:rPr>
        <w:rFonts w:ascii="Symbol" w:hAnsi="Symbol" w:hint="default"/>
      </w:rPr>
    </w:lvl>
    <w:lvl w:ilvl="1" w:tplc="04090003">
      <w:start w:val="1"/>
      <w:numFmt w:val="bullet"/>
      <w:lvlText w:val=""/>
      <w:lvlJc w:val="left"/>
      <w:pPr>
        <w:tabs>
          <w:tab w:val="num" w:pos="1440"/>
        </w:tabs>
        <w:ind w:left="1440" w:hanging="360"/>
      </w:pPr>
      <w:rPr>
        <w:rFonts w:ascii="Symbol" w:hAnsi="Symbol"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9" w15:restartNumberingAfterBreak="0">
    <w:nsid w:val="42A73342"/>
    <w:multiLevelType w:val="hybridMultilevel"/>
    <w:tmpl w:val="E382B15A"/>
    <w:lvl w:ilvl="0" w:tplc="EFFAFF2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0" w15:restartNumberingAfterBreak="0">
    <w:nsid w:val="43776E46"/>
    <w:multiLevelType w:val="multilevel"/>
    <w:tmpl w:val="8122910A"/>
    <w:lvl w:ilvl="0">
      <w:start w:val="1"/>
      <w:numFmt w:val="lowerRoman"/>
      <w:lvlText w:val="(%1)"/>
      <w:lvlJc w:val="left"/>
      <w:pPr>
        <w:tabs>
          <w:tab w:val="num" w:pos="284"/>
        </w:tabs>
        <w:ind w:left="284" w:hanging="284"/>
      </w:pPr>
      <w:rPr>
        <w:rFonts w:ascii="Arial" w:hAnsi="Arial" w:hint="default"/>
      </w:rPr>
    </w:lvl>
    <w:lvl w:ilvl="1">
      <w:start w:val="1"/>
      <w:numFmt w:val="lowerLetter"/>
      <w:lvlText w:val="%2."/>
      <w:lvlJc w:val="left"/>
      <w:pPr>
        <w:tabs>
          <w:tab w:val="num" w:pos="1080"/>
        </w:tabs>
        <w:ind w:left="1080" w:hanging="360"/>
      </w:pPr>
      <w:rPr>
        <w:rFonts w:hint="default"/>
      </w:rPr>
    </w:lvl>
    <w:lvl w:ilvl="2">
      <w:start w:val="1"/>
      <w:numFmt w:val="lowerRoman"/>
      <w:lvlText w:val="%3."/>
      <w:lvlJc w:val="right"/>
      <w:pPr>
        <w:tabs>
          <w:tab w:val="num" w:pos="1800"/>
        </w:tabs>
        <w:ind w:left="1800" w:hanging="180"/>
      </w:pPr>
      <w:rPr>
        <w:rFonts w:hint="default"/>
      </w:rPr>
    </w:lvl>
    <w:lvl w:ilvl="3">
      <w:start w:val="1"/>
      <w:numFmt w:val="decimal"/>
      <w:lvlText w:val="%4."/>
      <w:lvlJc w:val="left"/>
      <w:pPr>
        <w:tabs>
          <w:tab w:val="num" w:pos="2520"/>
        </w:tabs>
        <w:ind w:left="2520" w:hanging="360"/>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31" w15:restartNumberingAfterBreak="0">
    <w:nsid w:val="446C1A91"/>
    <w:multiLevelType w:val="hybridMultilevel"/>
    <w:tmpl w:val="EB06F5C6"/>
    <w:lvl w:ilvl="0" w:tplc="18090001">
      <w:start w:val="1"/>
      <w:numFmt w:val="bullet"/>
      <w:lvlText w:val=""/>
      <w:lvlJc w:val="left"/>
      <w:pPr>
        <w:ind w:left="3401" w:hanging="360"/>
      </w:pPr>
      <w:rPr>
        <w:rFonts w:ascii="Symbol" w:hAnsi="Symbol" w:hint="default"/>
      </w:rPr>
    </w:lvl>
    <w:lvl w:ilvl="1" w:tplc="18090003" w:tentative="1">
      <w:start w:val="1"/>
      <w:numFmt w:val="bullet"/>
      <w:lvlText w:val="o"/>
      <w:lvlJc w:val="left"/>
      <w:pPr>
        <w:ind w:left="4121" w:hanging="360"/>
      </w:pPr>
      <w:rPr>
        <w:rFonts w:ascii="Courier New" w:hAnsi="Courier New" w:cs="Courier New" w:hint="default"/>
      </w:rPr>
    </w:lvl>
    <w:lvl w:ilvl="2" w:tplc="18090005" w:tentative="1">
      <w:start w:val="1"/>
      <w:numFmt w:val="bullet"/>
      <w:lvlText w:val=""/>
      <w:lvlJc w:val="left"/>
      <w:pPr>
        <w:ind w:left="4841" w:hanging="360"/>
      </w:pPr>
      <w:rPr>
        <w:rFonts w:ascii="Wingdings" w:hAnsi="Wingdings" w:hint="default"/>
      </w:rPr>
    </w:lvl>
    <w:lvl w:ilvl="3" w:tplc="18090001" w:tentative="1">
      <w:start w:val="1"/>
      <w:numFmt w:val="bullet"/>
      <w:lvlText w:val=""/>
      <w:lvlJc w:val="left"/>
      <w:pPr>
        <w:ind w:left="5561" w:hanging="360"/>
      </w:pPr>
      <w:rPr>
        <w:rFonts w:ascii="Symbol" w:hAnsi="Symbol" w:hint="default"/>
      </w:rPr>
    </w:lvl>
    <w:lvl w:ilvl="4" w:tplc="18090003" w:tentative="1">
      <w:start w:val="1"/>
      <w:numFmt w:val="bullet"/>
      <w:lvlText w:val="o"/>
      <w:lvlJc w:val="left"/>
      <w:pPr>
        <w:ind w:left="6281" w:hanging="360"/>
      </w:pPr>
      <w:rPr>
        <w:rFonts w:ascii="Courier New" w:hAnsi="Courier New" w:cs="Courier New" w:hint="default"/>
      </w:rPr>
    </w:lvl>
    <w:lvl w:ilvl="5" w:tplc="18090005" w:tentative="1">
      <w:start w:val="1"/>
      <w:numFmt w:val="bullet"/>
      <w:lvlText w:val=""/>
      <w:lvlJc w:val="left"/>
      <w:pPr>
        <w:ind w:left="7001" w:hanging="360"/>
      </w:pPr>
      <w:rPr>
        <w:rFonts w:ascii="Wingdings" w:hAnsi="Wingdings" w:hint="default"/>
      </w:rPr>
    </w:lvl>
    <w:lvl w:ilvl="6" w:tplc="18090001" w:tentative="1">
      <w:start w:val="1"/>
      <w:numFmt w:val="bullet"/>
      <w:lvlText w:val=""/>
      <w:lvlJc w:val="left"/>
      <w:pPr>
        <w:ind w:left="7721" w:hanging="360"/>
      </w:pPr>
      <w:rPr>
        <w:rFonts w:ascii="Symbol" w:hAnsi="Symbol" w:hint="default"/>
      </w:rPr>
    </w:lvl>
    <w:lvl w:ilvl="7" w:tplc="18090003" w:tentative="1">
      <w:start w:val="1"/>
      <w:numFmt w:val="bullet"/>
      <w:lvlText w:val="o"/>
      <w:lvlJc w:val="left"/>
      <w:pPr>
        <w:ind w:left="8441" w:hanging="360"/>
      </w:pPr>
      <w:rPr>
        <w:rFonts w:ascii="Courier New" w:hAnsi="Courier New" w:cs="Courier New" w:hint="default"/>
      </w:rPr>
    </w:lvl>
    <w:lvl w:ilvl="8" w:tplc="18090005" w:tentative="1">
      <w:start w:val="1"/>
      <w:numFmt w:val="bullet"/>
      <w:lvlText w:val=""/>
      <w:lvlJc w:val="left"/>
      <w:pPr>
        <w:ind w:left="9161" w:hanging="360"/>
      </w:pPr>
      <w:rPr>
        <w:rFonts w:ascii="Wingdings" w:hAnsi="Wingdings" w:hint="default"/>
      </w:rPr>
    </w:lvl>
  </w:abstractNum>
  <w:abstractNum w:abstractNumId="32" w15:restartNumberingAfterBreak="0">
    <w:nsid w:val="448F75CF"/>
    <w:multiLevelType w:val="hybridMultilevel"/>
    <w:tmpl w:val="CE2AB766"/>
    <w:lvl w:ilvl="0" w:tplc="51CC5C28">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3" w15:restartNumberingAfterBreak="0">
    <w:nsid w:val="45965C64"/>
    <w:multiLevelType w:val="hybridMultilevel"/>
    <w:tmpl w:val="F0707BDA"/>
    <w:lvl w:ilvl="0" w:tplc="2FF4253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45CA0DC9"/>
    <w:multiLevelType w:val="multilevel"/>
    <w:tmpl w:val="B822908E"/>
    <w:lvl w:ilvl="0">
      <w:start w:val="1"/>
      <w:numFmt w:val="decimal"/>
      <w:lvlText w:val="%1"/>
      <w:lvlJc w:val="left"/>
      <w:pPr>
        <w:tabs>
          <w:tab w:val="num" w:pos="567"/>
        </w:tabs>
        <w:ind w:left="567" w:hanging="567"/>
      </w:pPr>
      <w:rPr>
        <w:rFonts w:ascii="Arial" w:hAnsi="Arial" w:hint="default"/>
        <w:b/>
        <w:i w:val="0"/>
        <w:color w:val="003366"/>
        <w:sz w:val="20"/>
        <w:u w:val="none"/>
      </w:rPr>
    </w:lvl>
    <w:lvl w:ilvl="1">
      <w:start w:val="1"/>
      <w:numFmt w:val="decimal"/>
      <w:lvlText w:val="%1.%2"/>
      <w:lvlJc w:val="left"/>
      <w:pPr>
        <w:tabs>
          <w:tab w:val="num" w:pos="397"/>
        </w:tabs>
        <w:ind w:left="397" w:hanging="397"/>
      </w:pPr>
      <w:rPr>
        <w:rFonts w:ascii="Arial" w:eastAsia="Arial Unicode MS" w:hAnsi="Arial" w:hint="default"/>
        <w:color w:val="003366"/>
      </w:rPr>
    </w:lvl>
    <w:lvl w:ilvl="2">
      <w:start w:val="1"/>
      <w:numFmt w:val="decimal"/>
      <w:lvlText w:val="%1.%2.%3"/>
      <w:lvlJc w:val="left"/>
      <w:pPr>
        <w:tabs>
          <w:tab w:val="num" w:pos="720"/>
        </w:tabs>
        <w:ind w:left="720" w:hanging="720"/>
      </w:pPr>
      <w:rPr>
        <w:rFonts w:hint="default"/>
        <w:color w:val="003366"/>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2520"/>
        </w:tabs>
        <w:ind w:left="1584" w:hanging="1584"/>
      </w:pPr>
      <w:rPr>
        <w:rFonts w:hint="default"/>
      </w:rPr>
    </w:lvl>
  </w:abstractNum>
  <w:abstractNum w:abstractNumId="35" w15:restartNumberingAfterBreak="0">
    <w:nsid w:val="48897794"/>
    <w:multiLevelType w:val="hybridMultilevel"/>
    <w:tmpl w:val="FA94ACFE"/>
    <w:lvl w:ilvl="0" w:tplc="8C784F48">
      <w:start w:val="1"/>
      <w:numFmt w:val="decimal"/>
      <w:lvlText w:val="%1."/>
      <w:lvlJc w:val="left"/>
      <w:pPr>
        <w:tabs>
          <w:tab w:val="num" w:pos="0"/>
        </w:tabs>
        <w:ind w:left="0" w:firstLine="0"/>
      </w:pPr>
      <w:rPr>
        <w:rFonts w:hint="default"/>
        <w:b w:val="0"/>
        <w:color w:val="auto"/>
        <w:sz w:val="16"/>
      </w:rPr>
    </w:lvl>
    <w:lvl w:ilvl="1" w:tplc="FFFFFFFF">
      <w:start w:val="1"/>
      <w:numFmt w:val="bullet"/>
      <w:lvlText w:val="o"/>
      <w:lvlJc w:val="left"/>
      <w:pPr>
        <w:tabs>
          <w:tab w:val="num" w:pos="1029"/>
        </w:tabs>
        <w:ind w:left="1029" w:hanging="360"/>
      </w:pPr>
      <w:rPr>
        <w:rFonts w:ascii="Courier New" w:hAnsi="Courier New" w:cs="Courier New" w:hint="default"/>
      </w:rPr>
    </w:lvl>
    <w:lvl w:ilvl="2" w:tplc="FFFFFFFF">
      <w:start w:val="1"/>
      <w:numFmt w:val="bullet"/>
      <w:lvlText w:val=""/>
      <w:lvlJc w:val="left"/>
      <w:pPr>
        <w:tabs>
          <w:tab w:val="num" w:pos="1749"/>
        </w:tabs>
        <w:ind w:left="1749" w:hanging="360"/>
      </w:pPr>
      <w:rPr>
        <w:rFonts w:ascii="Wingdings" w:hAnsi="Wingdings" w:hint="default"/>
      </w:rPr>
    </w:lvl>
    <w:lvl w:ilvl="3" w:tplc="FFFFFFFF">
      <w:start w:val="1"/>
      <w:numFmt w:val="bullet"/>
      <w:lvlText w:val=""/>
      <w:lvlJc w:val="left"/>
      <w:pPr>
        <w:tabs>
          <w:tab w:val="num" w:pos="2469"/>
        </w:tabs>
        <w:ind w:left="2469" w:hanging="360"/>
      </w:pPr>
      <w:rPr>
        <w:rFonts w:ascii="Symbol" w:hAnsi="Symbol" w:hint="default"/>
      </w:rPr>
    </w:lvl>
    <w:lvl w:ilvl="4" w:tplc="FFFFFFFF" w:tentative="1">
      <w:start w:val="1"/>
      <w:numFmt w:val="bullet"/>
      <w:lvlText w:val="o"/>
      <w:lvlJc w:val="left"/>
      <w:pPr>
        <w:tabs>
          <w:tab w:val="num" w:pos="3189"/>
        </w:tabs>
        <w:ind w:left="3189" w:hanging="360"/>
      </w:pPr>
      <w:rPr>
        <w:rFonts w:ascii="Courier New" w:hAnsi="Courier New" w:cs="Courier New" w:hint="default"/>
      </w:rPr>
    </w:lvl>
    <w:lvl w:ilvl="5" w:tplc="FFFFFFFF" w:tentative="1">
      <w:start w:val="1"/>
      <w:numFmt w:val="bullet"/>
      <w:lvlText w:val=""/>
      <w:lvlJc w:val="left"/>
      <w:pPr>
        <w:tabs>
          <w:tab w:val="num" w:pos="3909"/>
        </w:tabs>
        <w:ind w:left="3909" w:hanging="360"/>
      </w:pPr>
      <w:rPr>
        <w:rFonts w:ascii="Wingdings" w:hAnsi="Wingdings" w:hint="default"/>
      </w:rPr>
    </w:lvl>
    <w:lvl w:ilvl="6" w:tplc="FFFFFFFF" w:tentative="1">
      <w:start w:val="1"/>
      <w:numFmt w:val="bullet"/>
      <w:lvlText w:val=""/>
      <w:lvlJc w:val="left"/>
      <w:pPr>
        <w:tabs>
          <w:tab w:val="num" w:pos="4629"/>
        </w:tabs>
        <w:ind w:left="4629" w:hanging="360"/>
      </w:pPr>
      <w:rPr>
        <w:rFonts w:ascii="Symbol" w:hAnsi="Symbol" w:hint="default"/>
      </w:rPr>
    </w:lvl>
    <w:lvl w:ilvl="7" w:tplc="FFFFFFFF" w:tentative="1">
      <w:start w:val="1"/>
      <w:numFmt w:val="bullet"/>
      <w:lvlText w:val="o"/>
      <w:lvlJc w:val="left"/>
      <w:pPr>
        <w:tabs>
          <w:tab w:val="num" w:pos="5349"/>
        </w:tabs>
        <w:ind w:left="5349" w:hanging="360"/>
      </w:pPr>
      <w:rPr>
        <w:rFonts w:ascii="Courier New" w:hAnsi="Courier New" w:cs="Courier New" w:hint="default"/>
      </w:rPr>
    </w:lvl>
    <w:lvl w:ilvl="8" w:tplc="FFFFFFFF" w:tentative="1">
      <w:start w:val="1"/>
      <w:numFmt w:val="bullet"/>
      <w:lvlText w:val=""/>
      <w:lvlJc w:val="left"/>
      <w:pPr>
        <w:tabs>
          <w:tab w:val="num" w:pos="6069"/>
        </w:tabs>
        <w:ind w:left="6069" w:hanging="360"/>
      </w:pPr>
      <w:rPr>
        <w:rFonts w:ascii="Wingdings" w:hAnsi="Wingdings" w:hint="default"/>
      </w:rPr>
    </w:lvl>
  </w:abstractNum>
  <w:abstractNum w:abstractNumId="36" w15:restartNumberingAfterBreak="0">
    <w:nsid w:val="4ACC4011"/>
    <w:multiLevelType w:val="hybridMultilevel"/>
    <w:tmpl w:val="2170080A"/>
    <w:lvl w:ilvl="0" w:tplc="3DEC0F36">
      <w:start w:val="1"/>
      <w:numFmt w:val="bullet"/>
      <w:lvlText w:val=""/>
      <w:lvlJc w:val="left"/>
      <w:pPr>
        <w:tabs>
          <w:tab w:val="num" w:pos="5420"/>
        </w:tabs>
        <w:ind w:left="5420" w:hanging="380"/>
      </w:pPr>
      <w:rPr>
        <w:rFonts w:ascii="Webdings" w:hAnsi="Webdings" w:hint="default"/>
        <w:color w:val="0000FF"/>
        <w:sz w:val="20"/>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7" w15:restartNumberingAfterBreak="0">
    <w:nsid w:val="4B455D6B"/>
    <w:multiLevelType w:val="multilevel"/>
    <w:tmpl w:val="C6CE514A"/>
    <w:lvl w:ilvl="0">
      <w:start w:val="1"/>
      <w:numFmt w:val="bullet"/>
      <w:lvlText w:val=""/>
      <w:lvlJc w:val="left"/>
      <w:pPr>
        <w:tabs>
          <w:tab w:val="num" w:pos="567"/>
        </w:tabs>
        <w:ind w:left="567" w:hanging="567"/>
      </w:pPr>
      <w:rPr>
        <w:rFonts w:ascii="Webdings" w:hAnsi="Webdings" w:hint="default"/>
        <w:color w:val="333399"/>
        <w:sz w:val="16"/>
        <w:szCs w:val="16"/>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38" w15:restartNumberingAfterBreak="0">
    <w:nsid w:val="4C331635"/>
    <w:multiLevelType w:val="hybridMultilevel"/>
    <w:tmpl w:val="748A4464"/>
    <w:lvl w:ilvl="0" w:tplc="59C67622">
      <w:start w:val="1"/>
      <w:numFmt w:val="bullet"/>
      <w:lvlText w:val=""/>
      <w:lvlJc w:val="left"/>
      <w:pPr>
        <w:tabs>
          <w:tab w:val="num" w:pos="-104"/>
        </w:tabs>
        <w:ind w:left="416" w:hanging="208"/>
      </w:pPr>
      <w:rPr>
        <w:rFonts w:ascii="Wingdings" w:hAnsi="Wingdings" w:hint="default"/>
        <w:color w:val="C0C0C0"/>
      </w:rPr>
    </w:lvl>
    <w:lvl w:ilvl="1" w:tplc="04090003" w:tentative="1">
      <w:start w:val="1"/>
      <w:numFmt w:val="bullet"/>
      <w:lvlText w:val="o"/>
      <w:lvlJc w:val="left"/>
      <w:pPr>
        <w:tabs>
          <w:tab w:val="num" w:pos="1279"/>
        </w:tabs>
        <w:ind w:left="1279" w:hanging="360"/>
      </w:pPr>
      <w:rPr>
        <w:rFonts w:ascii="Courier New" w:hAnsi="Courier New" w:cs="Courier New" w:hint="default"/>
      </w:rPr>
    </w:lvl>
    <w:lvl w:ilvl="2" w:tplc="04090005" w:tentative="1">
      <w:start w:val="1"/>
      <w:numFmt w:val="bullet"/>
      <w:lvlText w:val=""/>
      <w:lvlJc w:val="left"/>
      <w:pPr>
        <w:tabs>
          <w:tab w:val="num" w:pos="1999"/>
        </w:tabs>
        <w:ind w:left="1999" w:hanging="360"/>
      </w:pPr>
      <w:rPr>
        <w:rFonts w:ascii="Wingdings" w:hAnsi="Wingdings" w:hint="default"/>
      </w:rPr>
    </w:lvl>
    <w:lvl w:ilvl="3" w:tplc="04090001" w:tentative="1">
      <w:start w:val="1"/>
      <w:numFmt w:val="bullet"/>
      <w:lvlText w:val=""/>
      <w:lvlJc w:val="left"/>
      <w:pPr>
        <w:tabs>
          <w:tab w:val="num" w:pos="2719"/>
        </w:tabs>
        <w:ind w:left="2719" w:hanging="360"/>
      </w:pPr>
      <w:rPr>
        <w:rFonts w:ascii="Symbol" w:hAnsi="Symbol" w:hint="default"/>
      </w:rPr>
    </w:lvl>
    <w:lvl w:ilvl="4" w:tplc="04090003" w:tentative="1">
      <w:start w:val="1"/>
      <w:numFmt w:val="bullet"/>
      <w:lvlText w:val="o"/>
      <w:lvlJc w:val="left"/>
      <w:pPr>
        <w:tabs>
          <w:tab w:val="num" w:pos="3439"/>
        </w:tabs>
        <w:ind w:left="3439" w:hanging="360"/>
      </w:pPr>
      <w:rPr>
        <w:rFonts w:ascii="Courier New" w:hAnsi="Courier New" w:cs="Courier New" w:hint="default"/>
      </w:rPr>
    </w:lvl>
    <w:lvl w:ilvl="5" w:tplc="04090005" w:tentative="1">
      <w:start w:val="1"/>
      <w:numFmt w:val="bullet"/>
      <w:lvlText w:val=""/>
      <w:lvlJc w:val="left"/>
      <w:pPr>
        <w:tabs>
          <w:tab w:val="num" w:pos="4159"/>
        </w:tabs>
        <w:ind w:left="4159" w:hanging="360"/>
      </w:pPr>
      <w:rPr>
        <w:rFonts w:ascii="Wingdings" w:hAnsi="Wingdings" w:hint="default"/>
      </w:rPr>
    </w:lvl>
    <w:lvl w:ilvl="6" w:tplc="04090001" w:tentative="1">
      <w:start w:val="1"/>
      <w:numFmt w:val="bullet"/>
      <w:lvlText w:val=""/>
      <w:lvlJc w:val="left"/>
      <w:pPr>
        <w:tabs>
          <w:tab w:val="num" w:pos="4879"/>
        </w:tabs>
        <w:ind w:left="4879" w:hanging="360"/>
      </w:pPr>
      <w:rPr>
        <w:rFonts w:ascii="Symbol" w:hAnsi="Symbol" w:hint="default"/>
      </w:rPr>
    </w:lvl>
    <w:lvl w:ilvl="7" w:tplc="04090003" w:tentative="1">
      <w:start w:val="1"/>
      <w:numFmt w:val="bullet"/>
      <w:lvlText w:val="o"/>
      <w:lvlJc w:val="left"/>
      <w:pPr>
        <w:tabs>
          <w:tab w:val="num" w:pos="5599"/>
        </w:tabs>
        <w:ind w:left="5599" w:hanging="360"/>
      </w:pPr>
      <w:rPr>
        <w:rFonts w:ascii="Courier New" w:hAnsi="Courier New" w:cs="Courier New" w:hint="default"/>
      </w:rPr>
    </w:lvl>
    <w:lvl w:ilvl="8" w:tplc="04090005" w:tentative="1">
      <w:start w:val="1"/>
      <w:numFmt w:val="bullet"/>
      <w:lvlText w:val=""/>
      <w:lvlJc w:val="left"/>
      <w:pPr>
        <w:tabs>
          <w:tab w:val="num" w:pos="6319"/>
        </w:tabs>
        <w:ind w:left="6319" w:hanging="360"/>
      </w:pPr>
      <w:rPr>
        <w:rFonts w:ascii="Wingdings" w:hAnsi="Wingdings" w:hint="default"/>
      </w:rPr>
    </w:lvl>
  </w:abstractNum>
  <w:abstractNum w:abstractNumId="39" w15:restartNumberingAfterBreak="0">
    <w:nsid w:val="4C6A31CB"/>
    <w:multiLevelType w:val="multilevel"/>
    <w:tmpl w:val="9198F3A2"/>
    <w:lvl w:ilvl="0">
      <w:start w:val="1"/>
      <w:numFmt w:val="bullet"/>
      <w:lvlText w:val=""/>
      <w:lvlJc w:val="left"/>
      <w:pPr>
        <w:tabs>
          <w:tab w:val="num" w:pos="369"/>
        </w:tabs>
        <w:ind w:left="369" w:hanging="369"/>
      </w:pPr>
      <w:rPr>
        <w:rFonts w:ascii="Wingdings" w:hAnsi="Wingdings" w:hint="default"/>
        <w:color w:val="C0C0C0"/>
      </w:rPr>
    </w:lvl>
    <w:lvl w:ilvl="1">
      <w:start w:val="4"/>
      <w:numFmt w:val="decimal"/>
      <w:lvlText w:val="%1.%2"/>
      <w:lvlJc w:val="left"/>
      <w:pPr>
        <w:tabs>
          <w:tab w:val="num" w:pos="1140"/>
        </w:tabs>
        <w:ind w:left="1140" w:hanging="1140"/>
      </w:pPr>
      <w:rPr>
        <w:rFonts w:hint="default"/>
      </w:rPr>
    </w:lvl>
    <w:lvl w:ilvl="2">
      <w:start w:val="1"/>
      <w:numFmt w:val="decimal"/>
      <w:lvlText w:val="%1.%2.%3"/>
      <w:lvlJc w:val="left"/>
      <w:pPr>
        <w:tabs>
          <w:tab w:val="num" w:pos="1140"/>
        </w:tabs>
        <w:ind w:left="1140" w:hanging="1140"/>
      </w:pPr>
      <w:rPr>
        <w:rFonts w:hint="default"/>
      </w:rPr>
    </w:lvl>
    <w:lvl w:ilvl="3">
      <w:start w:val="1"/>
      <w:numFmt w:val="decimal"/>
      <w:lvlText w:val="%1.%2.%3.%4"/>
      <w:lvlJc w:val="left"/>
      <w:pPr>
        <w:tabs>
          <w:tab w:val="num" w:pos="1140"/>
        </w:tabs>
        <w:ind w:left="1140" w:hanging="1140"/>
      </w:pPr>
      <w:rPr>
        <w:rFonts w:hint="default"/>
      </w:rPr>
    </w:lvl>
    <w:lvl w:ilvl="4">
      <w:start w:val="1"/>
      <w:numFmt w:val="decimal"/>
      <w:lvlText w:val="%1.%2.%3.%4.%5"/>
      <w:lvlJc w:val="left"/>
      <w:pPr>
        <w:tabs>
          <w:tab w:val="num" w:pos="1140"/>
        </w:tabs>
        <w:ind w:left="1140" w:hanging="1140"/>
      </w:pPr>
      <w:rPr>
        <w:rFonts w:hint="default"/>
      </w:rPr>
    </w:lvl>
    <w:lvl w:ilvl="5">
      <w:start w:val="1"/>
      <w:numFmt w:val="decimal"/>
      <w:lvlText w:val="%1.%2.%3.%4.%5.%6"/>
      <w:lvlJc w:val="left"/>
      <w:pPr>
        <w:tabs>
          <w:tab w:val="num" w:pos="1140"/>
        </w:tabs>
        <w:ind w:left="1140" w:hanging="11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40" w15:restartNumberingAfterBreak="0">
    <w:nsid w:val="4DCC5958"/>
    <w:multiLevelType w:val="hybridMultilevel"/>
    <w:tmpl w:val="C582847A"/>
    <w:lvl w:ilvl="0" w:tplc="51CC5C28">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1" w15:restartNumberingAfterBreak="0">
    <w:nsid w:val="4E776FA5"/>
    <w:multiLevelType w:val="hybridMultilevel"/>
    <w:tmpl w:val="7FDA4950"/>
    <w:lvl w:ilvl="0" w:tplc="165ABF88">
      <w:start w:val="1"/>
      <w:numFmt w:val="bullet"/>
      <w:lvlText w:val=""/>
      <w:lvlJc w:val="left"/>
      <w:pPr>
        <w:tabs>
          <w:tab w:val="num" w:pos="360"/>
        </w:tabs>
        <w:ind w:left="227" w:hanging="227"/>
      </w:pPr>
      <w:rPr>
        <w:rFonts w:ascii="Wingdings" w:hAnsi="Wingdings" w:hint="default"/>
        <w:color w:val="FF0000"/>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2" w15:restartNumberingAfterBreak="0">
    <w:nsid w:val="51EB6C80"/>
    <w:multiLevelType w:val="hybridMultilevel"/>
    <w:tmpl w:val="CA3CDD30"/>
    <w:lvl w:ilvl="0" w:tplc="C5FA92D6">
      <w:start w:val="1"/>
      <w:numFmt w:val="bullet"/>
      <w:lvlText w:val=""/>
      <w:lvlJc w:val="left"/>
      <w:pPr>
        <w:tabs>
          <w:tab w:val="num" w:pos="567"/>
        </w:tabs>
        <w:ind w:left="567" w:hanging="567"/>
      </w:pPr>
      <w:rPr>
        <w:rFonts w:ascii="Webdings" w:hAnsi="Webdings" w:hint="default"/>
        <w:color w:val="auto"/>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3" w15:restartNumberingAfterBreak="0">
    <w:nsid w:val="52816416"/>
    <w:multiLevelType w:val="hybridMultilevel"/>
    <w:tmpl w:val="031E01F8"/>
    <w:lvl w:ilvl="0" w:tplc="FCDC2D7A">
      <w:start w:val="1"/>
      <w:numFmt w:val="lowerLetter"/>
      <w:lvlText w:val="(%1)"/>
      <w:lvlJc w:val="left"/>
      <w:pPr>
        <w:ind w:left="720" w:hanging="360"/>
      </w:pPr>
      <w:rPr>
        <w:rFonts w:hint="default"/>
        <w:sz w:val="16"/>
        <w:szCs w:val="16"/>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4"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5" w15:restartNumberingAfterBreak="0">
    <w:nsid w:val="68276AB2"/>
    <w:multiLevelType w:val="hybridMultilevel"/>
    <w:tmpl w:val="8F6A72B2"/>
    <w:lvl w:ilvl="0" w:tplc="1809000F">
      <w:start w:val="1"/>
      <w:numFmt w:val="decimal"/>
      <w:lvlText w:val="%1."/>
      <w:lvlJc w:val="left"/>
      <w:pPr>
        <w:ind w:left="360" w:hanging="360"/>
      </w:p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46" w15:restartNumberingAfterBreak="0">
    <w:nsid w:val="68456DEE"/>
    <w:multiLevelType w:val="hybridMultilevel"/>
    <w:tmpl w:val="E382B15A"/>
    <w:lvl w:ilvl="0" w:tplc="EFFAFF2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7" w15:restartNumberingAfterBreak="0">
    <w:nsid w:val="6D4C47D0"/>
    <w:multiLevelType w:val="hybridMultilevel"/>
    <w:tmpl w:val="2B0EFDCA"/>
    <w:lvl w:ilvl="0" w:tplc="864A4ED8">
      <w:start w:val="1"/>
      <w:numFmt w:val="lowerLetter"/>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8" w15:restartNumberingAfterBreak="0">
    <w:nsid w:val="6DF524E0"/>
    <w:multiLevelType w:val="hybridMultilevel"/>
    <w:tmpl w:val="7A4C1CD6"/>
    <w:lvl w:ilvl="0" w:tplc="D4264360">
      <w:start w:val="1"/>
      <w:numFmt w:val="bullet"/>
      <w:lvlText w:val=""/>
      <w:lvlJc w:val="left"/>
      <w:pPr>
        <w:tabs>
          <w:tab w:val="num" w:pos="369"/>
        </w:tabs>
        <w:ind w:left="369" w:hanging="369"/>
      </w:pPr>
      <w:rPr>
        <w:rFonts w:ascii="Webdings" w:hAnsi="Webdings" w:hint="default"/>
        <w:color w:val="C0C0C0"/>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9" w15:restartNumberingAfterBreak="0">
    <w:nsid w:val="6E295AB9"/>
    <w:multiLevelType w:val="hybridMultilevel"/>
    <w:tmpl w:val="20301522"/>
    <w:lvl w:ilvl="0" w:tplc="831AEBC8">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50" w15:restartNumberingAfterBreak="0">
    <w:nsid w:val="730A2305"/>
    <w:multiLevelType w:val="multilevel"/>
    <w:tmpl w:val="C7EC2EBE"/>
    <w:lvl w:ilvl="0">
      <w:start w:val="1"/>
      <w:numFmt w:val="decimal"/>
      <w:lvlText w:val="%1."/>
      <w:lvlJc w:val="left"/>
      <w:pPr>
        <w:ind w:left="720" w:hanging="360"/>
      </w:pPr>
      <w:rPr>
        <w:rFonts w:hint="default"/>
      </w:rPr>
    </w:lvl>
    <w:lvl w:ilvl="1">
      <w:start w:val="2"/>
      <w:numFmt w:val="decimal"/>
      <w:isLgl/>
      <w:lvlText w:val="%1.%2"/>
      <w:lvlJc w:val="left"/>
      <w:pPr>
        <w:ind w:left="1080" w:hanging="360"/>
      </w:pPr>
      <w:rPr>
        <w:rFonts w:hint="default"/>
      </w:rPr>
    </w:lvl>
    <w:lvl w:ilvl="2">
      <w:start w:val="1"/>
      <w:numFmt w:val="decimal"/>
      <w:isLgl/>
      <w:lvlText w:val="%1.%2.%3"/>
      <w:lvlJc w:val="left"/>
      <w:pPr>
        <w:ind w:left="1800" w:hanging="720"/>
      </w:pPr>
      <w:rPr>
        <w:rFonts w:hint="default"/>
      </w:rPr>
    </w:lvl>
    <w:lvl w:ilvl="3">
      <w:start w:val="1"/>
      <w:numFmt w:val="decimal"/>
      <w:isLgl/>
      <w:lvlText w:val="%1.%2.%3.%4"/>
      <w:lvlJc w:val="left"/>
      <w:pPr>
        <w:ind w:left="2160" w:hanging="720"/>
      </w:pPr>
      <w:rPr>
        <w:rFonts w:hint="default"/>
      </w:rPr>
    </w:lvl>
    <w:lvl w:ilvl="4">
      <w:start w:val="1"/>
      <w:numFmt w:val="decimal"/>
      <w:isLgl/>
      <w:lvlText w:val="%1.%2.%3.%4.%5"/>
      <w:lvlJc w:val="left"/>
      <w:pPr>
        <w:ind w:left="2880" w:hanging="1080"/>
      </w:pPr>
      <w:rPr>
        <w:rFonts w:hint="default"/>
      </w:rPr>
    </w:lvl>
    <w:lvl w:ilvl="5">
      <w:start w:val="1"/>
      <w:numFmt w:val="decimal"/>
      <w:isLgl/>
      <w:lvlText w:val="%1.%2.%3.%4.%5.%6"/>
      <w:lvlJc w:val="left"/>
      <w:pPr>
        <w:ind w:left="3240" w:hanging="1080"/>
      </w:pPr>
      <w:rPr>
        <w:rFonts w:hint="default"/>
      </w:rPr>
    </w:lvl>
    <w:lvl w:ilvl="6">
      <w:start w:val="1"/>
      <w:numFmt w:val="decimal"/>
      <w:isLgl/>
      <w:lvlText w:val="%1.%2.%3.%4.%5.%6.%7"/>
      <w:lvlJc w:val="left"/>
      <w:pPr>
        <w:ind w:left="3960" w:hanging="1440"/>
      </w:pPr>
      <w:rPr>
        <w:rFonts w:hint="default"/>
      </w:rPr>
    </w:lvl>
    <w:lvl w:ilvl="7">
      <w:start w:val="1"/>
      <w:numFmt w:val="decimal"/>
      <w:isLgl/>
      <w:lvlText w:val="%1.%2.%3.%4.%5.%6.%7.%8"/>
      <w:lvlJc w:val="left"/>
      <w:pPr>
        <w:ind w:left="4320" w:hanging="1440"/>
      </w:pPr>
      <w:rPr>
        <w:rFonts w:hint="default"/>
      </w:rPr>
    </w:lvl>
    <w:lvl w:ilvl="8">
      <w:start w:val="1"/>
      <w:numFmt w:val="decimal"/>
      <w:isLgl/>
      <w:lvlText w:val="%1.%2.%3.%4.%5.%6.%7.%8.%9"/>
      <w:lvlJc w:val="left"/>
      <w:pPr>
        <w:ind w:left="5040" w:hanging="1800"/>
      </w:pPr>
      <w:rPr>
        <w:rFonts w:hint="default"/>
      </w:rPr>
    </w:lvl>
  </w:abstractNum>
  <w:abstractNum w:abstractNumId="51" w15:restartNumberingAfterBreak="0">
    <w:nsid w:val="735E3556"/>
    <w:multiLevelType w:val="hybridMultilevel"/>
    <w:tmpl w:val="44886C7C"/>
    <w:lvl w:ilvl="0" w:tplc="C55AB042">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52" w15:restartNumberingAfterBreak="0">
    <w:nsid w:val="7404202A"/>
    <w:multiLevelType w:val="hybridMultilevel"/>
    <w:tmpl w:val="DAD49B18"/>
    <w:lvl w:ilvl="0" w:tplc="5BE0204E">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53" w15:restartNumberingAfterBreak="0">
    <w:nsid w:val="777061BD"/>
    <w:multiLevelType w:val="hybridMultilevel"/>
    <w:tmpl w:val="5CE084CC"/>
    <w:lvl w:ilvl="0" w:tplc="B3AE9310">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54" w15:restartNumberingAfterBreak="0">
    <w:nsid w:val="7788012A"/>
    <w:multiLevelType w:val="hybridMultilevel"/>
    <w:tmpl w:val="25A6C174"/>
    <w:lvl w:ilvl="0" w:tplc="961C5B88">
      <w:start w:val="1"/>
      <w:numFmt w:val="bullet"/>
      <w:lvlText w:val=""/>
      <w:lvlJc w:val="left"/>
      <w:pPr>
        <w:tabs>
          <w:tab w:val="num" w:pos="567"/>
        </w:tabs>
        <w:ind w:left="567" w:hanging="567"/>
      </w:pPr>
      <w:rPr>
        <w:rFonts w:ascii="Webdings" w:hAnsi="Webdings" w:hint="default"/>
        <w:color w:val="E31B23"/>
        <w:sz w:val="16"/>
        <w:szCs w:val="16"/>
      </w:rPr>
    </w:lvl>
    <w:lvl w:ilvl="1" w:tplc="04090003">
      <w:start w:val="1"/>
      <w:numFmt w:val="bullet"/>
      <w:lvlText w:val="o"/>
      <w:lvlJc w:val="left"/>
      <w:pPr>
        <w:tabs>
          <w:tab w:val="num" w:pos="2431"/>
        </w:tabs>
        <w:ind w:left="2431" w:hanging="360"/>
      </w:pPr>
      <w:rPr>
        <w:rFonts w:ascii="Courier New" w:hAnsi="Courier New" w:hint="default"/>
      </w:rPr>
    </w:lvl>
    <w:lvl w:ilvl="2" w:tplc="04090005">
      <w:start w:val="1"/>
      <w:numFmt w:val="bullet"/>
      <w:lvlText w:val=""/>
      <w:lvlJc w:val="left"/>
      <w:pPr>
        <w:tabs>
          <w:tab w:val="num" w:pos="3151"/>
        </w:tabs>
        <w:ind w:left="3151" w:hanging="360"/>
      </w:pPr>
      <w:rPr>
        <w:rFonts w:ascii="Wingdings" w:hAnsi="Wingdings" w:hint="default"/>
      </w:rPr>
    </w:lvl>
    <w:lvl w:ilvl="3" w:tplc="04090001">
      <w:start w:val="1"/>
      <w:numFmt w:val="bullet"/>
      <w:lvlText w:val=""/>
      <w:lvlJc w:val="left"/>
      <w:pPr>
        <w:tabs>
          <w:tab w:val="num" w:pos="3871"/>
        </w:tabs>
        <w:ind w:left="3871" w:hanging="360"/>
      </w:pPr>
      <w:rPr>
        <w:rFonts w:ascii="Symbol" w:hAnsi="Symbol" w:hint="default"/>
      </w:rPr>
    </w:lvl>
    <w:lvl w:ilvl="4" w:tplc="04090003">
      <w:start w:val="1"/>
      <w:numFmt w:val="bullet"/>
      <w:lvlText w:val="o"/>
      <w:lvlJc w:val="left"/>
      <w:pPr>
        <w:tabs>
          <w:tab w:val="num" w:pos="4591"/>
        </w:tabs>
        <w:ind w:left="4591" w:hanging="360"/>
      </w:pPr>
      <w:rPr>
        <w:rFonts w:ascii="Courier New" w:hAnsi="Courier New" w:hint="default"/>
      </w:rPr>
    </w:lvl>
    <w:lvl w:ilvl="5" w:tplc="04090005">
      <w:start w:val="1"/>
      <w:numFmt w:val="bullet"/>
      <w:lvlText w:val=""/>
      <w:lvlJc w:val="left"/>
      <w:pPr>
        <w:tabs>
          <w:tab w:val="num" w:pos="5311"/>
        </w:tabs>
        <w:ind w:left="5311" w:hanging="360"/>
      </w:pPr>
      <w:rPr>
        <w:rFonts w:ascii="Wingdings" w:hAnsi="Wingdings" w:hint="default"/>
      </w:rPr>
    </w:lvl>
    <w:lvl w:ilvl="6" w:tplc="04090001">
      <w:start w:val="1"/>
      <w:numFmt w:val="bullet"/>
      <w:lvlText w:val=""/>
      <w:lvlJc w:val="left"/>
      <w:pPr>
        <w:tabs>
          <w:tab w:val="num" w:pos="6031"/>
        </w:tabs>
        <w:ind w:left="6031" w:hanging="360"/>
      </w:pPr>
      <w:rPr>
        <w:rFonts w:ascii="Symbol" w:hAnsi="Symbol" w:hint="default"/>
      </w:rPr>
    </w:lvl>
    <w:lvl w:ilvl="7" w:tplc="04090003">
      <w:start w:val="1"/>
      <w:numFmt w:val="bullet"/>
      <w:lvlText w:val="o"/>
      <w:lvlJc w:val="left"/>
      <w:pPr>
        <w:tabs>
          <w:tab w:val="num" w:pos="6751"/>
        </w:tabs>
        <w:ind w:left="6751" w:hanging="360"/>
      </w:pPr>
      <w:rPr>
        <w:rFonts w:ascii="Courier New" w:hAnsi="Courier New" w:hint="default"/>
      </w:rPr>
    </w:lvl>
    <w:lvl w:ilvl="8" w:tplc="04090005">
      <w:start w:val="1"/>
      <w:numFmt w:val="bullet"/>
      <w:lvlText w:val=""/>
      <w:lvlJc w:val="left"/>
      <w:pPr>
        <w:tabs>
          <w:tab w:val="num" w:pos="7471"/>
        </w:tabs>
        <w:ind w:left="7471" w:hanging="360"/>
      </w:pPr>
      <w:rPr>
        <w:rFonts w:ascii="Wingdings" w:hAnsi="Wingdings" w:hint="default"/>
      </w:rPr>
    </w:lvl>
  </w:abstractNum>
  <w:abstractNum w:abstractNumId="55" w15:restartNumberingAfterBreak="0">
    <w:nsid w:val="779314C6"/>
    <w:multiLevelType w:val="hybridMultilevel"/>
    <w:tmpl w:val="A9826F56"/>
    <w:lvl w:ilvl="0" w:tplc="2408B0E4">
      <w:start w:val="1"/>
      <w:numFmt w:val="bullet"/>
      <w:lvlText w:val="-"/>
      <w:lvlJc w:val="left"/>
      <w:pPr>
        <w:ind w:left="1080" w:hanging="360"/>
      </w:pPr>
      <w:rPr>
        <w:rFonts w:ascii="Calibri" w:eastAsiaTheme="minorHAnsi" w:hAnsi="Calibri" w:cstheme="minorBidi" w:hint="default"/>
      </w:rPr>
    </w:lvl>
    <w:lvl w:ilvl="1" w:tplc="18090003" w:tentative="1">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56"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57"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58" w15:restartNumberingAfterBreak="0">
    <w:nsid w:val="7F151857"/>
    <w:multiLevelType w:val="multilevel"/>
    <w:tmpl w:val="F6BC54F0"/>
    <w:lvl w:ilvl="0">
      <w:start w:val="1"/>
      <w:numFmt w:val="decimal"/>
      <w:lvlText w:val="%1"/>
      <w:lvlJc w:val="left"/>
      <w:pPr>
        <w:tabs>
          <w:tab w:val="num" w:pos="397"/>
        </w:tabs>
        <w:ind w:left="397" w:hanging="397"/>
      </w:pPr>
      <w:rPr>
        <w:rFonts w:ascii="Arial" w:hAnsi="Arial" w:hint="default"/>
        <w:b/>
        <w:i w:val="0"/>
        <w:color w:val="003366"/>
        <w:sz w:val="20"/>
        <w:u w:val="none"/>
      </w:rPr>
    </w:lvl>
    <w:lvl w:ilvl="1">
      <w:start w:val="1"/>
      <w:numFmt w:val="decimal"/>
      <w:lvlText w:val="%1.%2"/>
      <w:lvlJc w:val="left"/>
      <w:pPr>
        <w:tabs>
          <w:tab w:val="num" w:pos="397"/>
        </w:tabs>
        <w:ind w:left="397" w:hanging="397"/>
      </w:pPr>
      <w:rPr>
        <w:rFonts w:ascii="Arial" w:hAnsi="Arial" w:hint="default"/>
        <w:b w:val="0"/>
        <w:i w:val="0"/>
        <w:color w:val="003366"/>
        <w:sz w:val="20"/>
        <w:u w:val="none"/>
      </w:rPr>
    </w:lvl>
    <w:lvl w:ilvl="2">
      <w:start w:val="1"/>
      <w:numFmt w:val="decimal"/>
      <w:lvlText w:val="%1.%2.%3"/>
      <w:lvlJc w:val="left"/>
      <w:pPr>
        <w:tabs>
          <w:tab w:val="num" w:pos="720"/>
        </w:tabs>
        <w:ind w:left="720" w:hanging="720"/>
      </w:pPr>
      <w:rPr>
        <w:rFonts w:hint="default"/>
        <w:color w:val="003366"/>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2520"/>
        </w:tabs>
        <w:ind w:left="1584" w:hanging="1584"/>
      </w:pPr>
      <w:rPr>
        <w:rFonts w:hint="default"/>
      </w:rPr>
    </w:lvl>
  </w:abstractNum>
  <w:num w:numId="1" w16cid:durableId="1233081358">
    <w:abstractNumId w:val="28"/>
  </w:num>
  <w:num w:numId="2" w16cid:durableId="40713274">
    <w:abstractNumId w:val="5"/>
  </w:num>
  <w:num w:numId="3" w16cid:durableId="878056293">
    <w:abstractNumId w:val="48"/>
  </w:num>
  <w:num w:numId="4" w16cid:durableId="1018657703">
    <w:abstractNumId w:val="57"/>
  </w:num>
  <w:num w:numId="5" w16cid:durableId="1209610937">
    <w:abstractNumId w:val="19"/>
  </w:num>
  <w:num w:numId="6" w16cid:durableId="1006976834">
    <w:abstractNumId w:val="58"/>
  </w:num>
  <w:num w:numId="7" w16cid:durableId="1044910485">
    <w:abstractNumId w:val="1"/>
  </w:num>
  <w:num w:numId="8" w16cid:durableId="480655441">
    <w:abstractNumId w:val="34"/>
  </w:num>
  <w:num w:numId="9" w16cid:durableId="1145707482">
    <w:abstractNumId w:val="30"/>
  </w:num>
  <w:num w:numId="10" w16cid:durableId="1599023038">
    <w:abstractNumId w:val="35"/>
  </w:num>
  <w:num w:numId="11" w16cid:durableId="68776147">
    <w:abstractNumId w:val="20"/>
  </w:num>
  <w:num w:numId="12" w16cid:durableId="1163081549">
    <w:abstractNumId w:val="23"/>
  </w:num>
  <w:num w:numId="13" w16cid:durableId="276448719">
    <w:abstractNumId w:val="10"/>
  </w:num>
  <w:num w:numId="14" w16cid:durableId="1535145286">
    <w:abstractNumId w:val="38"/>
  </w:num>
  <w:num w:numId="15" w16cid:durableId="712192026">
    <w:abstractNumId w:val="24"/>
  </w:num>
  <w:num w:numId="16" w16cid:durableId="1993833157">
    <w:abstractNumId w:val="39"/>
  </w:num>
  <w:num w:numId="17" w16cid:durableId="1907062448">
    <w:abstractNumId w:val="16"/>
  </w:num>
  <w:num w:numId="18" w16cid:durableId="792559610">
    <w:abstractNumId w:val="0"/>
  </w:num>
  <w:num w:numId="19" w16cid:durableId="648559563">
    <w:abstractNumId w:val="36"/>
  </w:num>
  <w:num w:numId="20" w16cid:durableId="1895965592">
    <w:abstractNumId w:val="4"/>
  </w:num>
  <w:num w:numId="21" w16cid:durableId="1035695062">
    <w:abstractNumId w:val="41"/>
  </w:num>
  <w:num w:numId="22" w16cid:durableId="1372000678">
    <w:abstractNumId w:val="9"/>
  </w:num>
  <w:num w:numId="23" w16cid:durableId="121653698">
    <w:abstractNumId w:val="54"/>
  </w:num>
  <w:num w:numId="24" w16cid:durableId="1272204308">
    <w:abstractNumId w:val="42"/>
  </w:num>
  <w:num w:numId="25" w16cid:durableId="486750954">
    <w:abstractNumId w:val="44"/>
  </w:num>
  <w:num w:numId="26" w16cid:durableId="442919192">
    <w:abstractNumId w:val="15"/>
  </w:num>
  <w:num w:numId="27" w16cid:durableId="114755890">
    <w:abstractNumId w:val="21"/>
  </w:num>
  <w:num w:numId="28" w16cid:durableId="1180463931">
    <w:abstractNumId w:val="6"/>
  </w:num>
  <w:num w:numId="29" w16cid:durableId="700743173">
    <w:abstractNumId w:val="37"/>
  </w:num>
  <w:num w:numId="30" w16cid:durableId="316109478">
    <w:abstractNumId w:val="12"/>
  </w:num>
  <w:num w:numId="31" w16cid:durableId="1881701842">
    <w:abstractNumId w:val="56"/>
  </w:num>
  <w:num w:numId="32" w16cid:durableId="847982049">
    <w:abstractNumId w:val="2"/>
  </w:num>
  <w:num w:numId="33" w16cid:durableId="377365354">
    <w:abstractNumId w:val="8"/>
  </w:num>
  <w:num w:numId="34" w16cid:durableId="5100399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1170292757">
    <w:abstractNumId w:val="7"/>
  </w:num>
  <w:num w:numId="36" w16cid:durableId="1341196754">
    <w:abstractNumId w:val="11"/>
  </w:num>
  <w:num w:numId="37" w16cid:durableId="1086657148">
    <w:abstractNumId w:val="50"/>
  </w:num>
  <w:num w:numId="38" w16cid:durableId="1189445469">
    <w:abstractNumId w:val="46"/>
  </w:num>
  <w:num w:numId="39" w16cid:durableId="205802916">
    <w:abstractNumId w:val="52"/>
  </w:num>
  <w:num w:numId="40" w16cid:durableId="1997175476">
    <w:abstractNumId w:val="49"/>
  </w:num>
  <w:num w:numId="41" w16cid:durableId="251354704">
    <w:abstractNumId w:val="17"/>
  </w:num>
  <w:num w:numId="42" w16cid:durableId="257643632">
    <w:abstractNumId w:val="55"/>
  </w:num>
  <w:num w:numId="43" w16cid:durableId="273027016">
    <w:abstractNumId w:val="32"/>
  </w:num>
  <w:num w:numId="44" w16cid:durableId="1737700644">
    <w:abstractNumId w:val="3"/>
  </w:num>
  <w:num w:numId="45" w16cid:durableId="972098510">
    <w:abstractNumId w:val="40"/>
  </w:num>
  <w:num w:numId="46" w16cid:durableId="1300037908">
    <w:abstractNumId w:val="27"/>
  </w:num>
  <w:num w:numId="47" w16cid:durableId="1393430897">
    <w:abstractNumId w:val="47"/>
  </w:num>
  <w:num w:numId="48" w16cid:durableId="923689215">
    <w:abstractNumId w:val="25"/>
  </w:num>
  <w:num w:numId="49" w16cid:durableId="36516867">
    <w:abstractNumId w:val="33"/>
  </w:num>
  <w:num w:numId="50" w16cid:durableId="2056856359">
    <w:abstractNumId w:val="43"/>
  </w:num>
  <w:num w:numId="51" w16cid:durableId="153910237">
    <w:abstractNumId w:val="51"/>
  </w:num>
  <w:num w:numId="52" w16cid:durableId="1643076706">
    <w:abstractNumId w:val="29"/>
  </w:num>
  <w:num w:numId="53" w16cid:durableId="1599631776">
    <w:abstractNumId w:val="14"/>
  </w:num>
  <w:num w:numId="54" w16cid:durableId="101460906">
    <w:abstractNumId w:val="31"/>
  </w:num>
  <w:num w:numId="55" w16cid:durableId="894388882">
    <w:abstractNumId w:val="22"/>
  </w:num>
  <w:num w:numId="56" w16cid:durableId="1802844682">
    <w:abstractNumId w:val="18"/>
  </w:num>
  <w:num w:numId="57" w16cid:durableId="1833794664">
    <w:abstractNumId w:val="26"/>
  </w:num>
  <w:num w:numId="58" w16cid:durableId="2119718805">
    <w:abstractNumId w:val="53"/>
  </w:num>
  <w:num w:numId="59" w16cid:durableId="1375351389">
    <w:abstractNumId w:val="13"/>
  </w:num>
  <w:num w:numId="60" w16cid:durableId="436560245">
    <w:abstractNumId w:val="45"/>
  </w:num>
  <w:numIdMacAtCleanup w:val="5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documentProtection w:edit="forms" w:formatting="1" w:enforcement="1" w:cryptProviderType="rsaAES" w:cryptAlgorithmClass="hash" w:cryptAlgorithmType="typeAny" w:cryptAlgorithmSid="14" w:cryptSpinCount="100000" w:hash="FXA/l05ih4GnM3wrSMpmp1Ucyq9AIczTAWCcgPNpoUhoCfF/fTBcNpQWoAskEgVvFghXbdctONW7ByzQKxV5bg==" w:salt="vfD0AalN7SoP2kq1Zpirmg=="/>
  <w:defaultTabStop w:val="720"/>
  <w:drawingGridHorizontalSpacing w:val="120"/>
  <w:displayHorizontalDrawingGridEvery w:val="2"/>
  <w:noPunctuationKerning/>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dgnword-docGUID" w:val="{C0BC5128-01BF-4B2E-AD9E-3117CA59223F}"/>
    <w:docVar w:name="dgnword-eventsink" w:val="1189018920"/>
  </w:docVars>
  <w:rsids>
    <w:rsidRoot w:val="00C365FA"/>
    <w:rsid w:val="000079F5"/>
    <w:rsid w:val="00012F53"/>
    <w:rsid w:val="0002024E"/>
    <w:rsid w:val="00040E03"/>
    <w:rsid w:val="0004564A"/>
    <w:rsid w:val="00050E42"/>
    <w:rsid w:val="0005576A"/>
    <w:rsid w:val="00057A29"/>
    <w:rsid w:val="00062967"/>
    <w:rsid w:val="000630EC"/>
    <w:rsid w:val="0007441A"/>
    <w:rsid w:val="000770E0"/>
    <w:rsid w:val="00080FD7"/>
    <w:rsid w:val="00084AF8"/>
    <w:rsid w:val="00085205"/>
    <w:rsid w:val="000A16C8"/>
    <w:rsid w:val="000A23A3"/>
    <w:rsid w:val="000A302A"/>
    <w:rsid w:val="000A5EC2"/>
    <w:rsid w:val="000B1231"/>
    <w:rsid w:val="000B5A85"/>
    <w:rsid w:val="000C6BE6"/>
    <w:rsid w:val="000D4F95"/>
    <w:rsid w:val="000D58A8"/>
    <w:rsid w:val="000E3368"/>
    <w:rsid w:val="000E5DB7"/>
    <w:rsid w:val="000F2994"/>
    <w:rsid w:val="000F6F67"/>
    <w:rsid w:val="000F74DE"/>
    <w:rsid w:val="00113ECA"/>
    <w:rsid w:val="00121663"/>
    <w:rsid w:val="00121707"/>
    <w:rsid w:val="00121BA7"/>
    <w:rsid w:val="001261DC"/>
    <w:rsid w:val="00127A9D"/>
    <w:rsid w:val="00132965"/>
    <w:rsid w:val="00160ABE"/>
    <w:rsid w:val="0016327F"/>
    <w:rsid w:val="00170107"/>
    <w:rsid w:val="00171935"/>
    <w:rsid w:val="00171D7A"/>
    <w:rsid w:val="00176C73"/>
    <w:rsid w:val="00180C88"/>
    <w:rsid w:val="00184BF7"/>
    <w:rsid w:val="001B1868"/>
    <w:rsid w:val="001E1552"/>
    <w:rsid w:val="001F071B"/>
    <w:rsid w:val="001F17FC"/>
    <w:rsid w:val="001F2498"/>
    <w:rsid w:val="001F6261"/>
    <w:rsid w:val="00206CA6"/>
    <w:rsid w:val="00213693"/>
    <w:rsid w:val="00224403"/>
    <w:rsid w:val="00231ACE"/>
    <w:rsid w:val="0023213F"/>
    <w:rsid w:val="002346BA"/>
    <w:rsid w:val="002351F5"/>
    <w:rsid w:val="00243A5E"/>
    <w:rsid w:val="00250148"/>
    <w:rsid w:val="002510AD"/>
    <w:rsid w:val="00256B76"/>
    <w:rsid w:val="00260E42"/>
    <w:rsid w:val="00261639"/>
    <w:rsid w:val="002670D7"/>
    <w:rsid w:val="00274BBA"/>
    <w:rsid w:val="002753ED"/>
    <w:rsid w:val="00275B3D"/>
    <w:rsid w:val="002850A2"/>
    <w:rsid w:val="00287586"/>
    <w:rsid w:val="00290D6F"/>
    <w:rsid w:val="00294E5A"/>
    <w:rsid w:val="002D0BB9"/>
    <w:rsid w:val="002D72B5"/>
    <w:rsid w:val="002E3883"/>
    <w:rsid w:val="002E58D8"/>
    <w:rsid w:val="002F4CFD"/>
    <w:rsid w:val="002F5900"/>
    <w:rsid w:val="002F60F0"/>
    <w:rsid w:val="00305991"/>
    <w:rsid w:val="00311A4C"/>
    <w:rsid w:val="0032147D"/>
    <w:rsid w:val="00322CF8"/>
    <w:rsid w:val="0033089F"/>
    <w:rsid w:val="0034250B"/>
    <w:rsid w:val="003474FD"/>
    <w:rsid w:val="0035613E"/>
    <w:rsid w:val="00366AEF"/>
    <w:rsid w:val="003B0DF0"/>
    <w:rsid w:val="003B3920"/>
    <w:rsid w:val="003B5385"/>
    <w:rsid w:val="003C1437"/>
    <w:rsid w:val="003D2C7E"/>
    <w:rsid w:val="003D328A"/>
    <w:rsid w:val="003D6D15"/>
    <w:rsid w:val="003E659D"/>
    <w:rsid w:val="003F5EB3"/>
    <w:rsid w:val="003F605D"/>
    <w:rsid w:val="00401A15"/>
    <w:rsid w:val="00407D6C"/>
    <w:rsid w:val="00410D4F"/>
    <w:rsid w:val="00416234"/>
    <w:rsid w:val="0041698F"/>
    <w:rsid w:val="004265C9"/>
    <w:rsid w:val="00433A03"/>
    <w:rsid w:val="00435D04"/>
    <w:rsid w:val="0044618B"/>
    <w:rsid w:val="00455523"/>
    <w:rsid w:val="00457033"/>
    <w:rsid w:val="00460180"/>
    <w:rsid w:val="00471C1A"/>
    <w:rsid w:val="0047278E"/>
    <w:rsid w:val="004741F6"/>
    <w:rsid w:val="00486599"/>
    <w:rsid w:val="00490DA6"/>
    <w:rsid w:val="004A52D5"/>
    <w:rsid w:val="004B0F98"/>
    <w:rsid w:val="004C7A0B"/>
    <w:rsid w:val="004E0C3C"/>
    <w:rsid w:val="004E24FA"/>
    <w:rsid w:val="004E2D65"/>
    <w:rsid w:val="004F4556"/>
    <w:rsid w:val="00500E96"/>
    <w:rsid w:val="00502879"/>
    <w:rsid w:val="00505987"/>
    <w:rsid w:val="00505BCD"/>
    <w:rsid w:val="00507746"/>
    <w:rsid w:val="00507FE4"/>
    <w:rsid w:val="0051284A"/>
    <w:rsid w:val="005229D7"/>
    <w:rsid w:val="0052328C"/>
    <w:rsid w:val="00533B3B"/>
    <w:rsid w:val="00550F2B"/>
    <w:rsid w:val="00551D81"/>
    <w:rsid w:val="005629DF"/>
    <w:rsid w:val="005663E0"/>
    <w:rsid w:val="00572907"/>
    <w:rsid w:val="00573E3E"/>
    <w:rsid w:val="0057473B"/>
    <w:rsid w:val="00574D05"/>
    <w:rsid w:val="0057504F"/>
    <w:rsid w:val="00575BA2"/>
    <w:rsid w:val="00587139"/>
    <w:rsid w:val="005876FB"/>
    <w:rsid w:val="005878F0"/>
    <w:rsid w:val="0059138C"/>
    <w:rsid w:val="005A5ABF"/>
    <w:rsid w:val="005B0017"/>
    <w:rsid w:val="005B59AB"/>
    <w:rsid w:val="005C4A6F"/>
    <w:rsid w:val="005E5A19"/>
    <w:rsid w:val="005F39C9"/>
    <w:rsid w:val="005F783D"/>
    <w:rsid w:val="00600D7C"/>
    <w:rsid w:val="0061061C"/>
    <w:rsid w:val="00610B52"/>
    <w:rsid w:val="00612788"/>
    <w:rsid w:val="006210BD"/>
    <w:rsid w:val="00627E2C"/>
    <w:rsid w:val="00644468"/>
    <w:rsid w:val="00644BB8"/>
    <w:rsid w:val="00666B9C"/>
    <w:rsid w:val="00672923"/>
    <w:rsid w:val="00676120"/>
    <w:rsid w:val="0068635B"/>
    <w:rsid w:val="00691325"/>
    <w:rsid w:val="006921CE"/>
    <w:rsid w:val="0069650A"/>
    <w:rsid w:val="006B2B09"/>
    <w:rsid w:val="006C06B1"/>
    <w:rsid w:val="006C4737"/>
    <w:rsid w:val="006C570D"/>
    <w:rsid w:val="006D15B9"/>
    <w:rsid w:val="006D7DF8"/>
    <w:rsid w:val="006E05F0"/>
    <w:rsid w:val="006E380A"/>
    <w:rsid w:val="006F3DFA"/>
    <w:rsid w:val="0071227E"/>
    <w:rsid w:val="00723EF2"/>
    <w:rsid w:val="00723FEA"/>
    <w:rsid w:val="00727AF4"/>
    <w:rsid w:val="00730F92"/>
    <w:rsid w:val="00734F47"/>
    <w:rsid w:val="007357BF"/>
    <w:rsid w:val="00742F77"/>
    <w:rsid w:val="007441DC"/>
    <w:rsid w:val="00747D13"/>
    <w:rsid w:val="007500F3"/>
    <w:rsid w:val="00753606"/>
    <w:rsid w:val="007627F8"/>
    <w:rsid w:val="00767D4C"/>
    <w:rsid w:val="00770F94"/>
    <w:rsid w:val="00775411"/>
    <w:rsid w:val="00797425"/>
    <w:rsid w:val="007A0216"/>
    <w:rsid w:val="007A17BC"/>
    <w:rsid w:val="007C0C62"/>
    <w:rsid w:val="007C5F8E"/>
    <w:rsid w:val="007C744C"/>
    <w:rsid w:val="007D7D05"/>
    <w:rsid w:val="007E4D5B"/>
    <w:rsid w:val="007F1EFD"/>
    <w:rsid w:val="007F1F1B"/>
    <w:rsid w:val="00817C24"/>
    <w:rsid w:val="00821614"/>
    <w:rsid w:val="00832420"/>
    <w:rsid w:val="00833E7E"/>
    <w:rsid w:val="00842476"/>
    <w:rsid w:val="00846C9A"/>
    <w:rsid w:val="008532C1"/>
    <w:rsid w:val="00854390"/>
    <w:rsid w:val="008545D0"/>
    <w:rsid w:val="00865323"/>
    <w:rsid w:val="00874638"/>
    <w:rsid w:val="008757F8"/>
    <w:rsid w:val="00876551"/>
    <w:rsid w:val="00877BF4"/>
    <w:rsid w:val="008815CA"/>
    <w:rsid w:val="00882BFA"/>
    <w:rsid w:val="008870EE"/>
    <w:rsid w:val="008A0A87"/>
    <w:rsid w:val="008A0AA5"/>
    <w:rsid w:val="008A1566"/>
    <w:rsid w:val="008D2D8B"/>
    <w:rsid w:val="008D6546"/>
    <w:rsid w:val="008E14BF"/>
    <w:rsid w:val="008E7509"/>
    <w:rsid w:val="008E77C7"/>
    <w:rsid w:val="008F4299"/>
    <w:rsid w:val="00913EB2"/>
    <w:rsid w:val="009170AC"/>
    <w:rsid w:val="00926AC2"/>
    <w:rsid w:val="00940421"/>
    <w:rsid w:val="00944F56"/>
    <w:rsid w:val="0094608A"/>
    <w:rsid w:val="00951347"/>
    <w:rsid w:val="00955A5B"/>
    <w:rsid w:val="009604B9"/>
    <w:rsid w:val="00963353"/>
    <w:rsid w:val="00965B7A"/>
    <w:rsid w:val="009728D8"/>
    <w:rsid w:val="00975344"/>
    <w:rsid w:val="00983BDC"/>
    <w:rsid w:val="00990348"/>
    <w:rsid w:val="00990DD8"/>
    <w:rsid w:val="009A2951"/>
    <w:rsid w:val="009A78A1"/>
    <w:rsid w:val="009B289D"/>
    <w:rsid w:val="009B47C5"/>
    <w:rsid w:val="009B5FBE"/>
    <w:rsid w:val="009C4576"/>
    <w:rsid w:val="009C637D"/>
    <w:rsid w:val="009D232C"/>
    <w:rsid w:val="009D3032"/>
    <w:rsid w:val="009E46E4"/>
    <w:rsid w:val="009E4F5E"/>
    <w:rsid w:val="009F0645"/>
    <w:rsid w:val="00A00EBA"/>
    <w:rsid w:val="00A0377B"/>
    <w:rsid w:val="00A179E0"/>
    <w:rsid w:val="00A226B0"/>
    <w:rsid w:val="00A522B8"/>
    <w:rsid w:val="00A5432A"/>
    <w:rsid w:val="00A6649C"/>
    <w:rsid w:val="00A67103"/>
    <w:rsid w:val="00A9564B"/>
    <w:rsid w:val="00AA056D"/>
    <w:rsid w:val="00AB3258"/>
    <w:rsid w:val="00AC123F"/>
    <w:rsid w:val="00AD6387"/>
    <w:rsid w:val="00AE1B5E"/>
    <w:rsid w:val="00AE4E8E"/>
    <w:rsid w:val="00AF0AA9"/>
    <w:rsid w:val="00AF1522"/>
    <w:rsid w:val="00AF2C0A"/>
    <w:rsid w:val="00AF5DB4"/>
    <w:rsid w:val="00B0707E"/>
    <w:rsid w:val="00B16603"/>
    <w:rsid w:val="00B44441"/>
    <w:rsid w:val="00B469A3"/>
    <w:rsid w:val="00B47A66"/>
    <w:rsid w:val="00B55787"/>
    <w:rsid w:val="00B65260"/>
    <w:rsid w:val="00B66C0B"/>
    <w:rsid w:val="00B73C45"/>
    <w:rsid w:val="00B742EB"/>
    <w:rsid w:val="00B81C52"/>
    <w:rsid w:val="00B93E7B"/>
    <w:rsid w:val="00BA2461"/>
    <w:rsid w:val="00BB0198"/>
    <w:rsid w:val="00BB27C7"/>
    <w:rsid w:val="00BC008D"/>
    <w:rsid w:val="00BC5DA0"/>
    <w:rsid w:val="00BD1810"/>
    <w:rsid w:val="00BD5E0F"/>
    <w:rsid w:val="00BE74DB"/>
    <w:rsid w:val="00C22875"/>
    <w:rsid w:val="00C25699"/>
    <w:rsid w:val="00C25939"/>
    <w:rsid w:val="00C273A6"/>
    <w:rsid w:val="00C365FA"/>
    <w:rsid w:val="00C42272"/>
    <w:rsid w:val="00C4339C"/>
    <w:rsid w:val="00C44416"/>
    <w:rsid w:val="00C45DB3"/>
    <w:rsid w:val="00C46AF1"/>
    <w:rsid w:val="00C808A3"/>
    <w:rsid w:val="00C8301C"/>
    <w:rsid w:val="00C84B3A"/>
    <w:rsid w:val="00CB127D"/>
    <w:rsid w:val="00CB55DA"/>
    <w:rsid w:val="00CB5B77"/>
    <w:rsid w:val="00CC308F"/>
    <w:rsid w:val="00CC61B7"/>
    <w:rsid w:val="00CF3526"/>
    <w:rsid w:val="00D00A7D"/>
    <w:rsid w:val="00D03D4B"/>
    <w:rsid w:val="00D24809"/>
    <w:rsid w:val="00D2502E"/>
    <w:rsid w:val="00D25567"/>
    <w:rsid w:val="00D267F0"/>
    <w:rsid w:val="00D30D6E"/>
    <w:rsid w:val="00D30F4B"/>
    <w:rsid w:val="00D33D32"/>
    <w:rsid w:val="00D47371"/>
    <w:rsid w:val="00D52608"/>
    <w:rsid w:val="00D615DC"/>
    <w:rsid w:val="00D73934"/>
    <w:rsid w:val="00D7565E"/>
    <w:rsid w:val="00D87AE8"/>
    <w:rsid w:val="00DA039A"/>
    <w:rsid w:val="00DA54F4"/>
    <w:rsid w:val="00DA6692"/>
    <w:rsid w:val="00DA7666"/>
    <w:rsid w:val="00DB2C76"/>
    <w:rsid w:val="00DD4AF5"/>
    <w:rsid w:val="00DE06E5"/>
    <w:rsid w:val="00DF3958"/>
    <w:rsid w:val="00E02F8D"/>
    <w:rsid w:val="00E04206"/>
    <w:rsid w:val="00E06A57"/>
    <w:rsid w:val="00E100EC"/>
    <w:rsid w:val="00E140A7"/>
    <w:rsid w:val="00E20172"/>
    <w:rsid w:val="00E217EC"/>
    <w:rsid w:val="00E22E29"/>
    <w:rsid w:val="00E25067"/>
    <w:rsid w:val="00E25300"/>
    <w:rsid w:val="00E254A7"/>
    <w:rsid w:val="00E32B84"/>
    <w:rsid w:val="00E378D3"/>
    <w:rsid w:val="00E37A08"/>
    <w:rsid w:val="00E4178F"/>
    <w:rsid w:val="00E45E20"/>
    <w:rsid w:val="00E71BD1"/>
    <w:rsid w:val="00E7445B"/>
    <w:rsid w:val="00E84A1F"/>
    <w:rsid w:val="00E85048"/>
    <w:rsid w:val="00E91239"/>
    <w:rsid w:val="00EB7CDF"/>
    <w:rsid w:val="00EE56B9"/>
    <w:rsid w:val="00EF2DDC"/>
    <w:rsid w:val="00EF3C60"/>
    <w:rsid w:val="00F03921"/>
    <w:rsid w:val="00F046C6"/>
    <w:rsid w:val="00F04AC0"/>
    <w:rsid w:val="00F107A6"/>
    <w:rsid w:val="00F1415A"/>
    <w:rsid w:val="00F220F3"/>
    <w:rsid w:val="00F25279"/>
    <w:rsid w:val="00F30355"/>
    <w:rsid w:val="00F439CB"/>
    <w:rsid w:val="00F6389D"/>
    <w:rsid w:val="00F67AA8"/>
    <w:rsid w:val="00F71FB0"/>
    <w:rsid w:val="00F92761"/>
    <w:rsid w:val="00F95CA1"/>
    <w:rsid w:val="00FA4AB2"/>
    <w:rsid w:val="00FC29A2"/>
    <w:rsid w:val="00FD303A"/>
    <w:rsid w:val="00FE435E"/>
    <w:rsid w:val="00FE7E47"/>
    <w:rsid w:val="00FF0C56"/>
    <w:rsid w:val="00FF0E4E"/>
  </w:rsids>
  <m:mathPr>
    <m:mathFont m:val="Cambria Math"/>
    <m:brkBin m:val="before"/>
    <m:brkBinSub m:val="--"/>
    <m:smallFrac m:val="0"/>
    <m:dispDef/>
    <m:lMargin m:val="0"/>
    <m:rMargin m:val="0"/>
    <m:defJc m:val="centerGroup"/>
    <m:wrapIndent m:val="1440"/>
    <m:intLim m:val="subSup"/>
    <m:naryLim m:val="undOvr"/>
  </m:mathPr>
  <w:themeFontLang w:val="en-I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6"/>
    <o:shapelayout v:ext="edit">
      <o:idmap v:ext="edit" data="1"/>
    </o:shapelayout>
  </w:shapeDefaults>
  <w:decimalSymbol w:val="."/>
  <w:listSeparator w:val=","/>
  <w14:docId w14:val="0930F744"/>
  <w15:docId w15:val="{21F74373-2275-49B5-90BC-BEBD098549F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IE" w:eastAsia="en-IE"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uiPriority="9" w:qFormat="1"/>
    <w:lsdException w:name="heading 4" w:semiHidden="1" w:uiPriority="9" w:unhideWhenUsed="1" w:qFormat="1"/>
    <w:lsdException w:name="heading 5" w:uiPriority="9"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13EB2"/>
    <w:rPr>
      <w:sz w:val="24"/>
      <w:szCs w:val="24"/>
      <w:lang w:val="en-GB" w:eastAsia="en-US"/>
    </w:rPr>
  </w:style>
  <w:style w:type="paragraph" w:styleId="Heading1">
    <w:name w:val="heading 1"/>
    <w:basedOn w:val="Normal"/>
    <w:next w:val="Normal"/>
    <w:link w:val="Heading1Char"/>
    <w:qFormat/>
    <w:rsid w:val="00084AF8"/>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qFormat/>
    <w:rsid w:val="00084AF8"/>
    <w:pPr>
      <w:pageBreakBefore w:val="0"/>
      <w:pBdr>
        <w:bottom w:val="single" w:sz="12" w:space="1" w:color="333399"/>
      </w:pBdr>
      <w:shd w:val="clear" w:color="auto" w:fill="000080"/>
      <w:tabs>
        <w:tab w:val="clear" w:pos="397"/>
        <w:tab w:val="left" w:pos="567"/>
      </w:tabs>
      <w:spacing w:before="240" w:after="80"/>
      <w:ind w:firstLine="57"/>
      <w:outlineLvl w:val="1"/>
    </w:pPr>
    <w:rPr>
      <w:bCs w:val="0"/>
      <w:color w:val="FFFFFF"/>
      <w:sz w:val="22"/>
      <w:szCs w:val="22"/>
      <w:lang w:val="en-GB"/>
    </w:rPr>
  </w:style>
  <w:style w:type="paragraph" w:styleId="Heading3">
    <w:name w:val="heading 3"/>
    <w:basedOn w:val="Heading2"/>
    <w:next w:val="Normal"/>
    <w:qFormat/>
    <w:rsid w:val="00084AF8"/>
    <w:pPr>
      <w:pBdr>
        <w:bottom w:val="none" w:sz="0" w:space="0" w:color="auto"/>
      </w:pBdr>
      <w:shd w:val="clear" w:color="auto" w:fill="auto"/>
      <w:spacing w:before="300"/>
      <w:outlineLvl w:val="2"/>
    </w:pPr>
    <w:rPr>
      <w:rFonts w:ascii="Times New Roman" w:hAnsi="Times New Roman"/>
      <w:iCs/>
      <w:color w:val="000080"/>
    </w:rPr>
  </w:style>
  <w:style w:type="paragraph" w:styleId="Heading5">
    <w:name w:val="heading 5"/>
    <w:aliases w:val="Block Label"/>
    <w:basedOn w:val="Normal"/>
    <w:next w:val="Normal"/>
    <w:qFormat/>
    <w:rsid w:val="00084AF8"/>
    <w:pPr>
      <w:numPr>
        <w:ilvl w:val="4"/>
        <w:numId w:val="4"/>
      </w:numPr>
      <w:tabs>
        <w:tab w:val="left" w:pos="397"/>
        <w:tab w:val="left" w:pos="567"/>
      </w:tabs>
      <w:spacing w:before="200" w:line="280" w:lineRule="exact"/>
      <w:outlineLvl w:val="4"/>
    </w:pPr>
    <w:rPr>
      <w:rFonts w:ascii="Lucida Sans" w:hAnsi="Lucida Sans"/>
      <w:b/>
      <w:sz w:val="22"/>
      <w:szCs w:val="20"/>
      <w:lang w:val="en-US"/>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ullet">
    <w:name w:val="Bullet"/>
    <w:basedOn w:val="Normal"/>
    <w:rsid w:val="00084AF8"/>
    <w:pPr>
      <w:spacing w:after="100"/>
    </w:pPr>
    <w:rPr>
      <w:rFonts w:eastAsia="MS Mincho"/>
      <w:sz w:val="22"/>
      <w:lang w:val="en-US" w:eastAsia="ja-JP"/>
    </w:rPr>
  </w:style>
  <w:style w:type="paragraph" w:customStyle="1" w:styleId="DocTitle">
    <w:name w:val="Doc Title"/>
    <w:basedOn w:val="Heading1"/>
    <w:rsid w:val="00084AF8"/>
  </w:style>
  <w:style w:type="character" w:styleId="CommentReference">
    <w:name w:val="annotation reference"/>
    <w:semiHidden/>
    <w:rsid w:val="00084AF8"/>
    <w:rPr>
      <w:sz w:val="16"/>
      <w:szCs w:val="16"/>
    </w:rPr>
  </w:style>
  <w:style w:type="paragraph" w:customStyle="1" w:styleId="inserttext">
    <w:name w:val="insert text"/>
    <w:basedOn w:val="Normal"/>
    <w:rsid w:val="00084AF8"/>
    <w:pPr>
      <w:tabs>
        <w:tab w:val="left" w:pos="397"/>
      </w:tabs>
      <w:spacing w:after="100"/>
      <w:ind w:left="794"/>
    </w:pPr>
    <w:rPr>
      <w:rFonts w:eastAsia="MS Mincho"/>
      <w:sz w:val="22"/>
      <w:lang w:val="en-US" w:eastAsia="ja-JP"/>
    </w:rPr>
  </w:style>
  <w:style w:type="paragraph" w:styleId="Footer">
    <w:name w:val="footer"/>
    <w:basedOn w:val="Normal"/>
    <w:link w:val="FooterChar"/>
    <w:uiPriority w:val="99"/>
    <w:rsid w:val="00084AF8"/>
    <w:pPr>
      <w:tabs>
        <w:tab w:val="center" w:pos="4320"/>
        <w:tab w:val="center" w:pos="8902"/>
      </w:tabs>
      <w:spacing w:after="100"/>
    </w:pPr>
    <w:rPr>
      <w:rFonts w:eastAsia="MS Mincho"/>
      <w:sz w:val="22"/>
      <w:lang w:val="en-US" w:eastAsia="ja-JP"/>
    </w:rPr>
  </w:style>
  <w:style w:type="paragraph" w:styleId="CommentText">
    <w:name w:val="annotation text"/>
    <w:basedOn w:val="Normal"/>
    <w:link w:val="CommentTextChar"/>
    <w:semiHidden/>
    <w:rsid w:val="00084AF8"/>
    <w:pPr>
      <w:tabs>
        <w:tab w:val="left" w:pos="397"/>
      </w:tabs>
      <w:spacing w:after="100"/>
    </w:pPr>
    <w:rPr>
      <w:rFonts w:eastAsia="MS Mincho"/>
      <w:sz w:val="20"/>
      <w:szCs w:val="20"/>
      <w:lang w:val="en-US" w:eastAsia="ja-JP"/>
    </w:rPr>
  </w:style>
  <w:style w:type="paragraph" w:styleId="BalloonText">
    <w:name w:val="Balloon Text"/>
    <w:basedOn w:val="Normal"/>
    <w:link w:val="BalloonTextChar"/>
    <w:uiPriority w:val="99"/>
    <w:semiHidden/>
    <w:rsid w:val="00913EB2"/>
    <w:rPr>
      <w:rFonts w:ascii="Tahoma" w:hAnsi="Tahoma" w:cs="Tahoma"/>
      <w:sz w:val="22"/>
      <w:szCs w:val="16"/>
    </w:rPr>
  </w:style>
  <w:style w:type="paragraph" w:styleId="CommentSubject">
    <w:name w:val="annotation subject"/>
    <w:basedOn w:val="CommentText"/>
    <w:next w:val="CommentText"/>
    <w:semiHidden/>
    <w:rsid w:val="00084AF8"/>
    <w:pPr>
      <w:tabs>
        <w:tab w:val="clear" w:pos="397"/>
      </w:tabs>
      <w:spacing w:after="0"/>
    </w:pPr>
    <w:rPr>
      <w:rFonts w:eastAsia="Times New Roman"/>
      <w:b/>
      <w:bCs/>
      <w:lang w:val="en-GB" w:eastAsia="en-US"/>
    </w:rPr>
  </w:style>
  <w:style w:type="character" w:styleId="Hyperlink">
    <w:name w:val="Hyperlink"/>
    <w:rsid w:val="00084AF8"/>
    <w:rPr>
      <w:color w:val="0000FF"/>
      <w:u w:val="single"/>
    </w:rPr>
  </w:style>
  <w:style w:type="paragraph" w:styleId="Header">
    <w:name w:val="header"/>
    <w:basedOn w:val="Normal"/>
    <w:link w:val="HeaderChar"/>
    <w:semiHidden/>
    <w:rsid w:val="00084AF8"/>
    <w:pPr>
      <w:tabs>
        <w:tab w:val="center" w:pos="4153"/>
        <w:tab w:val="right" w:pos="8306"/>
      </w:tabs>
    </w:pPr>
  </w:style>
  <w:style w:type="paragraph" w:customStyle="1" w:styleId="StyleBullet12ptAfter10ptLinespacingMultiple133li">
    <w:name w:val="Style Bullet + 12 pt After:  10 pt Line spacing:  Multiple 1.33 li"/>
    <w:basedOn w:val="Bullet"/>
    <w:rsid w:val="00084AF8"/>
    <w:pPr>
      <w:numPr>
        <w:numId w:val="25"/>
      </w:numPr>
      <w:spacing w:after="200" w:line="320" w:lineRule="auto"/>
    </w:pPr>
    <w:rPr>
      <w:sz w:val="24"/>
      <w:szCs w:val="20"/>
    </w:rPr>
  </w:style>
  <w:style w:type="character" w:styleId="PageNumber">
    <w:name w:val="page number"/>
    <w:basedOn w:val="DefaultParagraphFont"/>
    <w:semiHidden/>
    <w:rsid w:val="00084AF8"/>
  </w:style>
  <w:style w:type="paragraph" w:styleId="BodyText">
    <w:name w:val="Body Text"/>
    <w:basedOn w:val="Normal"/>
    <w:link w:val="BodyTextChar"/>
    <w:unhideWhenUsed/>
    <w:rsid w:val="000F6F67"/>
    <w:pPr>
      <w:suppressAutoHyphens/>
      <w:spacing w:after="240"/>
      <w:jc w:val="both"/>
    </w:pPr>
  </w:style>
  <w:style w:type="character" w:customStyle="1" w:styleId="BodyTextChar">
    <w:name w:val="Body Text Char"/>
    <w:basedOn w:val="DefaultParagraphFont"/>
    <w:link w:val="BodyText"/>
    <w:rsid w:val="000F6F67"/>
    <w:rPr>
      <w:sz w:val="24"/>
      <w:szCs w:val="24"/>
      <w:lang w:val="en-GB" w:eastAsia="en-US"/>
    </w:rPr>
  </w:style>
  <w:style w:type="paragraph" w:customStyle="1" w:styleId="western">
    <w:name w:val="western"/>
    <w:basedOn w:val="Normal"/>
    <w:rsid w:val="009728D8"/>
    <w:pPr>
      <w:suppressAutoHyphens/>
      <w:spacing w:before="280"/>
      <w:jc w:val="both"/>
    </w:pPr>
    <w:rPr>
      <w:rFonts w:ascii="Arial Unicode MS" w:eastAsia="Arial Unicode MS" w:hAnsi="Arial Unicode MS"/>
      <w:lang w:eastAsia="ar-SA"/>
    </w:rPr>
  </w:style>
  <w:style w:type="character" w:customStyle="1" w:styleId="Heading2Char">
    <w:name w:val="Heading 2 Char"/>
    <w:basedOn w:val="DefaultParagraphFont"/>
    <w:link w:val="Heading2"/>
    <w:rsid w:val="005F39C9"/>
    <w:rPr>
      <w:rFonts w:ascii="Arial" w:hAnsi="Arial"/>
      <w:b/>
      <w:color w:val="FFFFFF"/>
      <w:sz w:val="22"/>
      <w:szCs w:val="22"/>
      <w:shd w:val="clear" w:color="auto" w:fill="000080"/>
      <w:lang w:val="en-GB" w:eastAsia="en-US"/>
    </w:rPr>
  </w:style>
  <w:style w:type="character" w:customStyle="1" w:styleId="HeaderChar">
    <w:name w:val="Header Char"/>
    <w:basedOn w:val="DefaultParagraphFont"/>
    <w:link w:val="Header"/>
    <w:semiHidden/>
    <w:rsid w:val="005F39C9"/>
    <w:rPr>
      <w:sz w:val="24"/>
      <w:szCs w:val="24"/>
      <w:lang w:val="en-GB" w:eastAsia="en-US"/>
    </w:rPr>
  </w:style>
  <w:style w:type="character" w:customStyle="1" w:styleId="Heading1Char">
    <w:name w:val="Heading 1 Char"/>
    <w:basedOn w:val="DefaultParagraphFont"/>
    <w:link w:val="Heading1"/>
    <w:rsid w:val="00AA056D"/>
    <w:rPr>
      <w:rFonts w:ascii="Arial" w:hAnsi="Arial"/>
      <w:b/>
      <w:bCs/>
      <w:color w:val="333399"/>
      <w:sz w:val="32"/>
      <w:szCs w:val="32"/>
      <w:lang w:val="en-US" w:eastAsia="en-US"/>
    </w:rPr>
  </w:style>
  <w:style w:type="character" w:styleId="PlaceholderText">
    <w:name w:val="Placeholder Text"/>
    <w:basedOn w:val="DefaultParagraphFont"/>
    <w:uiPriority w:val="99"/>
    <w:rsid w:val="00D25567"/>
    <w:rPr>
      <w:color w:val="808080"/>
    </w:rPr>
  </w:style>
  <w:style w:type="paragraph" w:styleId="ListParagraph">
    <w:name w:val="List Paragraph"/>
    <w:basedOn w:val="Normal"/>
    <w:uiPriority w:val="34"/>
    <w:qFormat/>
    <w:rsid w:val="00F71FB0"/>
    <w:pPr>
      <w:ind w:left="720"/>
      <w:contextualSpacing/>
    </w:pPr>
  </w:style>
  <w:style w:type="table" w:styleId="TableGrid">
    <w:name w:val="Table Grid"/>
    <w:basedOn w:val="TableNormal"/>
    <w:uiPriority w:val="59"/>
    <w:rsid w:val="00F71FB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F71FB0"/>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F71FB0"/>
    <w:rPr>
      <w:rFonts w:asciiTheme="minorHAnsi" w:eastAsiaTheme="minorHAnsi" w:hAnsiTheme="minorHAnsi" w:cstheme="minorBidi"/>
      <w:lang w:eastAsia="en-US"/>
    </w:rPr>
  </w:style>
  <w:style w:type="character" w:styleId="FootnoteReference">
    <w:name w:val="footnote reference"/>
    <w:basedOn w:val="DefaultParagraphFont"/>
    <w:uiPriority w:val="99"/>
    <w:unhideWhenUsed/>
    <w:rsid w:val="00F71FB0"/>
    <w:rPr>
      <w:vertAlign w:val="superscript"/>
    </w:rPr>
  </w:style>
  <w:style w:type="paragraph" w:styleId="Revision">
    <w:name w:val="Revision"/>
    <w:hidden/>
    <w:uiPriority w:val="99"/>
    <w:semiHidden/>
    <w:rsid w:val="00A522B8"/>
    <w:rPr>
      <w:sz w:val="24"/>
      <w:szCs w:val="24"/>
      <w:lang w:val="en-GB" w:eastAsia="en-US"/>
    </w:rPr>
  </w:style>
  <w:style w:type="character" w:customStyle="1" w:styleId="CommentTextChar">
    <w:name w:val="Comment Text Char"/>
    <w:basedOn w:val="DefaultParagraphFont"/>
    <w:link w:val="CommentText"/>
    <w:semiHidden/>
    <w:rsid w:val="004F4556"/>
    <w:rPr>
      <w:rFonts w:eastAsia="MS Mincho"/>
      <w:lang w:val="en-US" w:eastAsia="ja-JP"/>
    </w:rPr>
  </w:style>
  <w:style w:type="character" w:customStyle="1" w:styleId="BalloonTextChar">
    <w:name w:val="Balloon Text Char"/>
    <w:basedOn w:val="DefaultParagraphFont"/>
    <w:link w:val="BalloonText"/>
    <w:uiPriority w:val="99"/>
    <w:semiHidden/>
    <w:rsid w:val="004F4556"/>
    <w:rPr>
      <w:rFonts w:ascii="Tahoma" w:hAnsi="Tahoma" w:cs="Tahoma"/>
      <w:sz w:val="22"/>
      <w:szCs w:val="16"/>
      <w:lang w:val="en-GB" w:eastAsia="en-US"/>
    </w:rPr>
  </w:style>
  <w:style w:type="character" w:customStyle="1" w:styleId="FooterChar">
    <w:name w:val="Footer Char"/>
    <w:basedOn w:val="DefaultParagraphFont"/>
    <w:link w:val="Footer"/>
    <w:uiPriority w:val="99"/>
    <w:rsid w:val="004F4556"/>
    <w:rPr>
      <w:rFonts w:eastAsia="MS Mincho"/>
      <w:sz w:val="22"/>
      <w:szCs w:val="24"/>
      <w:lang w:val="en-US" w:eastAsia="ja-JP"/>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72690298">
      <w:bodyDiv w:val="1"/>
      <w:marLeft w:val="0"/>
      <w:marRight w:val="0"/>
      <w:marTop w:val="0"/>
      <w:marBottom w:val="0"/>
      <w:divBdr>
        <w:top w:val="none" w:sz="0" w:space="0" w:color="auto"/>
        <w:left w:val="none" w:sz="0" w:space="0" w:color="auto"/>
        <w:bottom w:val="none" w:sz="0" w:space="0" w:color="auto"/>
        <w:right w:val="none" w:sz="0" w:space="0" w:color="auto"/>
      </w:divBdr>
    </w:div>
    <w:div w:id="195732840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footer" Target="footer1.xml"/><Relationship Id="rId3" Type="http://schemas.openxmlformats.org/officeDocument/2006/relationships/customXml" Target="../customXml/item3.xml"/><Relationship Id="rId7" Type="http://schemas.openxmlformats.org/officeDocument/2006/relationships/numbering" Target="numbering.xml"/><Relationship Id="rId12" Type="http://schemas.openxmlformats.org/officeDocument/2006/relationships/endnotes" Target="endnot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glossaryDocument" Target="glossary/document.xml"/><Relationship Id="rId10" Type="http://schemas.openxmlformats.org/officeDocument/2006/relationships/webSettings" Target="webSettings.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ntTable" Target="fontTable.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6" Type="http://schemas.openxmlformats.org/officeDocument/2006/relationships/fontTable" Target="fontTable.xml"/><Relationship Id="rId5" Type="http://schemas.openxmlformats.org/officeDocument/2006/relationships/endnotes" Target="endnotes.xml"/><Relationship Id="rId4" Type="http://schemas.openxmlformats.org/officeDocument/2006/relationships/footnotes" Target="footnote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91B2E86CCDA4B3B869A8E8DB7DF9113"/>
        <w:category>
          <w:name w:val="General"/>
          <w:gallery w:val="placeholder"/>
        </w:category>
        <w:types>
          <w:type w:val="bbPlcHdr"/>
        </w:types>
        <w:behaviors>
          <w:behavior w:val="content"/>
        </w:behaviors>
        <w:guid w:val="{E19686DB-7D56-402C-A4AE-D13616DE8C21}"/>
      </w:docPartPr>
      <w:docPartBody>
        <w:p w:rsidR="007E255D" w:rsidRDefault="002063E2" w:rsidP="002063E2">
          <w:pPr>
            <w:pStyle w:val="591B2E86CCDA4B3B869A8E8DB7DF911310"/>
          </w:pPr>
          <w:r w:rsidRPr="00294E5A">
            <w:rPr>
              <w:rStyle w:val="PlaceholderText"/>
              <w:caps/>
            </w:rPr>
            <w:t>C</w:t>
          </w:r>
          <w:r w:rsidRPr="007F1EFD">
            <w:rPr>
              <w:rStyle w:val="PlaceholderText"/>
              <w:caps/>
            </w:rPr>
            <w:t>lick here and insert notice number</w:t>
          </w:r>
          <w:r w:rsidRPr="00294E5A">
            <w:rPr>
              <w:rStyle w:val="PlaceholderText"/>
              <w:caps/>
            </w:rPr>
            <w:t>.</w:t>
          </w:r>
        </w:p>
      </w:docPartBody>
    </w:docPart>
    <w:docPart>
      <w:docPartPr>
        <w:name w:val="E3627BB519A34218ACBF0546E89553D7"/>
        <w:category>
          <w:name w:val="General"/>
          <w:gallery w:val="placeholder"/>
        </w:category>
        <w:types>
          <w:type w:val="bbPlcHdr"/>
        </w:types>
        <w:behaviors>
          <w:behavior w:val="content"/>
        </w:behaviors>
        <w:guid w:val="{33954525-6D32-46F2-8A33-9B874738A5CB}"/>
      </w:docPartPr>
      <w:docPartBody>
        <w:p w:rsidR="007E255D" w:rsidRDefault="002063E2" w:rsidP="002063E2">
          <w:pPr>
            <w:pStyle w:val="E3627BB519A34218ACBF0546E89553D710"/>
          </w:pPr>
          <w:r w:rsidRPr="001C372E">
            <w:rPr>
              <w:rStyle w:val="PlaceholderText"/>
            </w:rPr>
            <w:t xml:space="preserve">Click here </w:t>
          </w:r>
          <w:r>
            <w:rPr>
              <w:rStyle w:val="PlaceholderText"/>
            </w:rPr>
            <w:t>and insert details</w:t>
          </w:r>
          <w:r w:rsidRPr="001C372E">
            <w:rPr>
              <w:rStyle w:val="PlaceholderText"/>
            </w:rPr>
            <w:t>.</w:t>
          </w:r>
        </w:p>
      </w:docPartBody>
    </w:docPart>
    <w:docPart>
      <w:docPartPr>
        <w:name w:val="D2DD750A385240EF974F8D0225DF1069"/>
        <w:category>
          <w:name w:val="General"/>
          <w:gallery w:val="placeholder"/>
        </w:category>
        <w:types>
          <w:type w:val="bbPlcHdr"/>
        </w:types>
        <w:behaviors>
          <w:behavior w:val="content"/>
        </w:behaviors>
        <w:guid w:val="{7EA1F702-4C75-47B8-A2C0-9B7BA3BF07BD}"/>
      </w:docPartPr>
      <w:docPartBody>
        <w:p w:rsidR="007E255D" w:rsidRDefault="002063E2" w:rsidP="002063E2">
          <w:pPr>
            <w:pStyle w:val="D2DD750A385240EF974F8D0225DF106910"/>
          </w:pPr>
          <w:r w:rsidRPr="001C372E">
            <w:rPr>
              <w:rStyle w:val="PlaceholderText"/>
            </w:rPr>
            <w:t xml:space="preserve">Click here </w:t>
          </w:r>
          <w:r>
            <w:rPr>
              <w:rStyle w:val="PlaceholderText"/>
            </w:rPr>
            <w:t>and insert details</w:t>
          </w:r>
          <w:r w:rsidRPr="001C372E">
            <w:rPr>
              <w:rStyle w:val="PlaceholderText"/>
            </w:rPr>
            <w:t>.</w:t>
          </w:r>
        </w:p>
      </w:docPartBody>
    </w:docPart>
    <w:docPart>
      <w:docPartPr>
        <w:name w:val="EA521300B7794401825D53C0576D3263"/>
        <w:category>
          <w:name w:val="General"/>
          <w:gallery w:val="placeholder"/>
        </w:category>
        <w:types>
          <w:type w:val="bbPlcHdr"/>
        </w:types>
        <w:behaviors>
          <w:behavior w:val="content"/>
        </w:behaviors>
        <w:guid w:val="{E8912F7D-3350-46AC-B8F3-AA228CF34184}"/>
      </w:docPartPr>
      <w:docPartBody>
        <w:p w:rsidR="007E255D" w:rsidRDefault="002063E2" w:rsidP="002063E2">
          <w:pPr>
            <w:pStyle w:val="EA521300B7794401825D53C0576D326310"/>
          </w:pPr>
          <w:r w:rsidRPr="001C372E">
            <w:rPr>
              <w:rStyle w:val="PlaceholderText"/>
            </w:rPr>
            <w:t xml:space="preserve">Click here </w:t>
          </w:r>
          <w:r>
            <w:rPr>
              <w:rStyle w:val="PlaceholderText"/>
            </w:rPr>
            <w:t>and insert details</w:t>
          </w:r>
          <w:r w:rsidRPr="001C372E">
            <w:rPr>
              <w:rStyle w:val="PlaceholderText"/>
            </w:rPr>
            <w:t>.</w:t>
          </w:r>
        </w:p>
      </w:docPartBody>
    </w:docPart>
    <w:docPart>
      <w:docPartPr>
        <w:name w:val="4319A53BE82F4341BBC476706E5D2E78"/>
        <w:category>
          <w:name w:val="General"/>
          <w:gallery w:val="placeholder"/>
        </w:category>
        <w:types>
          <w:type w:val="bbPlcHdr"/>
        </w:types>
        <w:behaviors>
          <w:behavior w:val="content"/>
        </w:behaviors>
        <w:guid w:val="{F1FA6073-0AC9-420B-BB5A-978F40C3474B}"/>
      </w:docPartPr>
      <w:docPartBody>
        <w:p w:rsidR="007E255D" w:rsidRDefault="002063E2" w:rsidP="002063E2">
          <w:pPr>
            <w:pStyle w:val="4319A53BE82F4341BBC476706E5D2E7810"/>
          </w:pPr>
          <w:r w:rsidRPr="001C372E">
            <w:rPr>
              <w:rStyle w:val="PlaceholderText"/>
            </w:rPr>
            <w:t xml:space="preserve">Click here </w:t>
          </w:r>
          <w:r>
            <w:rPr>
              <w:rStyle w:val="PlaceholderText"/>
            </w:rPr>
            <w:t>and insert details</w:t>
          </w:r>
          <w:r w:rsidRPr="001C372E">
            <w:rPr>
              <w:rStyle w:val="PlaceholderText"/>
            </w:rPr>
            <w:t>.</w:t>
          </w:r>
        </w:p>
      </w:docPartBody>
    </w:docPart>
    <w:docPart>
      <w:docPartPr>
        <w:name w:val="F65DA60F998941E6AD4ECB4BC7D7F3C5"/>
        <w:category>
          <w:name w:val="General"/>
          <w:gallery w:val="placeholder"/>
        </w:category>
        <w:types>
          <w:type w:val="bbPlcHdr"/>
        </w:types>
        <w:behaviors>
          <w:behavior w:val="content"/>
        </w:behaviors>
        <w:guid w:val="{45EF7872-07EB-467F-86A4-98C0F21656F5}"/>
      </w:docPartPr>
      <w:docPartBody>
        <w:p w:rsidR="007E255D" w:rsidRDefault="002063E2" w:rsidP="002063E2">
          <w:pPr>
            <w:pStyle w:val="F65DA60F998941E6AD4ECB4BC7D7F3C510"/>
          </w:pPr>
          <w:r w:rsidRPr="001C372E">
            <w:rPr>
              <w:rStyle w:val="PlaceholderText"/>
            </w:rPr>
            <w:t xml:space="preserve">Click here </w:t>
          </w:r>
          <w:r>
            <w:rPr>
              <w:rStyle w:val="PlaceholderText"/>
            </w:rPr>
            <w:t>and insert details</w:t>
          </w:r>
          <w:r w:rsidRPr="001C372E">
            <w:rPr>
              <w:rStyle w:val="PlaceholderText"/>
            </w:rPr>
            <w:t>.</w:t>
          </w:r>
        </w:p>
      </w:docPartBody>
    </w:docPart>
    <w:docPart>
      <w:docPartPr>
        <w:name w:val="C5FE74C5A2AF47E18B655416AD7AEC78"/>
        <w:category>
          <w:name w:val="General"/>
          <w:gallery w:val="placeholder"/>
        </w:category>
        <w:types>
          <w:type w:val="bbPlcHdr"/>
        </w:types>
        <w:behaviors>
          <w:behavior w:val="content"/>
        </w:behaviors>
        <w:guid w:val="{E43B9A49-7952-4912-8D41-1FDFB08E9F53}"/>
      </w:docPartPr>
      <w:docPartBody>
        <w:p w:rsidR="007E255D" w:rsidRDefault="002063E2" w:rsidP="002063E2">
          <w:pPr>
            <w:pStyle w:val="C5FE74C5A2AF47E18B655416AD7AEC7810"/>
          </w:pPr>
          <w:r w:rsidRPr="001C372E">
            <w:rPr>
              <w:rStyle w:val="PlaceholderText"/>
            </w:rPr>
            <w:t xml:space="preserve">Click here </w:t>
          </w:r>
          <w:r>
            <w:rPr>
              <w:rStyle w:val="PlaceholderText"/>
            </w:rPr>
            <w:t>and insert details</w:t>
          </w:r>
          <w:r w:rsidRPr="001C372E">
            <w:rPr>
              <w:rStyle w:val="PlaceholderText"/>
            </w:rPr>
            <w:t>.</w:t>
          </w:r>
        </w:p>
      </w:docPartBody>
    </w:docPart>
    <w:docPart>
      <w:docPartPr>
        <w:name w:val="2A2C560A990A4B659F91238C6310BDAA"/>
        <w:category>
          <w:name w:val="General"/>
          <w:gallery w:val="placeholder"/>
        </w:category>
        <w:types>
          <w:type w:val="bbPlcHdr"/>
        </w:types>
        <w:behaviors>
          <w:behavior w:val="content"/>
        </w:behaviors>
        <w:guid w:val="{2C08C369-BD83-44FE-AD6B-EEA80E9349B6}"/>
      </w:docPartPr>
      <w:docPartBody>
        <w:p w:rsidR="007E255D" w:rsidRDefault="002063E2" w:rsidP="002063E2">
          <w:pPr>
            <w:pStyle w:val="2A2C560A990A4B659F91238C6310BDAA10"/>
          </w:pPr>
          <w:r w:rsidRPr="00502879">
            <w:rPr>
              <w:rStyle w:val="PlaceholderText"/>
              <w:caps/>
            </w:rPr>
            <w:t>C</w:t>
          </w:r>
          <w:r w:rsidRPr="001C372E">
            <w:rPr>
              <w:rStyle w:val="PlaceholderText"/>
            </w:rPr>
            <w:t xml:space="preserve">lick here </w:t>
          </w:r>
          <w:r>
            <w:rPr>
              <w:rStyle w:val="PlaceholderText"/>
            </w:rPr>
            <w:t>and insert details</w:t>
          </w:r>
          <w:r w:rsidRPr="00502879">
            <w:rPr>
              <w:rStyle w:val="PlaceholderText"/>
              <w:caps/>
            </w:rPr>
            <w:t>.</w:t>
          </w:r>
        </w:p>
      </w:docPartBody>
    </w:docPart>
    <w:docPart>
      <w:docPartPr>
        <w:name w:val="41B7D628623A48BB9E2B6001ACC37401"/>
        <w:category>
          <w:name w:val="General"/>
          <w:gallery w:val="placeholder"/>
        </w:category>
        <w:types>
          <w:type w:val="bbPlcHdr"/>
        </w:types>
        <w:behaviors>
          <w:behavior w:val="content"/>
        </w:behaviors>
        <w:guid w:val="{F4AC9531-C349-4735-84D2-6AF20455A1FD}"/>
      </w:docPartPr>
      <w:docPartBody>
        <w:p w:rsidR="007E255D" w:rsidRDefault="002063E2" w:rsidP="002063E2">
          <w:pPr>
            <w:pStyle w:val="41B7D628623A48BB9E2B6001ACC3740110"/>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CC250B955B2D4043A8B2457C16469E2D"/>
        <w:category>
          <w:name w:val="General"/>
          <w:gallery w:val="placeholder"/>
        </w:category>
        <w:types>
          <w:type w:val="bbPlcHdr"/>
        </w:types>
        <w:behaviors>
          <w:behavior w:val="content"/>
        </w:behaviors>
        <w:guid w:val="{B47C46FF-934D-475C-B8F9-3C4DC69D8B0C}"/>
      </w:docPartPr>
      <w:docPartBody>
        <w:p w:rsidR="007E255D" w:rsidRDefault="002063E2" w:rsidP="002063E2">
          <w:pPr>
            <w:pStyle w:val="CC250B955B2D4043A8B2457C16469E2D10"/>
          </w:pPr>
          <w:r w:rsidRPr="001C372E">
            <w:rPr>
              <w:rStyle w:val="PlaceholderText"/>
            </w:rPr>
            <w:t>Clic</w:t>
          </w:r>
          <w:r>
            <w:rPr>
              <w:rStyle w:val="PlaceholderText"/>
            </w:rPr>
            <w:t>k</w:t>
          </w:r>
          <w:r w:rsidRPr="001C372E">
            <w:rPr>
              <w:rStyle w:val="PlaceholderText"/>
            </w:rPr>
            <w:t xml:space="preserve"> </w:t>
          </w:r>
          <w:r>
            <w:rPr>
              <w:rStyle w:val="PlaceholderText"/>
            </w:rPr>
            <w:t>here and insert details</w:t>
          </w:r>
          <w:r w:rsidRPr="001C372E">
            <w:rPr>
              <w:rStyle w:val="PlaceholderText"/>
            </w:rPr>
            <w:t>.</w:t>
          </w:r>
        </w:p>
      </w:docPartBody>
    </w:docPart>
    <w:docPart>
      <w:docPartPr>
        <w:name w:val="F447DABAF85B48599E91835834DBD00E"/>
        <w:category>
          <w:name w:val="General"/>
          <w:gallery w:val="placeholder"/>
        </w:category>
        <w:types>
          <w:type w:val="bbPlcHdr"/>
        </w:types>
        <w:behaviors>
          <w:behavior w:val="content"/>
        </w:behaviors>
        <w:guid w:val="{94E0348B-C46E-41F0-BB5A-08F885905062}"/>
      </w:docPartPr>
      <w:docPartBody>
        <w:p w:rsidR="007E255D" w:rsidRDefault="002063E2" w:rsidP="002063E2">
          <w:pPr>
            <w:pStyle w:val="F447DABAF85B48599E91835834DBD00E10"/>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CCAEFFE3300D4F1C98A0297265076C8A"/>
        <w:category>
          <w:name w:val="General"/>
          <w:gallery w:val="placeholder"/>
        </w:category>
        <w:types>
          <w:type w:val="bbPlcHdr"/>
        </w:types>
        <w:behaviors>
          <w:behavior w:val="content"/>
        </w:behaviors>
        <w:guid w:val="{9FD29059-A6DE-4838-A426-D92125384E4B}"/>
      </w:docPartPr>
      <w:docPartBody>
        <w:p w:rsidR="007E255D" w:rsidRDefault="002063E2" w:rsidP="002063E2">
          <w:pPr>
            <w:pStyle w:val="CCAEFFE3300D4F1C98A0297265076C8A10"/>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545E57FC936048DABBD25ADA2F12E205"/>
        <w:category>
          <w:name w:val="General"/>
          <w:gallery w:val="placeholder"/>
        </w:category>
        <w:types>
          <w:type w:val="bbPlcHdr"/>
        </w:types>
        <w:behaviors>
          <w:behavior w:val="content"/>
        </w:behaviors>
        <w:guid w:val="{457FF463-F82A-48A5-B344-49F182D0B5DF}"/>
      </w:docPartPr>
      <w:docPartBody>
        <w:p w:rsidR="007E255D" w:rsidRDefault="002063E2" w:rsidP="002063E2">
          <w:pPr>
            <w:pStyle w:val="545E57FC936048DABBD25ADA2F12E20510"/>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11CBD2D2598640CE91F48ECB456D0A1F"/>
        <w:category>
          <w:name w:val="General"/>
          <w:gallery w:val="placeholder"/>
        </w:category>
        <w:types>
          <w:type w:val="bbPlcHdr"/>
        </w:types>
        <w:behaviors>
          <w:behavior w:val="content"/>
        </w:behaviors>
        <w:guid w:val="{8A35C32A-976E-4407-B57C-CD7460400AA0}"/>
      </w:docPartPr>
      <w:docPartBody>
        <w:p w:rsidR="007E255D" w:rsidRDefault="002063E2" w:rsidP="002063E2">
          <w:pPr>
            <w:pStyle w:val="11CBD2D2598640CE91F48ECB456D0A1F10"/>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B489D6C31B2C481388CFAA05E98F18E3"/>
        <w:category>
          <w:name w:val="General"/>
          <w:gallery w:val="placeholder"/>
        </w:category>
        <w:types>
          <w:type w:val="bbPlcHdr"/>
        </w:types>
        <w:behaviors>
          <w:behavior w:val="content"/>
        </w:behaviors>
        <w:guid w:val="{6B97CCE0-C19C-469E-A6A2-873361356E99}"/>
      </w:docPartPr>
      <w:docPartBody>
        <w:p w:rsidR="007E255D" w:rsidRDefault="002063E2" w:rsidP="002063E2">
          <w:pPr>
            <w:pStyle w:val="B489D6C31B2C481388CFAA05E98F18E310"/>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41D43CB3E9D3450DB57D99A7C3558628"/>
        <w:category>
          <w:name w:val="General"/>
          <w:gallery w:val="placeholder"/>
        </w:category>
        <w:types>
          <w:type w:val="bbPlcHdr"/>
        </w:types>
        <w:behaviors>
          <w:behavior w:val="content"/>
        </w:behaviors>
        <w:guid w:val="{0C4DF5DD-2A1A-4A23-95A9-5C29D52FABF7}"/>
      </w:docPartPr>
      <w:docPartBody>
        <w:p w:rsidR="007E255D" w:rsidRDefault="002063E2" w:rsidP="002063E2">
          <w:pPr>
            <w:pStyle w:val="41D43CB3E9D3450DB57D99A7C355862810"/>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BBB68C0499B34A2FB6E5999FCE9E62F2"/>
        <w:category>
          <w:name w:val="General"/>
          <w:gallery w:val="placeholder"/>
        </w:category>
        <w:types>
          <w:type w:val="bbPlcHdr"/>
        </w:types>
        <w:behaviors>
          <w:behavior w:val="content"/>
        </w:behaviors>
        <w:guid w:val="{ACF9D18B-2B39-4876-8EEC-DE4D2E3CB650}"/>
      </w:docPartPr>
      <w:docPartBody>
        <w:p w:rsidR="007E255D" w:rsidRDefault="002063E2" w:rsidP="002063E2">
          <w:pPr>
            <w:pStyle w:val="BBB68C0499B34A2FB6E5999FCE9E62F210"/>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1BC8C4BDA5014E1397922B44A65FCE1F"/>
        <w:category>
          <w:name w:val="General"/>
          <w:gallery w:val="placeholder"/>
        </w:category>
        <w:types>
          <w:type w:val="bbPlcHdr"/>
        </w:types>
        <w:behaviors>
          <w:behavior w:val="content"/>
        </w:behaviors>
        <w:guid w:val="{74555051-116B-4B71-9E56-80C2AAAF0939}"/>
      </w:docPartPr>
      <w:docPartBody>
        <w:p w:rsidR="007E255D" w:rsidRDefault="002063E2" w:rsidP="002063E2">
          <w:pPr>
            <w:pStyle w:val="1BC8C4BDA5014E1397922B44A65FCE1F10"/>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471FC1CDBBC34D6DA82D1C3637AC51BE"/>
        <w:category>
          <w:name w:val="General"/>
          <w:gallery w:val="placeholder"/>
        </w:category>
        <w:types>
          <w:type w:val="bbPlcHdr"/>
        </w:types>
        <w:behaviors>
          <w:behavior w:val="content"/>
        </w:behaviors>
        <w:guid w:val="{EFBCC02E-AD5D-47A2-AA97-4D8187148C51}"/>
      </w:docPartPr>
      <w:docPartBody>
        <w:p w:rsidR="007E255D" w:rsidRDefault="002063E2" w:rsidP="002063E2">
          <w:pPr>
            <w:pStyle w:val="471FC1CDBBC34D6DA82D1C3637AC51BE10"/>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6727901E08A94D4AAA1B9B9031734C07"/>
        <w:category>
          <w:name w:val="General"/>
          <w:gallery w:val="placeholder"/>
        </w:category>
        <w:types>
          <w:type w:val="bbPlcHdr"/>
        </w:types>
        <w:behaviors>
          <w:behavior w:val="content"/>
        </w:behaviors>
        <w:guid w:val="{DC8FB36F-2B55-4252-B9E5-E6B7506B9485}"/>
      </w:docPartPr>
      <w:docPartBody>
        <w:p w:rsidR="007E255D" w:rsidRDefault="002063E2" w:rsidP="002063E2">
          <w:pPr>
            <w:pStyle w:val="6727901E08A94D4AAA1B9B9031734C0710"/>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D8E8EE939D874D8EA071E868203040FC"/>
        <w:category>
          <w:name w:val="General"/>
          <w:gallery w:val="placeholder"/>
        </w:category>
        <w:types>
          <w:type w:val="bbPlcHdr"/>
        </w:types>
        <w:behaviors>
          <w:behavior w:val="content"/>
        </w:behaviors>
        <w:guid w:val="{2E675961-9A0F-483F-B936-1CBAA10CB7E0}"/>
      </w:docPartPr>
      <w:docPartBody>
        <w:p w:rsidR="007E255D" w:rsidRDefault="002063E2" w:rsidP="002063E2">
          <w:pPr>
            <w:pStyle w:val="D8E8EE939D874D8EA071E868203040FC10"/>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2F8E3BCA680045058E268772BA405F45"/>
        <w:category>
          <w:name w:val="General"/>
          <w:gallery w:val="placeholder"/>
        </w:category>
        <w:types>
          <w:type w:val="bbPlcHdr"/>
        </w:types>
        <w:behaviors>
          <w:behavior w:val="content"/>
        </w:behaviors>
        <w:guid w:val="{3CC684EA-330C-4121-8974-FAFF9A0EE01F}"/>
      </w:docPartPr>
      <w:docPartBody>
        <w:p w:rsidR="007E255D" w:rsidRDefault="002063E2" w:rsidP="002063E2">
          <w:pPr>
            <w:pStyle w:val="2F8E3BCA680045058E268772BA405F4510"/>
          </w:pPr>
          <w:r w:rsidRPr="001C372E">
            <w:rPr>
              <w:rStyle w:val="PlaceholderText"/>
            </w:rPr>
            <w:t>Click</w:t>
          </w:r>
          <w:r>
            <w:rPr>
              <w:rStyle w:val="PlaceholderText"/>
            </w:rPr>
            <w:t xml:space="preserve"> here and insert details</w:t>
          </w:r>
          <w:r w:rsidRPr="001C372E">
            <w:rPr>
              <w:rStyle w:val="PlaceholderText"/>
            </w:rPr>
            <w:t>.</w:t>
          </w:r>
        </w:p>
      </w:docPartBody>
    </w:docPart>
    <w:docPart>
      <w:docPartPr>
        <w:name w:val="9B44677EDA7E49B2AFD4786107D3701F"/>
        <w:category>
          <w:name w:val="General"/>
          <w:gallery w:val="placeholder"/>
        </w:category>
        <w:types>
          <w:type w:val="bbPlcHdr"/>
        </w:types>
        <w:behaviors>
          <w:behavior w:val="content"/>
        </w:behaviors>
        <w:guid w:val="{6DF50927-B0F3-4B52-9242-11F0D1B52D3A}"/>
      </w:docPartPr>
      <w:docPartBody>
        <w:p w:rsidR="007E255D" w:rsidRDefault="002063E2" w:rsidP="002063E2">
          <w:pPr>
            <w:pStyle w:val="9B44677EDA7E49B2AFD4786107D3701F10"/>
          </w:pPr>
          <w:r w:rsidRPr="009604B9">
            <w:rPr>
              <w:rStyle w:val="PlaceholderText"/>
            </w:rPr>
            <w:t>Click here and insert details.</w:t>
          </w:r>
        </w:p>
      </w:docPartBody>
    </w:docPart>
    <w:docPart>
      <w:docPartPr>
        <w:name w:val="C586959519A24809A41BEAC42E5C9455"/>
        <w:category>
          <w:name w:val="General"/>
          <w:gallery w:val="placeholder"/>
        </w:category>
        <w:types>
          <w:type w:val="bbPlcHdr"/>
        </w:types>
        <w:behaviors>
          <w:behavior w:val="content"/>
        </w:behaviors>
        <w:guid w:val="{BDD30129-A593-4CEA-88BE-3C5684CD1C83}"/>
      </w:docPartPr>
      <w:docPartBody>
        <w:p w:rsidR="007E255D" w:rsidRDefault="002063E2" w:rsidP="002063E2">
          <w:pPr>
            <w:pStyle w:val="C586959519A24809A41BEAC42E5C945510"/>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168240FF648B48C7A6C3CDDF1B1A58A4"/>
        <w:category>
          <w:name w:val="General"/>
          <w:gallery w:val="placeholder"/>
        </w:category>
        <w:types>
          <w:type w:val="bbPlcHdr"/>
        </w:types>
        <w:behaviors>
          <w:behavior w:val="content"/>
        </w:behaviors>
        <w:guid w:val="{A7D5FF3B-A2FB-4EB1-8F50-C92F99368E7F}"/>
      </w:docPartPr>
      <w:docPartBody>
        <w:p w:rsidR="007E255D" w:rsidRDefault="002063E2" w:rsidP="002063E2">
          <w:pPr>
            <w:pStyle w:val="168240FF648B48C7A6C3CDDF1B1A58A410"/>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E0B3A5B250324AF7B175B1A443F570A1"/>
        <w:category>
          <w:name w:val="General"/>
          <w:gallery w:val="placeholder"/>
        </w:category>
        <w:types>
          <w:type w:val="bbPlcHdr"/>
        </w:types>
        <w:behaviors>
          <w:behavior w:val="content"/>
        </w:behaviors>
        <w:guid w:val="{9007BA48-3F26-48D3-B192-27A400888BA3}"/>
      </w:docPartPr>
      <w:docPartBody>
        <w:p w:rsidR="007E255D" w:rsidRDefault="002063E2" w:rsidP="002063E2">
          <w:pPr>
            <w:pStyle w:val="E0B3A5B250324AF7B175B1A443F570A110"/>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936777BC4CF647F48191256D8D530FFC"/>
        <w:category>
          <w:name w:val="General"/>
          <w:gallery w:val="placeholder"/>
        </w:category>
        <w:types>
          <w:type w:val="bbPlcHdr"/>
        </w:types>
        <w:behaviors>
          <w:behavior w:val="content"/>
        </w:behaviors>
        <w:guid w:val="{3804F9DA-E03D-4621-AE36-96FFDB13DF39}"/>
      </w:docPartPr>
      <w:docPartBody>
        <w:p w:rsidR="007E255D" w:rsidRDefault="002063E2" w:rsidP="002063E2">
          <w:pPr>
            <w:pStyle w:val="936777BC4CF647F48191256D8D530FFC10"/>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9875D432A8F34ADBADC8B4F6E431E88E"/>
        <w:category>
          <w:name w:val="General"/>
          <w:gallery w:val="placeholder"/>
        </w:category>
        <w:types>
          <w:type w:val="bbPlcHdr"/>
        </w:types>
        <w:behaviors>
          <w:behavior w:val="content"/>
        </w:behaviors>
        <w:guid w:val="{AD680934-CAF2-4144-966C-319C3FA8C6C1}"/>
      </w:docPartPr>
      <w:docPartBody>
        <w:p w:rsidR="007E255D" w:rsidRDefault="002063E2" w:rsidP="002063E2">
          <w:pPr>
            <w:pStyle w:val="9875D432A8F34ADBADC8B4F6E431E88E10"/>
          </w:pPr>
          <w:r w:rsidRPr="001C372E">
            <w:rPr>
              <w:rStyle w:val="PlaceholderText"/>
            </w:rPr>
            <w:t xml:space="preserve">Click </w:t>
          </w:r>
          <w:r>
            <w:rPr>
              <w:rStyle w:val="PlaceholderText"/>
            </w:rPr>
            <w:t xml:space="preserve">here and insert </w:t>
          </w:r>
          <w:r w:rsidRPr="001C372E">
            <w:rPr>
              <w:rStyle w:val="PlaceholderText"/>
            </w:rPr>
            <w:t>date.</w:t>
          </w:r>
        </w:p>
      </w:docPartBody>
    </w:docPart>
    <w:docPart>
      <w:docPartPr>
        <w:name w:val="526B0331610F436992A74CACE394549C"/>
        <w:category>
          <w:name w:val="General"/>
          <w:gallery w:val="placeholder"/>
        </w:category>
        <w:types>
          <w:type w:val="bbPlcHdr"/>
        </w:types>
        <w:behaviors>
          <w:behavior w:val="content"/>
        </w:behaviors>
        <w:guid w:val="{A3C92483-832E-48B1-85C5-550FC2746DAD}"/>
      </w:docPartPr>
      <w:docPartBody>
        <w:p w:rsidR="007E255D" w:rsidRDefault="002063E2" w:rsidP="002063E2">
          <w:pPr>
            <w:pStyle w:val="526B0331610F436992A74CACE394549C2"/>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F6C2F0D7E46149E6AE4A149C51951201"/>
        <w:category>
          <w:name w:val="General"/>
          <w:gallery w:val="placeholder"/>
        </w:category>
        <w:types>
          <w:type w:val="bbPlcHdr"/>
        </w:types>
        <w:behaviors>
          <w:behavior w:val="content"/>
        </w:behaviors>
        <w:guid w:val="{34CBC86B-E1F5-4085-8956-66207287160A}"/>
      </w:docPartPr>
      <w:docPartBody>
        <w:p w:rsidR="00147046" w:rsidRDefault="002063E2" w:rsidP="002063E2">
          <w:pPr>
            <w:pStyle w:val="F6C2F0D7E46149E6AE4A149C51951201"/>
          </w:pPr>
          <w:r>
            <w:rPr>
              <w:rFonts w:ascii="Calibri" w:hAnsi="Calibri"/>
              <w:sz w:val="22"/>
              <w:szCs w:val="22"/>
            </w:rPr>
            <w:t>Yes</w:t>
          </w:r>
        </w:p>
      </w:docPartBody>
    </w:docPart>
    <w:docPart>
      <w:docPartPr>
        <w:name w:val="C02B7D1A7E274435BE61862FF8FF056F"/>
        <w:category>
          <w:name w:val="General"/>
          <w:gallery w:val="placeholder"/>
        </w:category>
        <w:types>
          <w:type w:val="bbPlcHdr"/>
        </w:types>
        <w:behaviors>
          <w:behavior w:val="content"/>
        </w:behaviors>
        <w:guid w:val="{40A3E228-982E-4635-B491-E7D683351205}"/>
      </w:docPartPr>
      <w:docPartBody>
        <w:p w:rsidR="00147046" w:rsidRDefault="002063E2" w:rsidP="002063E2">
          <w:pPr>
            <w:pStyle w:val="C02B7D1A7E274435BE61862FF8FF056F"/>
          </w:pPr>
          <w:r>
            <w:rPr>
              <w:rFonts w:ascii="Calibri" w:hAnsi="Calibri"/>
              <w:sz w:val="22"/>
              <w:szCs w:val="22"/>
            </w:rPr>
            <w:t>No</w:t>
          </w:r>
        </w:p>
      </w:docPartBody>
    </w:docPart>
    <w:docPart>
      <w:docPartPr>
        <w:name w:val="56AEBA52AA2B444F9D6A3FB4E95F3828"/>
        <w:category>
          <w:name w:val="General"/>
          <w:gallery w:val="placeholder"/>
        </w:category>
        <w:types>
          <w:type w:val="bbPlcHdr"/>
        </w:types>
        <w:behaviors>
          <w:behavior w:val="content"/>
        </w:behaviors>
        <w:guid w:val="{4A65E010-1834-43AC-B89D-F82F44608B7C}"/>
      </w:docPartPr>
      <w:docPartBody>
        <w:p w:rsidR="00147046" w:rsidRDefault="002063E2" w:rsidP="002063E2">
          <w:pPr>
            <w:pStyle w:val="56AEBA52AA2B444F9D6A3FB4E95F3828"/>
          </w:pPr>
          <w:r>
            <w:rPr>
              <w:rFonts w:ascii="Calibri" w:hAnsi="Calibri"/>
            </w:rPr>
            <w:t>Yes</w:t>
          </w:r>
        </w:p>
      </w:docPartBody>
    </w:docPart>
    <w:docPart>
      <w:docPartPr>
        <w:name w:val="C233638F27E942EB98FD684EAA432312"/>
        <w:category>
          <w:name w:val="General"/>
          <w:gallery w:val="placeholder"/>
        </w:category>
        <w:types>
          <w:type w:val="bbPlcHdr"/>
        </w:types>
        <w:behaviors>
          <w:behavior w:val="content"/>
        </w:behaviors>
        <w:guid w:val="{D2D8DF24-442D-4876-825C-A617A2FDB044}"/>
      </w:docPartPr>
      <w:docPartBody>
        <w:p w:rsidR="00147046" w:rsidRDefault="002063E2" w:rsidP="002063E2">
          <w:pPr>
            <w:pStyle w:val="C233638F27E942EB98FD684EAA432312"/>
          </w:pPr>
          <w:r>
            <w:rPr>
              <w:rFonts w:ascii="Calibri" w:hAnsi="Calibri"/>
            </w:rPr>
            <w:t>No</w:t>
          </w:r>
        </w:p>
      </w:docPartBody>
    </w:docPart>
    <w:docPart>
      <w:docPartPr>
        <w:name w:val="E32EC9DADF8E449BBD18C86A538D3C2E"/>
        <w:category>
          <w:name w:val="General"/>
          <w:gallery w:val="placeholder"/>
        </w:category>
        <w:types>
          <w:type w:val="bbPlcHdr"/>
        </w:types>
        <w:behaviors>
          <w:behavior w:val="content"/>
        </w:behaviors>
        <w:guid w:val="{85E9F02C-526F-4A0D-8EDD-2EDDAC443E70}"/>
      </w:docPartPr>
      <w:docPartBody>
        <w:p w:rsidR="00147046" w:rsidRDefault="002063E2" w:rsidP="002063E2">
          <w:pPr>
            <w:pStyle w:val="E32EC9DADF8E449BBD18C86A538D3C2E"/>
          </w:pPr>
          <w:r>
            <w:rPr>
              <w:rFonts w:ascii="Calibri" w:hAnsi="Calibri"/>
            </w:rPr>
            <w:t>Yes</w:t>
          </w:r>
        </w:p>
      </w:docPartBody>
    </w:docPart>
    <w:docPart>
      <w:docPartPr>
        <w:name w:val="AF9569CE4EAB43A3B5C0CC50ACBFB151"/>
        <w:category>
          <w:name w:val="General"/>
          <w:gallery w:val="placeholder"/>
        </w:category>
        <w:types>
          <w:type w:val="bbPlcHdr"/>
        </w:types>
        <w:behaviors>
          <w:behavior w:val="content"/>
        </w:behaviors>
        <w:guid w:val="{DE0C801A-B770-4D2D-8CC3-5FDB3E248186}"/>
      </w:docPartPr>
      <w:docPartBody>
        <w:p w:rsidR="00147046" w:rsidRDefault="002063E2" w:rsidP="002063E2">
          <w:pPr>
            <w:pStyle w:val="AF9569CE4EAB43A3B5C0CC50ACBFB151"/>
          </w:pPr>
          <w:r>
            <w:rPr>
              <w:rFonts w:ascii="Calibri" w:hAnsi="Calibri"/>
            </w:rPr>
            <w:t>No</w:t>
          </w:r>
        </w:p>
      </w:docPartBody>
    </w:docPart>
    <w:docPart>
      <w:docPartPr>
        <w:name w:val="2E2289D4C5D0415D8719CAA4300FA5AD"/>
        <w:category>
          <w:name w:val="General"/>
          <w:gallery w:val="placeholder"/>
        </w:category>
        <w:types>
          <w:type w:val="bbPlcHdr"/>
        </w:types>
        <w:behaviors>
          <w:behavior w:val="content"/>
        </w:behaviors>
        <w:guid w:val="{ACD09CB8-53D6-4A54-8CEA-B70C20A1B6C6}"/>
      </w:docPartPr>
      <w:docPartBody>
        <w:p w:rsidR="00147046" w:rsidRDefault="002063E2" w:rsidP="002063E2">
          <w:pPr>
            <w:pStyle w:val="2E2289D4C5D0415D8719CAA4300FA5AD"/>
          </w:pPr>
          <w:r>
            <w:rPr>
              <w:rFonts w:ascii="Calibri" w:hAnsi="Calibri"/>
            </w:rPr>
            <w:t>Yes</w:t>
          </w:r>
        </w:p>
      </w:docPartBody>
    </w:docPart>
    <w:docPart>
      <w:docPartPr>
        <w:name w:val="7280134B89D340EC8FA160FCB59D5A1F"/>
        <w:category>
          <w:name w:val="General"/>
          <w:gallery w:val="placeholder"/>
        </w:category>
        <w:types>
          <w:type w:val="bbPlcHdr"/>
        </w:types>
        <w:behaviors>
          <w:behavior w:val="content"/>
        </w:behaviors>
        <w:guid w:val="{F0382936-BD11-4D92-902C-4988615109AC}"/>
      </w:docPartPr>
      <w:docPartBody>
        <w:p w:rsidR="00147046" w:rsidRDefault="002063E2" w:rsidP="002063E2">
          <w:pPr>
            <w:pStyle w:val="7280134B89D340EC8FA160FCB59D5A1F"/>
          </w:pPr>
          <w:r>
            <w:rPr>
              <w:rFonts w:ascii="Calibri" w:hAnsi="Calibri"/>
            </w:rPr>
            <w:t>No</w:t>
          </w:r>
        </w:p>
      </w:docPartBody>
    </w:docPart>
    <w:docPart>
      <w:docPartPr>
        <w:name w:val="1A6F685BB5D84E0EBCB30D9FAE1B7B88"/>
        <w:category>
          <w:name w:val="General"/>
          <w:gallery w:val="placeholder"/>
        </w:category>
        <w:types>
          <w:type w:val="bbPlcHdr"/>
        </w:types>
        <w:behaviors>
          <w:behavior w:val="content"/>
        </w:behaviors>
        <w:guid w:val="{65371E28-59F8-4FDA-AB9F-2F588DA904AA}"/>
      </w:docPartPr>
      <w:docPartBody>
        <w:p w:rsidR="00147046" w:rsidRDefault="002063E2" w:rsidP="002063E2">
          <w:pPr>
            <w:pStyle w:val="1A6F685BB5D84E0EBCB30D9FAE1B7B88"/>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8CD5FDD5688C49F283CD3B0D4AF32FB6"/>
        <w:category>
          <w:name w:val="General"/>
          <w:gallery w:val="placeholder"/>
        </w:category>
        <w:types>
          <w:type w:val="bbPlcHdr"/>
        </w:types>
        <w:behaviors>
          <w:behavior w:val="content"/>
        </w:behaviors>
        <w:guid w:val="{4401E2E8-1E6C-4215-B366-DAD8C41D6D2F}"/>
      </w:docPartPr>
      <w:docPartBody>
        <w:p w:rsidR="00147046" w:rsidRDefault="002063E2" w:rsidP="002063E2">
          <w:pPr>
            <w:pStyle w:val="8CD5FDD5688C49F283CD3B0D4AF32FB6"/>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E39DDB2FB8464FEEBAA8140CD154EACE"/>
        <w:category>
          <w:name w:val="General"/>
          <w:gallery w:val="placeholder"/>
        </w:category>
        <w:types>
          <w:type w:val="bbPlcHdr"/>
        </w:types>
        <w:behaviors>
          <w:behavior w:val="content"/>
        </w:behaviors>
        <w:guid w:val="{8663957B-3F1A-45D8-853E-773C47C1E9EB}"/>
      </w:docPartPr>
      <w:docPartBody>
        <w:p w:rsidR="00147046" w:rsidRDefault="002063E2" w:rsidP="002063E2">
          <w:pPr>
            <w:pStyle w:val="E39DDB2FB8464FEEBAA8140CD154EACE"/>
          </w:pPr>
          <w:r>
            <w:rPr>
              <w:rFonts w:ascii="Calibri" w:hAnsi="Calibri"/>
            </w:rPr>
            <w:t>Yes</w:t>
          </w:r>
        </w:p>
      </w:docPartBody>
    </w:docPart>
    <w:docPart>
      <w:docPartPr>
        <w:name w:val="B6B85A1660CA44ACB2FC58FBBFF05CA7"/>
        <w:category>
          <w:name w:val="General"/>
          <w:gallery w:val="placeholder"/>
        </w:category>
        <w:types>
          <w:type w:val="bbPlcHdr"/>
        </w:types>
        <w:behaviors>
          <w:behavior w:val="content"/>
        </w:behaviors>
        <w:guid w:val="{344EC63D-E860-4845-B863-B5DCC5443188}"/>
      </w:docPartPr>
      <w:docPartBody>
        <w:p w:rsidR="00147046" w:rsidRDefault="002063E2" w:rsidP="002063E2">
          <w:pPr>
            <w:pStyle w:val="B6B85A1660CA44ACB2FC58FBBFF05CA7"/>
          </w:pPr>
          <w:r>
            <w:rPr>
              <w:rFonts w:ascii="Calibri" w:hAnsi="Calibri"/>
            </w:rPr>
            <w:t>No</w:t>
          </w:r>
        </w:p>
      </w:docPartBody>
    </w:docPart>
    <w:docPart>
      <w:docPartPr>
        <w:name w:val="6F872A22997D4321A87BBF95A8045C50"/>
        <w:category>
          <w:name w:val="General"/>
          <w:gallery w:val="placeholder"/>
        </w:category>
        <w:types>
          <w:type w:val="bbPlcHdr"/>
        </w:types>
        <w:behaviors>
          <w:behavior w:val="content"/>
        </w:behaviors>
        <w:guid w:val="{21EE7DB0-F009-4BF9-95FA-D1F1E38D88D0}"/>
      </w:docPartPr>
      <w:docPartBody>
        <w:p w:rsidR="00147046" w:rsidRDefault="002063E2" w:rsidP="002063E2">
          <w:pPr>
            <w:pStyle w:val="6F872A22997D4321A87BBF95A8045C50"/>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574EE14A854C4ED0A8D57680C7621FEA"/>
        <w:category>
          <w:name w:val="General"/>
          <w:gallery w:val="placeholder"/>
        </w:category>
        <w:types>
          <w:type w:val="bbPlcHdr"/>
        </w:types>
        <w:behaviors>
          <w:behavior w:val="content"/>
        </w:behaviors>
        <w:guid w:val="{5B2F34A6-4377-429B-A16E-D2A209AEAF88}"/>
      </w:docPartPr>
      <w:docPartBody>
        <w:p w:rsidR="00147046" w:rsidRDefault="002063E2" w:rsidP="002063E2">
          <w:pPr>
            <w:pStyle w:val="574EE14A854C4ED0A8D57680C7621FEA"/>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0F6E09B8FCEC496995CEA4025DBFE5E1"/>
        <w:category>
          <w:name w:val="General"/>
          <w:gallery w:val="placeholder"/>
        </w:category>
        <w:types>
          <w:type w:val="bbPlcHdr"/>
        </w:types>
        <w:behaviors>
          <w:behavior w:val="content"/>
        </w:behaviors>
        <w:guid w:val="{6F90472A-A7D6-48D3-B58D-D6FBC22CFB1B}"/>
      </w:docPartPr>
      <w:docPartBody>
        <w:p w:rsidR="00147046" w:rsidRDefault="002063E2" w:rsidP="002063E2">
          <w:pPr>
            <w:pStyle w:val="0F6E09B8FCEC496995CEA4025DBFE5E1"/>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ECA3DAD4863149E3A6EEBDEF9DE9A207"/>
        <w:category>
          <w:name w:val="General"/>
          <w:gallery w:val="placeholder"/>
        </w:category>
        <w:types>
          <w:type w:val="bbPlcHdr"/>
        </w:types>
        <w:behaviors>
          <w:behavior w:val="content"/>
        </w:behaviors>
        <w:guid w:val="{914B336E-0DDD-4F4D-B7AC-9C480959C784}"/>
      </w:docPartPr>
      <w:docPartBody>
        <w:p w:rsidR="00147046" w:rsidRDefault="002063E2" w:rsidP="002063E2">
          <w:pPr>
            <w:pStyle w:val="ECA3DAD4863149E3A6EEBDEF9DE9A207"/>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9AB70FF1B4B949BE86D0D0D8A5D193F4"/>
        <w:category>
          <w:name w:val="General"/>
          <w:gallery w:val="placeholder"/>
        </w:category>
        <w:types>
          <w:type w:val="bbPlcHdr"/>
        </w:types>
        <w:behaviors>
          <w:behavior w:val="content"/>
        </w:behaviors>
        <w:guid w:val="{09261638-34F4-423E-A8EA-3310846EFA1E}"/>
      </w:docPartPr>
      <w:docPartBody>
        <w:p w:rsidR="00147046" w:rsidRDefault="002063E2" w:rsidP="002063E2">
          <w:pPr>
            <w:pStyle w:val="9AB70FF1B4B949BE86D0D0D8A5D193F4"/>
          </w:pPr>
          <w:r>
            <w:rPr>
              <w:rFonts w:ascii="Calibri" w:hAnsi="Calibri"/>
            </w:rPr>
            <w:t>Yes</w:t>
          </w:r>
        </w:p>
      </w:docPartBody>
    </w:docPart>
    <w:docPart>
      <w:docPartPr>
        <w:name w:val="9517D00FF60F43B394BAC1727635D8B7"/>
        <w:category>
          <w:name w:val="General"/>
          <w:gallery w:val="placeholder"/>
        </w:category>
        <w:types>
          <w:type w:val="bbPlcHdr"/>
        </w:types>
        <w:behaviors>
          <w:behavior w:val="content"/>
        </w:behaviors>
        <w:guid w:val="{F0030AB3-BC6E-4CDC-9B7B-EDB07A1C793C}"/>
      </w:docPartPr>
      <w:docPartBody>
        <w:p w:rsidR="00147046" w:rsidRDefault="002063E2" w:rsidP="002063E2">
          <w:pPr>
            <w:pStyle w:val="9517D00FF60F43B394BAC1727635D8B7"/>
          </w:pPr>
          <w:r>
            <w:rPr>
              <w:rFonts w:ascii="Calibri" w:hAnsi="Calibri"/>
            </w:rPr>
            <w:t>No</w:t>
          </w:r>
        </w:p>
      </w:docPartBody>
    </w:docPart>
    <w:docPart>
      <w:docPartPr>
        <w:name w:val="E1EF1CE33459483DBA9EC2937CB55494"/>
        <w:category>
          <w:name w:val="General"/>
          <w:gallery w:val="placeholder"/>
        </w:category>
        <w:types>
          <w:type w:val="bbPlcHdr"/>
        </w:types>
        <w:behaviors>
          <w:behavior w:val="content"/>
        </w:behaviors>
        <w:guid w:val="{4747E875-EFB2-4486-8CF7-CE3914D28841}"/>
      </w:docPartPr>
      <w:docPartBody>
        <w:p w:rsidR="00147046" w:rsidRDefault="002063E2" w:rsidP="002063E2">
          <w:pPr>
            <w:pStyle w:val="E1EF1CE33459483DBA9EC2937CB55494"/>
          </w:pPr>
          <w:r w:rsidRPr="001C372E">
            <w:rPr>
              <w:rStyle w:val="PlaceholderText"/>
            </w:rPr>
            <w:t>Click</w:t>
          </w:r>
          <w:r>
            <w:rPr>
              <w:rStyle w:val="PlaceholderText"/>
            </w:rPr>
            <w:t xml:space="preserve"> here and insert details</w:t>
          </w:r>
          <w:r w:rsidRPr="001C372E">
            <w:rPr>
              <w:rStyle w:val="PlaceholderText"/>
            </w:rPr>
            <w:t>.</w:t>
          </w:r>
        </w:p>
      </w:docPartBody>
    </w:docPart>
    <w:docPart>
      <w:docPartPr>
        <w:name w:val="F7C5EC46F99E430E875615969E0E2840"/>
        <w:category>
          <w:name w:val="General"/>
          <w:gallery w:val="placeholder"/>
        </w:category>
        <w:types>
          <w:type w:val="bbPlcHdr"/>
        </w:types>
        <w:behaviors>
          <w:behavior w:val="content"/>
        </w:behaviors>
        <w:guid w:val="{FBCE4089-E636-4752-A249-0C99524FC87C}"/>
      </w:docPartPr>
      <w:docPartBody>
        <w:p w:rsidR="00147046" w:rsidRDefault="002063E2" w:rsidP="002063E2">
          <w:pPr>
            <w:pStyle w:val="F7C5EC46F99E430E875615969E0E2840"/>
          </w:pPr>
          <w:r>
            <w:rPr>
              <w:rFonts w:ascii="Calibri" w:hAnsi="Calibri"/>
            </w:rPr>
            <w:t>Yes</w:t>
          </w:r>
        </w:p>
      </w:docPartBody>
    </w:docPart>
    <w:docPart>
      <w:docPartPr>
        <w:name w:val="10678C846414402B829574542FFF80F9"/>
        <w:category>
          <w:name w:val="General"/>
          <w:gallery w:val="placeholder"/>
        </w:category>
        <w:types>
          <w:type w:val="bbPlcHdr"/>
        </w:types>
        <w:behaviors>
          <w:behavior w:val="content"/>
        </w:behaviors>
        <w:guid w:val="{6763C8BA-A793-4EC5-A927-392210339628}"/>
      </w:docPartPr>
      <w:docPartBody>
        <w:p w:rsidR="00147046" w:rsidRDefault="002063E2" w:rsidP="002063E2">
          <w:pPr>
            <w:pStyle w:val="10678C846414402B829574542FFF80F9"/>
          </w:pPr>
          <w:r>
            <w:rPr>
              <w:rFonts w:ascii="Calibri" w:hAnsi="Calibri"/>
            </w:rPr>
            <w:t>No</w:t>
          </w:r>
        </w:p>
      </w:docPartBody>
    </w:docPart>
    <w:docPart>
      <w:docPartPr>
        <w:name w:val="E765BEC226F94BD2A203B3471A8DFCC1"/>
        <w:category>
          <w:name w:val="General"/>
          <w:gallery w:val="placeholder"/>
        </w:category>
        <w:types>
          <w:type w:val="bbPlcHdr"/>
        </w:types>
        <w:behaviors>
          <w:behavior w:val="content"/>
        </w:behaviors>
        <w:guid w:val="{29EBF9F7-1512-4344-8DA7-ABAFACF09457}"/>
      </w:docPartPr>
      <w:docPartBody>
        <w:p w:rsidR="00147046" w:rsidRDefault="002063E2" w:rsidP="002063E2">
          <w:pPr>
            <w:pStyle w:val="E765BEC226F94BD2A203B3471A8DFCC1"/>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72BFBB1F245A48E98C0CE959EB79A49A"/>
        <w:category>
          <w:name w:val="General"/>
          <w:gallery w:val="placeholder"/>
        </w:category>
        <w:types>
          <w:type w:val="bbPlcHdr"/>
        </w:types>
        <w:behaviors>
          <w:behavior w:val="content"/>
        </w:behaviors>
        <w:guid w:val="{6DE76CA5-0AE6-4C38-90FE-CB77E598782B}"/>
      </w:docPartPr>
      <w:docPartBody>
        <w:p w:rsidR="00147046" w:rsidRDefault="002063E2" w:rsidP="002063E2">
          <w:pPr>
            <w:pStyle w:val="72BFBB1F245A48E98C0CE959EB79A49A"/>
          </w:pPr>
          <w:r>
            <w:rPr>
              <w:rFonts w:ascii="Calibri" w:hAnsi="Calibri"/>
            </w:rPr>
            <w:t>Yes</w:t>
          </w:r>
        </w:p>
      </w:docPartBody>
    </w:docPart>
    <w:docPart>
      <w:docPartPr>
        <w:name w:val="C6F8712390424E1D81880931B2717F90"/>
        <w:category>
          <w:name w:val="General"/>
          <w:gallery w:val="placeholder"/>
        </w:category>
        <w:types>
          <w:type w:val="bbPlcHdr"/>
        </w:types>
        <w:behaviors>
          <w:behavior w:val="content"/>
        </w:behaviors>
        <w:guid w:val="{526EA091-4823-400F-918B-45847AACFE18}"/>
      </w:docPartPr>
      <w:docPartBody>
        <w:p w:rsidR="00147046" w:rsidRDefault="002063E2" w:rsidP="002063E2">
          <w:pPr>
            <w:pStyle w:val="C6F8712390424E1D81880931B2717F90"/>
          </w:pPr>
          <w:r>
            <w:rPr>
              <w:rFonts w:ascii="Calibri" w:hAnsi="Calibri"/>
            </w:rPr>
            <w:t>No</w:t>
          </w:r>
        </w:p>
      </w:docPartBody>
    </w:docPart>
    <w:docPart>
      <w:docPartPr>
        <w:name w:val="D6B70C40FF854ABB902B7A7146C3D41B"/>
        <w:category>
          <w:name w:val="General"/>
          <w:gallery w:val="placeholder"/>
        </w:category>
        <w:types>
          <w:type w:val="bbPlcHdr"/>
        </w:types>
        <w:behaviors>
          <w:behavior w:val="content"/>
        </w:behaviors>
        <w:guid w:val="{A82802CD-431C-44D2-AFA4-A1BE8A2E96AA}"/>
      </w:docPartPr>
      <w:docPartBody>
        <w:p w:rsidR="00147046" w:rsidRDefault="002063E2" w:rsidP="002063E2">
          <w:pPr>
            <w:pStyle w:val="D6B70C40FF854ABB902B7A7146C3D41B"/>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29DF0F852D2C452EA916552E832E16DF"/>
        <w:category>
          <w:name w:val="General"/>
          <w:gallery w:val="placeholder"/>
        </w:category>
        <w:types>
          <w:type w:val="bbPlcHdr"/>
        </w:types>
        <w:behaviors>
          <w:behavior w:val="content"/>
        </w:behaviors>
        <w:guid w:val="{2C1A1B3F-5B4E-44E7-93C6-5B86C3061244}"/>
      </w:docPartPr>
      <w:docPartBody>
        <w:p w:rsidR="00147046" w:rsidRDefault="002063E2" w:rsidP="002063E2">
          <w:pPr>
            <w:pStyle w:val="29DF0F852D2C452EA916552E832E16DF"/>
          </w:pPr>
          <w:r w:rsidRPr="001C372E">
            <w:rPr>
              <w:rStyle w:val="PlaceholderText"/>
            </w:rPr>
            <w:t>Click to enter a date.</w:t>
          </w:r>
        </w:p>
      </w:docPartBody>
    </w:docPart>
    <w:docPart>
      <w:docPartPr>
        <w:name w:val="A281FCBC596B40EEBF8678C7C07AE5BB"/>
        <w:category>
          <w:name w:val="General"/>
          <w:gallery w:val="placeholder"/>
        </w:category>
        <w:types>
          <w:type w:val="bbPlcHdr"/>
        </w:types>
        <w:behaviors>
          <w:behavior w:val="content"/>
        </w:behaviors>
        <w:guid w:val="{30535344-6974-437F-9C47-74DA68B5F270}"/>
      </w:docPartPr>
      <w:docPartBody>
        <w:p w:rsidR="00147046" w:rsidRDefault="002063E2" w:rsidP="002063E2">
          <w:pPr>
            <w:pStyle w:val="A281FCBC596B40EEBF8678C7C07AE5BB"/>
          </w:pPr>
          <w:r w:rsidRPr="001C372E">
            <w:rPr>
              <w:rStyle w:val="PlaceholderText"/>
            </w:rPr>
            <w:t>Click here to enter</w:t>
          </w:r>
          <w:r>
            <w:rPr>
              <w:rStyle w:val="PlaceholderText"/>
            </w:rPr>
            <w:t xml:space="preserve"> points</w:t>
          </w:r>
          <w:r w:rsidRPr="001C372E">
            <w:rPr>
              <w:rStyle w:val="PlaceholderText"/>
            </w:rPr>
            <w:t>.</w:t>
          </w:r>
        </w:p>
      </w:docPartBody>
    </w:docPart>
    <w:docPart>
      <w:docPartPr>
        <w:name w:val="B8CD696FA0E64FDA980326B062074F9E"/>
        <w:category>
          <w:name w:val="General"/>
          <w:gallery w:val="placeholder"/>
        </w:category>
        <w:types>
          <w:type w:val="bbPlcHdr"/>
        </w:types>
        <w:behaviors>
          <w:behavior w:val="content"/>
        </w:behaviors>
        <w:guid w:val="{F4670C61-1579-4D01-BB82-F2809F9B5175}"/>
      </w:docPartPr>
      <w:docPartBody>
        <w:p w:rsidR="00147046" w:rsidRDefault="002063E2" w:rsidP="002063E2">
          <w:pPr>
            <w:pStyle w:val="B8CD696FA0E64FDA980326B062074F9E"/>
          </w:pPr>
          <w:r w:rsidRPr="001C372E">
            <w:rPr>
              <w:rStyle w:val="PlaceholderText"/>
            </w:rPr>
            <w:t xml:space="preserve">Click here to enter </w:t>
          </w:r>
          <w:r>
            <w:rPr>
              <w:rStyle w:val="PlaceholderText"/>
            </w:rPr>
            <w:t>reasons</w:t>
          </w:r>
          <w:r w:rsidRPr="001C372E">
            <w:rPr>
              <w:rStyle w:val="PlaceholderText"/>
            </w:rPr>
            <w:t>.</w:t>
          </w:r>
        </w:p>
      </w:docPartBody>
    </w:docPart>
    <w:docPart>
      <w:docPartPr>
        <w:name w:val="C75C05D02EC54A158A7362D8CC258F68"/>
        <w:category>
          <w:name w:val="General"/>
          <w:gallery w:val="placeholder"/>
        </w:category>
        <w:types>
          <w:type w:val="bbPlcHdr"/>
        </w:types>
        <w:behaviors>
          <w:behavior w:val="content"/>
        </w:behaviors>
        <w:guid w:val="{13B7CCF5-F333-45D9-8BDD-489E5991BB38}"/>
      </w:docPartPr>
      <w:docPartBody>
        <w:p w:rsidR="00147046" w:rsidRDefault="002063E2" w:rsidP="002063E2">
          <w:pPr>
            <w:pStyle w:val="C75C05D02EC54A158A7362D8CC258F68"/>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F95536194F644236A185354E794E1BA7"/>
        <w:category>
          <w:name w:val="General"/>
          <w:gallery w:val="placeholder"/>
        </w:category>
        <w:types>
          <w:type w:val="bbPlcHdr"/>
        </w:types>
        <w:behaviors>
          <w:behavior w:val="content"/>
        </w:behaviors>
        <w:guid w:val="{4C760FBC-6347-4D05-B203-357395AE3EFD}"/>
      </w:docPartPr>
      <w:docPartBody>
        <w:p w:rsidR="00147046" w:rsidRDefault="002063E2" w:rsidP="002063E2">
          <w:pPr>
            <w:pStyle w:val="F95536194F644236A185354E794E1BA7"/>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D0A204B48F51407D80E84AEDB1005BBC"/>
        <w:category>
          <w:name w:val="General"/>
          <w:gallery w:val="placeholder"/>
        </w:category>
        <w:types>
          <w:type w:val="bbPlcHdr"/>
        </w:types>
        <w:behaviors>
          <w:behavior w:val="content"/>
        </w:behaviors>
        <w:guid w:val="{715F35E6-4659-4C56-8373-CD550F902B5C}"/>
      </w:docPartPr>
      <w:docPartBody>
        <w:p w:rsidR="00147046" w:rsidRDefault="002063E2" w:rsidP="002063E2">
          <w:pPr>
            <w:pStyle w:val="D0A204B48F51407D80E84AEDB1005BBC"/>
          </w:pPr>
          <w:r>
            <w:rPr>
              <w:rFonts w:ascii="Calibri" w:hAnsi="Calibri"/>
            </w:rPr>
            <w:t>Yes</w:t>
          </w:r>
        </w:p>
      </w:docPartBody>
    </w:docPart>
    <w:docPart>
      <w:docPartPr>
        <w:name w:val="07FF036847F5406A8CE2FC2B8AD163FB"/>
        <w:category>
          <w:name w:val="General"/>
          <w:gallery w:val="placeholder"/>
        </w:category>
        <w:types>
          <w:type w:val="bbPlcHdr"/>
        </w:types>
        <w:behaviors>
          <w:behavior w:val="content"/>
        </w:behaviors>
        <w:guid w:val="{CC3EA6D0-B216-4A9B-9294-3253D3C70B08}"/>
      </w:docPartPr>
      <w:docPartBody>
        <w:p w:rsidR="00147046" w:rsidRDefault="002063E2" w:rsidP="002063E2">
          <w:pPr>
            <w:pStyle w:val="07FF036847F5406A8CE2FC2B8AD163FB"/>
          </w:pPr>
          <w:r>
            <w:rPr>
              <w:rFonts w:ascii="Calibri" w:hAnsi="Calibri"/>
            </w:rPr>
            <w:t>No</w:t>
          </w:r>
        </w:p>
      </w:docPartBody>
    </w:docPart>
    <w:docPart>
      <w:docPartPr>
        <w:name w:val="7B9E52AB384C4A949EDC9380017C8A4F"/>
        <w:category>
          <w:name w:val="General"/>
          <w:gallery w:val="placeholder"/>
        </w:category>
        <w:types>
          <w:type w:val="bbPlcHdr"/>
        </w:types>
        <w:behaviors>
          <w:behavior w:val="content"/>
        </w:behaviors>
        <w:guid w:val="{A7959C0D-B338-4CB1-94A7-0A5A5623A52A}"/>
      </w:docPartPr>
      <w:docPartBody>
        <w:p w:rsidR="00147046" w:rsidRDefault="002063E2" w:rsidP="002063E2">
          <w:pPr>
            <w:pStyle w:val="7B9E52AB384C4A949EDC9380017C8A4F"/>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B8533C61503E4BCBA75D35CBA37D06AE"/>
        <w:category>
          <w:name w:val="General"/>
          <w:gallery w:val="placeholder"/>
        </w:category>
        <w:types>
          <w:type w:val="bbPlcHdr"/>
        </w:types>
        <w:behaviors>
          <w:behavior w:val="content"/>
        </w:behaviors>
        <w:guid w:val="{5BE1CDC9-EE26-497B-B192-26C5A20E7E3B}"/>
      </w:docPartPr>
      <w:docPartBody>
        <w:p w:rsidR="00147046" w:rsidRDefault="002063E2" w:rsidP="002063E2">
          <w:pPr>
            <w:pStyle w:val="B8533C61503E4BCBA75D35CBA37D06AE"/>
          </w:pPr>
          <w:r>
            <w:rPr>
              <w:rFonts w:ascii="Calibri" w:hAnsi="Calibri"/>
            </w:rPr>
            <w:t>Yes</w:t>
          </w:r>
        </w:p>
      </w:docPartBody>
    </w:docPart>
    <w:docPart>
      <w:docPartPr>
        <w:name w:val="FB9B6391A47B419E905552A5B9F9D0E2"/>
        <w:category>
          <w:name w:val="General"/>
          <w:gallery w:val="placeholder"/>
        </w:category>
        <w:types>
          <w:type w:val="bbPlcHdr"/>
        </w:types>
        <w:behaviors>
          <w:behavior w:val="content"/>
        </w:behaviors>
        <w:guid w:val="{F822B36A-6DC5-4472-8677-0AA64233C8A1}"/>
      </w:docPartPr>
      <w:docPartBody>
        <w:p w:rsidR="00147046" w:rsidRDefault="002063E2" w:rsidP="002063E2">
          <w:pPr>
            <w:pStyle w:val="FB9B6391A47B419E905552A5B9F9D0E2"/>
          </w:pPr>
          <w:r>
            <w:rPr>
              <w:rFonts w:ascii="Calibri" w:hAnsi="Calibri"/>
            </w:rPr>
            <w:t>No</w:t>
          </w:r>
        </w:p>
      </w:docPartBody>
    </w:docPart>
    <w:docPart>
      <w:docPartPr>
        <w:name w:val="38F1E53C82CD47E882BB5DA8F2542EFD"/>
        <w:category>
          <w:name w:val="General"/>
          <w:gallery w:val="placeholder"/>
        </w:category>
        <w:types>
          <w:type w:val="bbPlcHdr"/>
        </w:types>
        <w:behaviors>
          <w:behavior w:val="content"/>
        </w:behaviors>
        <w:guid w:val="{F4397A5B-7D4C-4958-965A-DA2A5326F39E}"/>
      </w:docPartPr>
      <w:docPartBody>
        <w:p w:rsidR="00147046" w:rsidRDefault="002063E2" w:rsidP="002063E2">
          <w:pPr>
            <w:pStyle w:val="38F1E53C82CD47E882BB5DA8F2542EFD"/>
          </w:pPr>
          <w:r w:rsidRPr="001C372E">
            <w:rPr>
              <w:rStyle w:val="PlaceholderText"/>
            </w:rPr>
            <w:t xml:space="preserve">Click here to enter </w:t>
          </w:r>
          <w:r w:rsidRPr="000E5DB7">
            <w:rPr>
              <w:rFonts w:ascii="Calibri" w:hAnsi="Calibri"/>
            </w:rPr>
            <w:t>web address, issuing authority or body, precise reference of the documentation)(</w:t>
          </w:r>
          <w:r w:rsidRPr="000E5DB7">
            <w:rPr>
              <w:rStyle w:val="FootnoteReference"/>
              <w:rFonts w:ascii="Calibri" w:hAnsi="Calibri"/>
            </w:rPr>
            <w:footnoteRef/>
          </w:r>
          <w:r w:rsidRPr="000E5DB7">
            <w:rPr>
              <w:rFonts w:ascii="Calibri" w:hAnsi="Calibri"/>
            </w:rPr>
            <w:t>)</w:t>
          </w:r>
          <w:r w:rsidRPr="001C372E">
            <w:rPr>
              <w:rStyle w:val="PlaceholderText"/>
            </w:rPr>
            <w:t>.</w:t>
          </w:r>
        </w:p>
      </w:docPartBody>
    </w:docPart>
    <w:docPart>
      <w:docPartPr>
        <w:name w:val="BD9E89A43698470682ECDEE12F4F55EE"/>
        <w:category>
          <w:name w:val="General"/>
          <w:gallery w:val="placeholder"/>
        </w:category>
        <w:types>
          <w:type w:val="bbPlcHdr"/>
        </w:types>
        <w:behaviors>
          <w:behavior w:val="content"/>
        </w:behaviors>
        <w:guid w:val="{8F83B5B5-5427-40AA-B3E9-57B154448A17}"/>
      </w:docPartPr>
      <w:docPartBody>
        <w:p w:rsidR="00147046" w:rsidRDefault="002063E2" w:rsidP="002063E2">
          <w:pPr>
            <w:pStyle w:val="BD9E89A43698470682ECDEE12F4F55EE"/>
          </w:pPr>
          <w:r w:rsidRPr="001C372E">
            <w:rPr>
              <w:rStyle w:val="PlaceholderText"/>
            </w:rPr>
            <w:t xml:space="preserve">Click here </w:t>
          </w:r>
          <w:r>
            <w:rPr>
              <w:rStyle w:val="PlaceholderText"/>
            </w:rPr>
            <w:t>and insert details</w:t>
          </w:r>
          <w:r w:rsidRPr="001C372E">
            <w:rPr>
              <w:rStyle w:val="PlaceholderText"/>
            </w:rPr>
            <w:t>.</w:t>
          </w:r>
        </w:p>
      </w:docPartBody>
    </w:docPart>
    <w:docPart>
      <w:docPartPr>
        <w:name w:val="F3DD3FB5FDF34CD4A6264104ED0E73F2"/>
        <w:category>
          <w:name w:val="General"/>
          <w:gallery w:val="placeholder"/>
        </w:category>
        <w:types>
          <w:type w:val="bbPlcHdr"/>
        </w:types>
        <w:behaviors>
          <w:behavior w:val="content"/>
        </w:behaviors>
        <w:guid w:val="{66C56C4D-A328-4A85-B844-EBCAFC3AF90A}"/>
      </w:docPartPr>
      <w:docPartBody>
        <w:p w:rsidR="00147046" w:rsidRDefault="002063E2" w:rsidP="002063E2">
          <w:pPr>
            <w:pStyle w:val="F3DD3FB5FDF34CD4A6264104ED0E73F2"/>
          </w:pPr>
          <w:r w:rsidRPr="001C372E">
            <w:rPr>
              <w:rStyle w:val="PlaceholderText"/>
            </w:rPr>
            <w:t xml:space="preserve">Click here </w:t>
          </w:r>
          <w:r>
            <w:rPr>
              <w:rStyle w:val="PlaceholderText"/>
            </w:rPr>
            <w:t>and insert details</w:t>
          </w:r>
          <w:r w:rsidRPr="001C372E">
            <w:rPr>
              <w:rStyle w:val="PlaceholderText"/>
            </w:rPr>
            <w:t>.</w:t>
          </w:r>
        </w:p>
      </w:docPartBody>
    </w:docPart>
    <w:docPart>
      <w:docPartPr>
        <w:name w:val="14793A7C5F9B43C28A2D81256BAF7762"/>
        <w:category>
          <w:name w:val="General"/>
          <w:gallery w:val="placeholder"/>
        </w:category>
        <w:types>
          <w:type w:val="bbPlcHdr"/>
        </w:types>
        <w:behaviors>
          <w:behavior w:val="content"/>
        </w:behaviors>
        <w:guid w:val="{487D9317-D994-4A7B-85EF-EA5E9DD3F9C8}"/>
      </w:docPartPr>
      <w:docPartBody>
        <w:p w:rsidR="00147046" w:rsidRDefault="002063E2" w:rsidP="002063E2">
          <w:pPr>
            <w:pStyle w:val="14793A7C5F9B43C28A2D81256BAF7762"/>
          </w:pPr>
          <w:r w:rsidRPr="001C372E">
            <w:rPr>
              <w:rStyle w:val="PlaceholderText"/>
            </w:rPr>
            <w:t xml:space="preserve">Click here </w:t>
          </w:r>
          <w:r>
            <w:rPr>
              <w:rStyle w:val="PlaceholderText"/>
            </w:rPr>
            <w:t>and insert details</w:t>
          </w:r>
          <w:r w:rsidRPr="001C372E">
            <w:rPr>
              <w:rStyle w:val="PlaceholderText"/>
            </w:rPr>
            <w:t>.</w:t>
          </w:r>
        </w:p>
      </w:docPartBody>
    </w:docPart>
    <w:docPart>
      <w:docPartPr>
        <w:name w:val="82523A8C9CA44E07AB11F6AE105ECE17"/>
        <w:category>
          <w:name w:val="General"/>
          <w:gallery w:val="placeholder"/>
        </w:category>
        <w:types>
          <w:type w:val="bbPlcHdr"/>
        </w:types>
        <w:behaviors>
          <w:behavior w:val="content"/>
        </w:behaviors>
        <w:guid w:val="{0770242E-F8C9-4B2F-A6A1-1F076F1D9EFF}"/>
      </w:docPartPr>
      <w:docPartBody>
        <w:p w:rsidR="00147046" w:rsidRDefault="002063E2" w:rsidP="002063E2">
          <w:pPr>
            <w:pStyle w:val="82523A8C9CA44E07AB11F6AE105ECE17"/>
          </w:pPr>
          <w:r w:rsidRPr="001C372E">
            <w:rPr>
              <w:rStyle w:val="PlaceholderText"/>
            </w:rPr>
            <w:t xml:space="preserve">Click here </w:t>
          </w:r>
          <w:r>
            <w:rPr>
              <w:rStyle w:val="PlaceholderText"/>
            </w:rPr>
            <w:t>and insert details</w:t>
          </w:r>
          <w:r w:rsidRPr="001C372E">
            <w:rPr>
              <w:rStyle w:val="PlaceholderText"/>
            </w:rPr>
            <w:t>.</w:t>
          </w:r>
        </w:p>
      </w:docPartBody>
    </w:docPart>
    <w:docPart>
      <w:docPartPr>
        <w:name w:val="0F4255E1C488458887EC1A433FA179D4"/>
        <w:category>
          <w:name w:val="General"/>
          <w:gallery w:val="placeholder"/>
        </w:category>
        <w:types>
          <w:type w:val="bbPlcHdr"/>
        </w:types>
        <w:behaviors>
          <w:behavior w:val="content"/>
        </w:behaviors>
        <w:guid w:val="{181CAE4E-82CD-49C1-B746-E631AC1BBD4A}"/>
      </w:docPartPr>
      <w:docPartBody>
        <w:p w:rsidR="00147046" w:rsidRDefault="002063E2" w:rsidP="002063E2">
          <w:pPr>
            <w:pStyle w:val="0F4255E1C488458887EC1A433FA179D4"/>
          </w:pPr>
          <w:r w:rsidRPr="001C372E">
            <w:rPr>
              <w:rStyle w:val="PlaceholderText"/>
            </w:rPr>
            <w:t xml:space="preserve">Click here </w:t>
          </w:r>
          <w:r>
            <w:rPr>
              <w:rStyle w:val="PlaceholderText"/>
            </w:rPr>
            <w:t>and insert details</w:t>
          </w:r>
          <w:r w:rsidRPr="001C372E">
            <w:rPr>
              <w:rStyle w:val="PlaceholderText"/>
            </w:rPr>
            <w:t>.</w:t>
          </w:r>
        </w:p>
      </w:docPartBody>
    </w:docPart>
    <w:docPart>
      <w:docPartPr>
        <w:name w:val="053902248EF0410BA47DB10B3FEB7833"/>
        <w:category>
          <w:name w:val="General"/>
          <w:gallery w:val="placeholder"/>
        </w:category>
        <w:types>
          <w:type w:val="bbPlcHdr"/>
        </w:types>
        <w:behaviors>
          <w:behavior w:val="content"/>
        </w:behaviors>
        <w:guid w:val="{84FFFC2E-78A6-4043-9AD3-C425CEAD23D1}"/>
      </w:docPartPr>
      <w:docPartBody>
        <w:p w:rsidR="00147046" w:rsidRDefault="002063E2" w:rsidP="002063E2">
          <w:pPr>
            <w:pStyle w:val="053902248EF0410BA47DB10B3FEB7833"/>
          </w:pPr>
          <w:r w:rsidRPr="001C372E">
            <w:rPr>
              <w:rStyle w:val="PlaceholderText"/>
            </w:rPr>
            <w:t xml:space="preserve">Click here </w:t>
          </w:r>
          <w:r>
            <w:rPr>
              <w:rStyle w:val="PlaceholderText"/>
            </w:rPr>
            <w:t>and insert details</w:t>
          </w:r>
          <w:r w:rsidRPr="001C372E">
            <w:rPr>
              <w:rStyle w:val="PlaceholderText"/>
            </w:rPr>
            <w:t>.</w:t>
          </w:r>
        </w:p>
      </w:docPartBody>
    </w:docPart>
    <w:docPart>
      <w:docPartPr>
        <w:name w:val="D0BCBB94F5F842BCA88F006E4FFE797F"/>
        <w:category>
          <w:name w:val="General"/>
          <w:gallery w:val="placeholder"/>
        </w:category>
        <w:types>
          <w:type w:val="bbPlcHdr"/>
        </w:types>
        <w:behaviors>
          <w:behavior w:val="content"/>
        </w:behaviors>
        <w:guid w:val="{245A0250-67E3-49DF-BCBF-9174B54B3F9A}"/>
      </w:docPartPr>
      <w:docPartBody>
        <w:p w:rsidR="00147046" w:rsidRDefault="002063E2" w:rsidP="002063E2">
          <w:pPr>
            <w:pStyle w:val="D0BCBB94F5F842BCA88F006E4FFE797F"/>
          </w:pPr>
          <w:r>
            <w:rPr>
              <w:rFonts w:ascii="Calibri" w:hAnsi="Calibri"/>
            </w:rPr>
            <w:t>Yes</w:t>
          </w:r>
        </w:p>
      </w:docPartBody>
    </w:docPart>
    <w:docPart>
      <w:docPartPr>
        <w:name w:val="975314434EDC41C6ABE37AD63370208A"/>
        <w:category>
          <w:name w:val="General"/>
          <w:gallery w:val="placeholder"/>
        </w:category>
        <w:types>
          <w:type w:val="bbPlcHdr"/>
        </w:types>
        <w:behaviors>
          <w:behavior w:val="content"/>
        </w:behaviors>
        <w:guid w:val="{48806C84-1D6E-4C98-9649-3ACAA38EBA29}"/>
      </w:docPartPr>
      <w:docPartBody>
        <w:p w:rsidR="00147046" w:rsidRDefault="002063E2" w:rsidP="002063E2">
          <w:pPr>
            <w:pStyle w:val="975314434EDC41C6ABE37AD63370208A"/>
          </w:pPr>
          <w:r>
            <w:rPr>
              <w:rFonts w:ascii="Calibri" w:hAnsi="Calibri"/>
            </w:rPr>
            <w:t>No</w:t>
          </w:r>
        </w:p>
      </w:docPartBody>
    </w:docPart>
    <w:docPart>
      <w:docPartPr>
        <w:name w:val="4D6D4DCEE106464AA062A4C35E42247D"/>
        <w:category>
          <w:name w:val="General"/>
          <w:gallery w:val="placeholder"/>
        </w:category>
        <w:types>
          <w:type w:val="bbPlcHdr"/>
        </w:types>
        <w:behaviors>
          <w:behavior w:val="content"/>
        </w:behaviors>
        <w:guid w:val="{052B2661-C38B-400B-8B76-3468C51329FD}"/>
      </w:docPartPr>
      <w:docPartBody>
        <w:p w:rsidR="00147046" w:rsidRDefault="002063E2" w:rsidP="002063E2">
          <w:pPr>
            <w:pStyle w:val="4D6D4DCEE106464AA062A4C35E42247D"/>
          </w:pPr>
          <w:r>
            <w:rPr>
              <w:rFonts w:ascii="Calibri" w:hAnsi="Calibri"/>
            </w:rPr>
            <w:t>Yes</w:t>
          </w:r>
        </w:p>
      </w:docPartBody>
    </w:docPart>
    <w:docPart>
      <w:docPartPr>
        <w:name w:val="2B21BC59F0FE48EDAA12BB8AC2117443"/>
        <w:category>
          <w:name w:val="General"/>
          <w:gallery w:val="placeholder"/>
        </w:category>
        <w:types>
          <w:type w:val="bbPlcHdr"/>
        </w:types>
        <w:behaviors>
          <w:behavior w:val="content"/>
        </w:behaviors>
        <w:guid w:val="{2330C24E-9DB5-43AC-85DB-E97ECE55F614}"/>
      </w:docPartPr>
      <w:docPartBody>
        <w:p w:rsidR="00147046" w:rsidRDefault="002063E2" w:rsidP="002063E2">
          <w:pPr>
            <w:pStyle w:val="2B21BC59F0FE48EDAA12BB8AC2117443"/>
          </w:pPr>
          <w:r>
            <w:rPr>
              <w:rFonts w:ascii="Calibri" w:hAnsi="Calibri"/>
            </w:rPr>
            <w:t>No</w:t>
          </w:r>
        </w:p>
      </w:docPartBody>
    </w:docPart>
    <w:docPart>
      <w:docPartPr>
        <w:name w:val="24AAFFAF5D4A4516B84EC13D7FFA3F4C"/>
        <w:category>
          <w:name w:val="General"/>
          <w:gallery w:val="placeholder"/>
        </w:category>
        <w:types>
          <w:type w:val="bbPlcHdr"/>
        </w:types>
        <w:behaviors>
          <w:behavior w:val="content"/>
        </w:behaviors>
        <w:guid w:val="{6932A8D9-764F-4895-94F3-9986A0822450}"/>
      </w:docPartPr>
      <w:docPartBody>
        <w:p w:rsidR="00147046" w:rsidRDefault="002063E2" w:rsidP="002063E2">
          <w:pPr>
            <w:pStyle w:val="24AAFFAF5D4A4516B84EC13D7FFA3F4C"/>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1BEEB246C52F474C8805F3438D81E783"/>
        <w:category>
          <w:name w:val="General"/>
          <w:gallery w:val="placeholder"/>
        </w:category>
        <w:types>
          <w:type w:val="bbPlcHdr"/>
        </w:types>
        <w:behaviors>
          <w:behavior w:val="content"/>
        </w:behaviors>
        <w:guid w:val="{3D8072CB-2A64-418F-8408-E4E66831590C}"/>
      </w:docPartPr>
      <w:docPartBody>
        <w:p w:rsidR="00147046" w:rsidRDefault="002063E2" w:rsidP="002063E2">
          <w:pPr>
            <w:pStyle w:val="1BEEB246C52F474C8805F3438D81E783"/>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C3603D3BC08842F685068029C694AC14"/>
        <w:category>
          <w:name w:val="General"/>
          <w:gallery w:val="placeholder"/>
        </w:category>
        <w:types>
          <w:type w:val="bbPlcHdr"/>
        </w:types>
        <w:behaviors>
          <w:behavior w:val="content"/>
        </w:behaviors>
        <w:guid w:val="{4511C128-7C8C-4E66-8ACF-8FE413343D2C}"/>
      </w:docPartPr>
      <w:docPartBody>
        <w:p w:rsidR="00147046" w:rsidRDefault="002063E2" w:rsidP="002063E2">
          <w:pPr>
            <w:pStyle w:val="C3603D3BC08842F685068029C694AC14"/>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6301AF5F70494EC19ED2547903364001"/>
        <w:category>
          <w:name w:val="General"/>
          <w:gallery w:val="placeholder"/>
        </w:category>
        <w:types>
          <w:type w:val="bbPlcHdr"/>
        </w:types>
        <w:behaviors>
          <w:behavior w:val="content"/>
        </w:behaviors>
        <w:guid w:val="{9E94500F-C434-487F-83C1-435FC716865F}"/>
      </w:docPartPr>
      <w:docPartBody>
        <w:p w:rsidR="00147046" w:rsidRDefault="002063E2" w:rsidP="002063E2">
          <w:pPr>
            <w:pStyle w:val="6301AF5F70494EC19ED2547903364001"/>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E29613E08AB847FD9DB9A2C497C5054B"/>
        <w:category>
          <w:name w:val="General"/>
          <w:gallery w:val="placeholder"/>
        </w:category>
        <w:types>
          <w:type w:val="bbPlcHdr"/>
        </w:types>
        <w:behaviors>
          <w:behavior w:val="content"/>
        </w:behaviors>
        <w:guid w:val="{6FAED12B-344A-461C-8BFA-E19140B09F45}"/>
      </w:docPartPr>
      <w:docPartBody>
        <w:p w:rsidR="00147046" w:rsidRDefault="002063E2" w:rsidP="002063E2">
          <w:pPr>
            <w:pStyle w:val="E29613E08AB847FD9DB9A2C497C5054B"/>
          </w:pPr>
          <w:r w:rsidRPr="001C372E">
            <w:rPr>
              <w:rStyle w:val="PlaceholderText"/>
            </w:rPr>
            <w:t>Click or tap here to enter text.</w:t>
          </w:r>
        </w:p>
      </w:docPartBody>
    </w:docPart>
    <w:docPart>
      <w:docPartPr>
        <w:name w:val="E50859303DCD4031AD1BA226DC013A35"/>
        <w:category>
          <w:name w:val="General"/>
          <w:gallery w:val="placeholder"/>
        </w:category>
        <w:types>
          <w:type w:val="bbPlcHdr"/>
        </w:types>
        <w:behaviors>
          <w:behavior w:val="content"/>
        </w:behaviors>
        <w:guid w:val="{1FED2DAE-0D35-4C9D-B5CA-9D4FBB42894D}"/>
      </w:docPartPr>
      <w:docPartBody>
        <w:p w:rsidR="00147046" w:rsidRDefault="002063E2" w:rsidP="002063E2">
          <w:pPr>
            <w:pStyle w:val="E50859303DCD4031AD1BA226DC013A35"/>
          </w:pPr>
          <w:r>
            <w:rPr>
              <w:rFonts w:ascii="Calibri" w:hAnsi="Calibri"/>
            </w:rPr>
            <w:t>Yes</w:t>
          </w:r>
        </w:p>
      </w:docPartBody>
    </w:docPart>
    <w:docPart>
      <w:docPartPr>
        <w:name w:val="A7EF3A77178F4CFFB3C4CE8BD0CB47A1"/>
        <w:category>
          <w:name w:val="General"/>
          <w:gallery w:val="placeholder"/>
        </w:category>
        <w:types>
          <w:type w:val="bbPlcHdr"/>
        </w:types>
        <w:behaviors>
          <w:behavior w:val="content"/>
        </w:behaviors>
        <w:guid w:val="{083667BB-69DA-4823-A18D-5D15AD1601E9}"/>
      </w:docPartPr>
      <w:docPartBody>
        <w:p w:rsidR="00147046" w:rsidRDefault="002063E2" w:rsidP="002063E2">
          <w:pPr>
            <w:pStyle w:val="A7EF3A77178F4CFFB3C4CE8BD0CB47A1"/>
          </w:pPr>
          <w:r>
            <w:rPr>
              <w:rFonts w:ascii="Calibri" w:hAnsi="Calibri"/>
            </w:rPr>
            <w:t>No</w:t>
          </w:r>
        </w:p>
      </w:docPartBody>
    </w:docPart>
    <w:docPart>
      <w:docPartPr>
        <w:name w:val="E67714A160E94861B09F767FFC389128"/>
        <w:category>
          <w:name w:val="General"/>
          <w:gallery w:val="placeholder"/>
        </w:category>
        <w:types>
          <w:type w:val="bbPlcHdr"/>
        </w:types>
        <w:behaviors>
          <w:behavior w:val="content"/>
        </w:behaviors>
        <w:guid w:val="{401E671A-E194-480A-89B3-4D4D7FC82519}"/>
      </w:docPartPr>
      <w:docPartBody>
        <w:p w:rsidR="00147046" w:rsidRDefault="002063E2" w:rsidP="002063E2">
          <w:pPr>
            <w:pStyle w:val="E67714A160E94861B09F767FFC389128"/>
          </w:pPr>
          <w:r>
            <w:rPr>
              <w:rFonts w:ascii="Calibri" w:hAnsi="Calibri"/>
            </w:rPr>
            <w:t>Yes</w:t>
          </w:r>
        </w:p>
      </w:docPartBody>
    </w:docPart>
    <w:docPart>
      <w:docPartPr>
        <w:name w:val="227BD24D31E349AC9E51808E120A2DDA"/>
        <w:category>
          <w:name w:val="General"/>
          <w:gallery w:val="placeholder"/>
        </w:category>
        <w:types>
          <w:type w:val="bbPlcHdr"/>
        </w:types>
        <w:behaviors>
          <w:behavior w:val="content"/>
        </w:behaviors>
        <w:guid w:val="{85113099-8706-480F-9F6B-A2703A2D875D}"/>
      </w:docPartPr>
      <w:docPartBody>
        <w:p w:rsidR="00147046" w:rsidRDefault="002063E2" w:rsidP="002063E2">
          <w:pPr>
            <w:pStyle w:val="227BD24D31E349AC9E51808E120A2DDA"/>
          </w:pPr>
          <w:r>
            <w:rPr>
              <w:rFonts w:ascii="Calibri" w:hAnsi="Calibri"/>
            </w:rPr>
            <w:t>No</w:t>
          </w:r>
        </w:p>
      </w:docPartBody>
    </w:docPart>
    <w:docPart>
      <w:docPartPr>
        <w:name w:val="D97EC1B1F05343788CA67C5A9A2F183E"/>
        <w:category>
          <w:name w:val="General"/>
          <w:gallery w:val="placeholder"/>
        </w:category>
        <w:types>
          <w:type w:val="bbPlcHdr"/>
        </w:types>
        <w:behaviors>
          <w:behavior w:val="content"/>
        </w:behaviors>
        <w:guid w:val="{8B98E4F1-454E-4BA4-AF85-03C2603DA0AD}"/>
      </w:docPartPr>
      <w:docPartBody>
        <w:p w:rsidR="00147046" w:rsidRDefault="002063E2" w:rsidP="002063E2">
          <w:pPr>
            <w:pStyle w:val="D97EC1B1F05343788CA67C5A9A2F183E"/>
          </w:pPr>
          <w:r>
            <w:rPr>
              <w:rStyle w:val="PlaceholderText"/>
            </w:rPr>
            <w:t>If Yes, c</w:t>
          </w:r>
          <w:r w:rsidRPr="001C372E">
            <w:rPr>
              <w:rStyle w:val="PlaceholderText"/>
            </w:rPr>
            <w:t xml:space="preserve">lick </w:t>
          </w:r>
          <w:r>
            <w:rPr>
              <w:rStyle w:val="PlaceholderText"/>
            </w:rPr>
            <w:t>here and insert details</w:t>
          </w:r>
          <w:r w:rsidRPr="001C372E">
            <w:rPr>
              <w:rStyle w:val="PlaceholderText"/>
            </w:rPr>
            <w:t>.</w:t>
          </w:r>
        </w:p>
      </w:docPartBody>
    </w:docPart>
    <w:docPart>
      <w:docPartPr>
        <w:name w:val="96D2A3F78E7E4D79842BBF3B3609B730"/>
        <w:category>
          <w:name w:val="General"/>
          <w:gallery w:val="placeholder"/>
        </w:category>
        <w:types>
          <w:type w:val="bbPlcHdr"/>
        </w:types>
        <w:behaviors>
          <w:behavior w:val="content"/>
        </w:behaviors>
        <w:guid w:val="{5A2F2A32-0C69-4F3E-920E-3C2D09D989D3}"/>
      </w:docPartPr>
      <w:docPartBody>
        <w:p w:rsidR="00147046" w:rsidRDefault="002063E2" w:rsidP="002063E2">
          <w:pPr>
            <w:pStyle w:val="96D2A3F78E7E4D79842BBF3B3609B730"/>
          </w:pPr>
          <w:r>
            <w:rPr>
              <w:rStyle w:val="PlaceholderText"/>
            </w:rPr>
            <w:t>If Yes, c</w:t>
          </w:r>
          <w:r w:rsidRPr="001C372E">
            <w:rPr>
              <w:rStyle w:val="PlaceholderText"/>
            </w:rPr>
            <w:t xml:space="preserve">lick </w:t>
          </w:r>
          <w:r>
            <w:rPr>
              <w:rStyle w:val="PlaceholderText"/>
            </w:rPr>
            <w:t>here and insert details</w:t>
          </w:r>
          <w:r w:rsidRPr="001C372E">
            <w:rPr>
              <w:rStyle w:val="PlaceholderText"/>
            </w:rPr>
            <w:t>.</w:t>
          </w:r>
        </w:p>
      </w:docPartBody>
    </w:docPart>
    <w:docPart>
      <w:docPartPr>
        <w:name w:val="145774F084A24A4E9AC07D6827B1DFEE"/>
        <w:category>
          <w:name w:val="General"/>
          <w:gallery w:val="placeholder"/>
        </w:category>
        <w:types>
          <w:type w:val="bbPlcHdr"/>
        </w:types>
        <w:behaviors>
          <w:behavior w:val="content"/>
        </w:behaviors>
        <w:guid w:val="{0EF96FEA-3100-4D3F-A6BB-14C4A34AF34A}"/>
      </w:docPartPr>
      <w:docPartBody>
        <w:p w:rsidR="00147046" w:rsidRDefault="002063E2" w:rsidP="002063E2">
          <w:pPr>
            <w:pStyle w:val="145774F084A24A4E9AC07D6827B1DFEE"/>
          </w:pPr>
          <w:r w:rsidRPr="001C372E">
            <w:rPr>
              <w:rStyle w:val="PlaceholderText"/>
            </w:rPr>
            <w:t>Click or tap here to enter text.</w:t>
          </w:r>
        </w:p>
      </w:docPartBody>
    </w:docPart>
    <w:docPart>
      <w:docPartPr>
        <w:name w:val="2EFF9726FF31487F9A0BEB723C5B0458"/>
        <w:category>
          <w:name w:val="General"/>
          <w:gallery w:val="placeholder"/>
        </w:category>
        <w:types>
          <w:type w:val="bbPlcHdr"/>
        </w:types>
        <w:behaviors>
          <w:behavior w:val="content"/>
        </w:behaviors>
        <w:guid w:val="{7FF22C29-36B2-4F47-902A-C2D828D52110}"/>
      </w:docPartPr>
      <w:docPartBody>
        <w:p w:rsidR="00147046" w:rsidRDefault="002063E2" w:rsidP="002063E2">
          <w:pPr>
            <w:pStyle w:val="2EFF9726FF31487F9A0BEB723C5B0458"/>
          </w:pPr>
          <w:r>
            <w:rPr>
              <w:rFonts w:ascii="Calibri" w:hAnsi="Calibri"/>
            </w:rPr>
            <w:t>Yes</w:t>
          </w:r>
        </w:p>
      </w:docPartBody>
    </w:docPart>
    <w:docPart>
      <w:docPartPr>
        <w:name w:val="3F9A3A95F69A41D9AD8FC09E8B31C5B7"/>
        <w:category>
          <w:name w:val="General"/>
          <w:gallery w:val="placeholder"/>
        </w:category>
        <w:types>
          <w:type w:val="bbPlcHdr"/>
        </w:types>
        <w:behaviors>
          <w:behavior w:val="content"/>
        </w:behaviors>
        <w:guid w:val="{E5705AA5-156A-497A-8118-25E7AA221BB4}"/>
      </w:docPartPr>
      <w:docPartBody>
        <w:p w:rsidR="00147046" w:rsidRDefault="002063E2" w:rsidP="002063E2">
          <w:pPr>
            <w:pStyle w:val="3F9A3A95F69A41D9AD8FC09E8B31C5B7"/>
          </w:pPr>
          <w:r>
            <w:rPr>
              <w:rFonts w:ascii="Calibri" w:hAnsi="Calibri"/>
            </w:rPr>
            <w:t>No</w:t>
          </w:r>
        </w:p>
      </w:docPartBody>
    </w:docPart>
    <w:docPart>
      <w:docPartPr>
        <w:name w:val="8C855A758B7742C0A20F143F593CB6C3"/>
        <w:category>
          <w:name w:val="General"/>
          <w:gallery w:val="placeholder"/>
        </w:category>
        <w:types>
          <w:type w:val="bbPlcHdr"/>
        </w:types>
        <w:behaviors>
          <w:behavior w:val="content"/>
        </w:behaviors>
        <w:guid w:val="{0CEB63AA-4741-44C9-BBD5-51189610566F}"/>
      </w:docPartPr>
      <w:docPartBody>
        <w:p w:rsidR="00147046" w:rsidRDefault="002063E2" w:rsidP="002063E2">
          <w:pPr>
            <w:pStyle w:val="8C855A758B7742C0A20F143F593CB6C3"/>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7E73F78538DD4C8B8D73D377DF63BA91"/>
        <w:category>
          <w:name w:val="General"/>
          <w:gallery w:val="placeholder"/>
        </w:category>
        <w:types>
          <w:type w:val="bbPlcHdr"/>
        </w:types>
        <w:behaviors>
          <w:behavior w:val="content"/>
        </w:behaviors>
        <w:guid w:val="{E5A6FF27-8D21-4E45-8E0E-D4E26C4792EA}"/>
      </w:docPartPr>
      <w:docPartBody>
        <w:p w:rsidR="00147046" w:rsidRDefault="002063E2" w:rsidP="002063E2">
          <w:pPr>
            <w:pStyle w:val="7E73F78538DD4C8B8D73D377DF63BA91"/>
          </w:pPr>
          <w:r>
            <w:rPr>
              <w:rFonts w:ascii="Calibri" w:hAnsi="Calibri"/>
            </w:rPr>
            <w:t>Yes</w:t>
          </w:r>
        </w:p>
      </w:docPartBody>
    </w:docPart>
    <w:docPart>
      <w:docPartPr>
        <w:name w:val="BA8A79D0C7AA4CD0A2A09DDA44B20B02"/>
        <w:category>
          <w:name w:val="General"/>
          <w:gallery w:val="placeholder"/>
        </w:category>
        <w:types>
          <w:type w:val="bbPlcHdr"/>
        </w:types>
        <w:behaviors>
          <w:behavior w:val="content"/>
        </w:behaviors>
        <w:guid w:val="{04A4BA76-B84C-415F-B7E3-C9C85807C13F}"/>
      </w:docPartPr>
      <w:docPartBody>
        <w:p w:rsidR="00147046" w:rsidRDefault="002063E2" w:rsidP="002063E2">
          <w:pPr>
            <w:pStyle w:val="BA8A79D0C7AA4CD0A2A09DDA44B20B02"/>
          </w:pPr>
          <w:r>
            <w:rPr>
              <w:rFonts w:ascii="Calibri" w:hAnsi="Calibri"/>
            </w:rPr>
            <w:t>No</w:t>
          </w:r>
        </w:p>
      </w:docPartBody>
    </w:docPart>
    <w:docPart>
      <w:docPartPr>
        <w:name w:val="32A53FB7442F4A7A9171DD3C8471737B"/>
        <w:category>
          <w:name w:val="General"/>
          <w:gallery w:val="placeholder"/>
        </w:category>
        <w:types>
          <w:type w:val="bbPlcHdr"/>
        </w:types>
        <w:behaviors>
          <w:behavior w:val="content"/>
        </w:behaviors>
        <w:guid w:val="{08A9866A-5590-4784-9D41-0DB88F8B10B4}"/>
      </w:docPartPr>
      <w:docPartBody>
        <w:p w:rsidR="00147046" w:rsidRDefault="002063E2" w:rsidP="002063E2">
          <w:pPr>
            <w:pStyle w:val="32A53FB7442F4A7A9171DD3C8471737B"/>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7ED9630049694711B0D281637519563F"/>
        <w:category>
          <w:name w:val="General"/>
          <w:gallery w:val="placeholder"/>
        </w:category>
        <w:types>
          <w:type w:val="bbPlcHdr"/>
        </w:types>
        <w:behaviors>
          <w:behavior w:val="content"/>
        </w:behaviors>
        <w:guid w:val="{E03A7583-DB40-4C2D-89A6-086C0DB082D4}"/>
      </w:docPartPr>
      <w:docPartBody>
        <w:p w:rsidR="00147046" w:rsidRDefault="002063E2" w:rsidP="002063E2">
          <w:pPr>
            <w:pStyle w:val="7ED9630049694711B0D281637519563F"/>
          </w:pPr>
          <w:r>
            <w:rPr>
              <w:rFonts w:ascii="Calibri" w:hAnsi="Calibri"/>
            </w:rPr>
            <w:t>Yes</w:t>
          </w:r>
        </w:p>
      </w:docPartBody>
    </w:docPart>
    <w:docPart>
      <w:docPartPr>
        <w:name w:val="A947251A4DA04838861CD59058CD3E13"/>
        <w:category>
          <w:name w:val="General"/>
          <w:gallery w:val="placeholder"/>
        </w:category>
        <w:types>
          <w:type w:val="bbPlcHdr"/>
        </w:types>
        <w:behaviors>
          <w:behavior w:val="content"/>
        </w:behaviors>
        <w:guid w:val="{46B171EE-8EB9-4A3B-9F28-BD4CAAD94BEA}"/>
      </w:docPartPr>
      <w:docPartBody>
        <w:p w:rsidR="00147046" w:rsidRDefault="002063E2" w:rsidP="002063E2">
          <w:pPr>
            <w:pStyle w:val="A947251A4DA04838861CD59058CD3E13"/>
          </w:pPr>
          <w:r>
            <w:rPr>
              <w:rFonts w:ascii="Calibri" w:hAnsi="Calibri"/>
            </w:rPr>
            <w:t>No</w:t>
          </w:r>
        </w:p>
      </w:docPartBody>
    </w:docPart>
    <w:docPart>
      <w:docPartPr>
        <w:name w:val="374B16EC685544BC9051DE66687B5A3F"/>
        <w:category>
          <w:name w:val="General"/>
          <w:gallery w:val="placeholder"/>
        </w:category>
        <w:types>
          <w:type w:val="bbPlcHdr"/>
        </w:types>
        <w:behaviors>
          <w:behavior w:val="content"/>
        </w:behaviors>
        <w:guid w:val="{C48428FD-5B76-4760-A9B9-155E0B98ECE9}"/>
      </w:docPartPr>
      <w:docPartBody>
        <w:p w:rsidR="00147046" w:rsidRDefault="002063E2" w:rsidP="002063E2">
          <w:pPr>
            <w:pStyle w:val="374B16EC685544BC9051DE66687B5A3F"/>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9E6EB4F7C1C847959163FE5A0D18B06D"/>
        <w:category>
          <w:name w:val="General"/>
          <w:gallery w:val="placeholder"/>
        </w:category>
        <w:types>
          <w:type w:val="bbPlcHdr"/>
        </w:types>
        <w:behaviors>
          <w:behavior w:val="content"/>
        </w:behaviors>
        <w:guid w:val="{F0654EA7-1AA5-4CED-A795-0B04ED833FD2}"/>
      </w:docPartPr>
      <w:docPartBody>
        <w:p w:rsidR="00147046" w:rsidRDefault="002063E2" w:rsidP="002063E2">
          <w:pPr>
            <w:pStyle w:val="9E6EB4F7C1C847959163FE5A0D18B06D"/>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453BBD5E8CD1492E91A542F0ED420DAF"/>
        <w:category>
          <w:name w:val="General"/>
          <w:gallery w:val="placeholder"/>
        </w:category>
        <w:types>
          <w:type w:val="bbPlcHdr"/>
        </w:types>
        <w:behaviors>
          <w:behavior w:val="content"/>
        </w:behaviors>
        <w:guid w:val="{82014EE4-2A5F-4146-A717-BDB1A276C80E}"/>
      </w:docPartPr>
      <w:docPartBody>
        <w:p w:rsidR="00147046" w:rsidRDefault="002063E2" w:rsidP="002063E2">
          <w:pPr>
            <w:pStyle w:val="453BBD5E8CD1492E91A542F0ED420DAF"/>
          </w:pPr>
          <w:r w:rsidRPr="001C372E">
            <w:rPr>
              <w:rStyle w:val="PlaceholderText"/>
            </w:rPr>
            <w:t xml:space="preserve">Click </w:t>
          </w:r>
          <w:r>
            <w:rPr>
              <w:rStyle w:val="PlaceholderText"/>
            </w:rPr>
            <w:t>here and insert details</w:t>
          </w:r>
          <w:r w:rsidRPr="001C372E">
            <w:rPr>
              <w:rStyle w:val="PlaceholderText"/>
            </w:rPr>
            <w:t>.</w:t>
          </w:r>
          <w:r w:rsidRPr="000E5DB7">
            <w:rPr>
              <w:rFonts w:ascii="Calibri" w:hAnsi="Calibri"/>
            </w:rPr>
            <w:t xml:space="preserve"> (web address, issuing authority or body, precise reference of the documentation)</w:t>
          </w:r>
        </w:p>
      </w:docPartBody>
    </w:docPart>
    <w:docPart>
      <w:docPartPr>
        <w:name w:val="06EF595EA57E485EB4158B1B2F48919A"/>
        <w:category>
          <w:name w:val="General"/>
          <w:gallery w:val="placeholder"/>
        </w:category>
        <w:types>
          <w:type w:val="bbPlcHdr"/>
        </w:types>
        <w:behaviors>
          <w:behavior w:val="content"/>
        </w:behaviors>
        <w:guid w:val="{C68A10A8-B5C8-4DA1-A692-99FAFC70E468}"/>
      </w:docPartPr>
      <w:docPartBody>
        <w:p w:rsidR="00147046" w:rsidRDefault="002063E2" w:rsidP="002063E2">
          <w:pPr>
            <w:pStyle w:val="06EF595EA57E485EB4158B1B2F48919A"/>
          </w:pPr>
          <w:r>
            <w:rPr>
              <w:rFonts w:ascii="Calibri" w:hAnsi="Calibri"/>
            </w:rPr>
            <w:t>Yes</w:t>
          </w:r>
        </w:p>
      </w:docPartBody>
    </w:docPart>
    <w:docPart>
      <w:docPartPr>
        <w:name w:val="F8DFCB3F239C4305BFD91CDC638AC51D"/>
        <w:category>
          <w:name w:val="General"/>
          <w:gallery w:val="placeholder"/>
        </w:category>
        <w:types>
          <w:type w:val="bbPlcHdr"/>
        </w:types>
        <w:behaviors>
          <w:behavior w:val="content"/>
        </w:behaviors>
        <w:guid w:val="{5DCCCCD3-7B91-45E1-96AD-E9C962359323}"/>
      </w:docPartPr>
      <w:docPartBody>
        <w:p w:rsidR="00147046" w:rsidRDefault="002063E2" w:rsidP="002063E2">
          <w:pPr>
            <w:pStyle w:val="F8DFCB3F239C4305BFD91CDC638AC51D"/>
          </w:pPr>
          <w:r>
            <w:rPr>
              <w:rFonts w:ascii="Calibri" w:hAnsi="Calibri"/>
            </w:rPr>
            <w:t>No</w:t>
          </w:r>
        </w:p>
      </w:docPartBody>
    </w:docPart>
    <w:docPart>
      <w:docPartPr>
        <w:name w:val="A327C0EA022141A4BC92AA8B3A89D65C"/>
        <w:category>
          <w:name w:val="General"/>
          <w:gallery w:val="placeholder"/>
        </w:category>
        <w:types>
          <w:type w:val="bbPlcHdr"/>
        </w:types>
        <w:behaviors>
          <w:behavior w:val="content"/>
        </w:behaviors>
        <w:guid w:val="{C305AFC1-A484-468A-AA62-757D4FD6FF15}"/>
      </w:docPartPr>
      <w:docPartBody>
        <w:p w:rsidR="00147046" w:rsidRDefault="002063E2" w:rsidP="002063E2">
          <w:pPr>
            <w:pStyle w:val="A327C0EA022141A4BC92AA8B3A89D65C"/>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8765C84B1AD349F6925640465DC517CB"/>
        <w:category>
          <w:name w:val="General"/>
          <w:gallery w:val="placeholder"/>
        </w:category>
        <w:types>
          <w:type w:val="bbPlcHdr"/>
        </w:types>
        <w:behaviors>
          <w:behavior w:val="content"/>
        </w:behaviors>
        <w:guid w:val="{B6314EE4-10FE-45C3-A8A5-FFF754FCDF31}"/>
      </w:docPartPr>
      <w:docPartBody>
        <w:p w:rsidR="00147046" w:rsidRDefault="002063E2" w:rsidP="002063E2">
          <w:pPr>
            <w:pStyle w:val="8765C84B1AD349F6925640465DC517CB"/>
          </w:pPr>
          <w:r>
            <w:rPr>
              <w:rFonts w:ascii="Calibri" w:hAnsi="Calibri"/>
            </w:rPr>
            <w:t>Yes</w:t>
          </w:r>
        </w:p>
      </w:docPartBody>
    </w:docPart>
    <w:docPart>
      <w:docPartPr>
        <w:name w:val="FD5514BCC57A486981BD5F0F1D2CCF11"/>
        <w:category>
          <w:name w:val="General"/>
          <w:gallery w:val="placeholder"/>
        </w:category>
        <w:types>
          <w:type w:val="bbPlcHdr"/>
        </w:types>
        <w:behaviors>
          <w:behavior w:val="content"/>
        </w:behaviors>
        <w:guid w:val="{B587909E-84D0-46DC-8D96-0644CB6C19FC}"/>
      </w:docPartPr>
      <w:docPartBody>
        <w:p w:rsidR="00147046" w:rsidRDefault="002063E2" w:rsidP="002063E2">
          <w:pPr>
            <w:pStyle w:val="FD5514BCC57A486981BD5F0F1D2CCF11"/>
          </w:pPr>
          <w:r>
            <w:rPr>
              <w:rFonts w:ascii="Calibri" w:hAnsi="Calibri"/>
            </w:rPr>
            <w:t>No</w:t>
          </w:r>
        </w:p>
      </w:docPartBody>
    </w:docPart>
    <w:docPart>
      <w:docPartPr>
        <w:name w:val="CC6F2A9629804E558E29A7CF82224334"/>
        <w:category>
          <w:name w:val="General"/>
          <w:gallery w:val="placeholder"/>
        </w:category>
        <w:types>
          <w:type w:val="bbPlcHdr"/>
        </w:types>
        <w:behaviors>
          <w:behavior w:val="content"/>
        </w:behaviors>
        <w:guid w:val="{7899628B-F7CF-4C69-A5EE-5D7A34F4F859}"/>
      </w:docPartPr>
      <w:docPartBody>
        <w:p w:rsidR="00147046" w:rsidRDefault="002063E2" w:rsidP="002063E2">
          <w:pPr>
            <w:pStyle w:val="CC6F2A9629804E558E29A7CF82224334"/>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B03A5157D3824804954B30F33BC6A9DA"/>
        <w:category>
          <w:name w:val="General"/>
          <w:gallery w:val="placeholder"/>
        </w:category>
        <w:types>
          <w:type w:val="bbPlcHdr"/>
        </w:types>
        <w:behaviors>
          <w:behavior w:val="content"/>
        </w:behaviors>
        <w:guid w:val="{41044533-B627-4C7C-BA1D-86D72E770104}"/>
      </w:docPartPr>
      <w:docPartBody>
        <w:p w:rsidR="00147046" w:rsidRDefault="002063E2" w:rsidP="002063E2">
          <w:pPr>
            <w:pStyle w:val="B03A5157D3824804954B30F33BC6A9DA"/>
          </w:pPr>
          <w:r>
            <w:rPr>
              <w:rFonts w:ascii="Calibri" w:hAnsi="Calibri"/>
            </w:rPr>
            <w:t>Yes</w:t>
          </w:r>
        </w:p>
      </w:docPartBody>
    </w:docPart>
    <w:docPart>
      <w:docPartPr>
        <w:name w:val="9F88AA11D5F9457C86AB9D1229C48578"/>
        <w:category>
          <w:name w:val="General"/>
          <w:gallery w:val="placeholder"/>
        </w:category>
        <w:types>
          <w:type w:val="bbPlcHdr"/>
        </w:types>
        <w:behaviors>
          <w:behavior w:val="content"/>
        </w:behaviors>
        <w:guid w:val="{6694F8D7-12DE-4FB5-9352-1CE8F9446EB9}"/>
      </w:docPartPr>
      <w:docPartBody>
        <w:p w:rsidR="00147046" w:rsidRDefault="002063E2" w:rsidP="002063E2">
          <w:pPr>
            <w:pStyle w:val="9F88AA11D5F9457C86AB9D1229C48578"/>
          </w:pPr>
          <w:r>
            <w:rPr>
              <w:rFonts w:ascii="Calibri" w:hAnsi="Calibri"/>
            </w:rPr>
            <w:t>No</w:t>
          </w:r>
        </w:p>
      </w:docPartBody>
    </w:docPart>
    <w:docPart>
      <w:docPartPr>
        <w:name w:val="B3A107D8CE6541C8A5B0121F27A42DF1"/>
        <w:category>
          <w:name w:val="General"/>
          <w:gallery w:val="placeholder"/>
        </w:category>
        <w:types>
          <w:type w:val="bbPlcHdr"/>
        </w:types>
        <w:behaviors>
          <w:behavior w:val="content"/>
        </w:behaviors>
        <w:guid w:val="{F8769BD0-6284-457B-8393-28A1FD74650C}"/>
      </w:docPartPr>
      <w:docPartBody>
        <w:p w:rsidR="00147046" w:rsidRDefault="002063E2" w:rsidP="002063E2">
          <w:pPr>
            <w:pStyle w:val="B3A107D8CE6541C8A5B0121F27A42DF1"/>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5093068C13F343038FDED075563A3551"/>
        <w:category>
          <w:name w:val="General"/>
          <w:gallery w:val="placeholder"/>
        </w:category>
        <w:types>
          <w:type w:val="bbPlcHdr"/>
        </w:types>
        <w:behaviors>
          <w:behavior w:val="content"/>
        </w:behaviors>
        <w:guid w:val="{795C2E5A-751F-4AE7-9F2F-82BB8FA85908}"/>
      </w:docPartPr>
      <w:docPartBody>
        <w:p w:rsidR="00147046" w:rsidRDefault="002063E2" w:rsidP="002063E2">
          <w:pPr>
            <w:pStyle w:val="5093068C13F343038FDED075563A3551"/>
          </w:pPr>
          <w:r>
            <w:rPr>
              <w:rFonts w:ascii="Calibri" w:hAnsi="Calibri"/>
            </w:rPr>
            <w:t>Yes</w:t>
          </w:r>
        </w:p>
      </w:docPartBody>
    </w:docPart>
    <w:docPart>
      <w:docPartPr>
        <w:name w:val="7FA5D565A31A4D8BB1C2DE8447E63472"/>
        <w:category>
          <w:name w:val="General"/>
          <w:gallery w:val="placeholder"/>
        </w:category>
        <w:types>
          <w:type w:val="bbPlcHdr"/>
        </w:types>
        <w:behaviors>
          <w:behavior w:val="content"/>
        </w:behaviors>
        <w:guid w:val="{BD7026C8-38C7-4EAA-84E7-DAA9CED0EACF}"/>
      </w:docPartPr>
      <w:docPartBody>
        <w:p w:rsidR="00147046" w:rsidRDefault="002063E2" w:rsidP="002063E2">
          <w:pPr>
            <w:pStyle w:val="7FA5D565A31A4D8BB1C2DE8447E63472"/>
          </w:pPr>
          <w:r>
            <w:rPr>
              <w:rFonts w:ascii="Calibri" w:hAnsi="Calibri"/>
            </w:rPr>
            <w:t>No</w:t>
          </w:r>
        </w:p>
      </w:docPartBody>
    </w:docPart>
    <w:docPart>
      <w:docPartPr>
        <w:name w:val="D309F5683E0644DAB99483AF14BE9668"/>
        <w:category>
          <w:name w:val="General"/>
          <w:gallery w:val="placeholder"/>
        </w:category>
        <w:types>
          <w:type w:val="bbPlcHdr"/>
        </w:types>
        <w:behaviors>
          <w:behavior w:val="content"/>
        </w:behaviors>
        <w:guid w:val="{CB688F7B-8B8D-4838-97FF-98818B0BC386}"/>
      </w:docPartPr>
      <w:docPartBody>
        <w:p w:rsidR="00147046" w:rsidRDefault="002063E2" w:rsidP="002063E2">
          <w:pPr>
            <w:pStyle w:val="D309F5683E0644DAB99483AF14BE9668"/>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7F731368835048728C98DC92F583A319"/>
        <w:category>
          <w:name w:val="General"/>
          <w:gallery w:val="placeholder"/>
        </w:category>
        <w:types>
          <w:type w:val="bbPlcHdr"/>
        </w:types>
        <w:behaviors>
          <w:behavior w:val="content"/>
        </w:behaviors>
        <w:guid w:val="{A4065EB2-B003-4ED4-8B4C-D94ABFFAEDD6}"/>
      </w:docPartPr>
      <w:docPartBody>
        <w:p w:rsidR="00147046" w:rsidRDefault="002063E2" w:rsidP="002063E2">
          <w:pPr>
            <w:pStyle w:val="7F731368835048728C98DC92F583A319"/>
          </w:pPr>
          <w:r>
            <w:rPr>
              <w:rFonts w:ascii="Calibri" w:hAnsi="Calibri"/>
            </w:rPr>
            <w:t>Yes</w:t>
          </w:r>
        </w:p>
      </w:docPartBody>
    </w:docPart>
    <w:docPart>
      <w:docPartPr>
        <w:name w:val="57663A5135914D52A3A5E3B368F13DE7"/>
        <w:category>
          <w:name w:val="General"/>
          <w:gallery w:val="placeholder"/>
        </w:category>
        <w:types>
          <w:type w:val="bbPlcHdr"/>
        </w:types>
        <w:behaviors>
          <w:behavior w:val="content"/>
        </w:behaviors>
        <w:guid w:val="{D03E7687-CDE2-44F1-AA2B-872EFE9827BB}"/>
      </w:docPartPr>
      <w:docPartBody>
        <w:p w:rsidR="00147046" w:rsidRDefault="002063E2" w:rsidP="002063E2">
          <w:pPr>
            <w:pStyle w:val="57663A5135914D52A3A5E3B368F13DE7"/>
          </w:pPr>
          <w:r>
            <w:rPr>
              <w:rFonts w:ascii="Calibri" w:hAnsi="Calibri"/>
            </w:rPr>
            <w:t>No</w:t>
          </w:r>
        </w:p>
      </w:docPartBody>
    </w:docPart>
    <w:docPart>
      <w:docPartPr>
        <w:name w:val="CC8DA9A5BF8444A882FA69BAFA09A094"/>
        <w:category>
          <w:name w:val="General"/>
          <w:gallery w:val="placeholder"/>
        </w:category>
        <w:types>
          <w:type w:val="bbPlcHdr"/>
        </w:types>
        <w:behaviors>
          <w:behavior w:val="content"/>
        </w:behaviors>
        <w:guid w:val="{26275EAE-04AA-45C0-BE1A-AC95FC48962A}"/>
      </w:docPartPr>
      <w:docPartBody>
        <w:p w:rsidR="00147046" w:rsidRDefault="002063E2" w:rsidP="002063E2">
          <w:pPr>
            <w:pStyle w:val="CC8DA9A5BF8444A882FA69BAFA09A094"/>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B52D04E05C6B4410AADE10C6364DCB1F"/>
        <w:category>
          <w:name w:val="General"/>
          <w:gallery w:val="placeholder"/>
        </w:category>
        <w:types>
          <w:type w:val="bbPlcHdr"/>
        </w:types>
        <w:behaviors>
          <w:behavior w:val="content"/>
        </w:behaviors>
        <w:guid w:val="{1DB5002E-2DC5-44F7-8835-D504F798F33A}"/>
      </w:docPartPr>
      <w:docPartBody>
        <w:p w:rsidR="00147046" w:rsidRDefault="002063E2" w:rsidP="002063E2">
          <w:pPr>
            <w:pStyle w:val="B52D04E05C6B4410AADE10C6364DCB1F"/>
          </w:pPr>
          <w:r>
            <w:rPr>
              <w:rFonts w:ascii="Calibri" w:hAnsi="Calibri"/>
            </w:rPr>
            <w:t>Yes</w:t>
          </w:r>
        </w:p>
      </w:docPartBody>
    </w:docPart>
    <w:docPart>
      <w:docPartPr>
        <w:name w:val="CAE190C3C48040BDBCEDF948A5D24262"/>
        <w:category>
          <w:name w:val="General"/>
          <w:gallery w:val="placeholder"/>
        </w:category>
        <w:types>
          <w:type w:val="bbPlcHdr"/>
        </w:types>
        <w:behaviors>
          <w:behavior w:val="content"/>
        </w:behaviors>
        <w:guid w:val="{1F0856EC-5BD9-473A-AF3C-6D291B28F701}"/>
      </w:docPartPr>
      <w:docPartBody>
        <w:p w:rsidR="00147046" w:rsidRDefault="002063E2" w:rsidP="002063E2">
          <w:pPr>
            <w:pStyle w:val="CAE190C3C48040BDBCEDF948A5D24262"/>
          </w:pPr>
          <w:r>
            <w:rPr>
              <w:rFonts w:ascii="Calibri" w:hAnsi="Calibri"/>
            </w:rPr>
            <w:t>No</w:t>
          </w:r>
        </w:p>
      </w:docPartBody>
    </w:docPart>
    <w:docPart>
      <w:docPartPr>
        <w:name w:val="262BE5487E6A411BA5E152AEA30711F0"/>
        <w:category>
          <w:name w:val="General"/>
          <w:gallery w:val="placeholder"/>
        </w:category>
        <w:types>
          <w:type w:val="bbPlcHdr"/>
        </w:types>
        <w:behaviors>
          <w:behavior w:val="content"/>
        </w:behaviors>
        <w:guid w:val="{9DC628B2-85B7-49E4-83F9-43F8CEBC6B47}"/>
      </w:docPartPr>
      <w:docPartBody>
        <w:p w:rsidR="00147046" w:rsidRDefault="002063E2" w:rsidP="002063E2">
          <w:pPr>
            <w:pStyle w:val="262BE5487E6A411BA5E152AEA30711F0"/>
          </w:pPr>
          <w:r w:rsidRPr="001C372E">
            <w:rPr>
              <w:rStyle w:val="PlaceholderText"/>
            </w:rPr>
            <w:t>Click or tap here to enter text.</w:t>
          </w:r>
        </w:p>
      </w:docPartBody>
    </w:docPart>
    <w:docPart>
      <w:docPartPr>
        <w:name w:val="6C6FC95C45FA4670B67F1E37A05DC5F0"/>
        <w:category>
          <w:name w:val="General"/>
          <w:gallery w:val="placeholder"/>
        </w:category>
        <w:types>
          <w:type w:val="bbPlcHdr"/>
        </w:types>
        <w:behaviors>
          <w:behavior w:val="content"/>
        </w:behaviors>
        <w:guid w:val="{0023D7ED-2BB1-46D5-A17D-5492C87CC282}"/>
      </w:docPartPr>
      <w:docPartBody>
        <w:p w:rsidR="00147046" w:rsidRDefault="002063E2" w:rsidP="002063E2">
          <w:pPr>
            <w:pStyle w:val="6C6FC95C45FA4670B67F1E37A05DC5F0"/>
          </w:pPr>
          <w:r>
            <w:rPr>
              <w:rFonts w:ascii="Calibri" w:hAnsi="Calibri"/>
            </w:rPr>
            <w:t>Yes</w:t>
          </w:r>
        </w:p>
      </w:docPartBody>
    </w:docPart>
    <w:docPart>
      <w:docPartPr>
        <w:name w:val="CCE8E26144264E0AB1F2569E3B8FE774"/>
        <w:category>
          <w:name w:val="General"/>
          <w:gallery w:val="placeholder"/>
        </w:category>
        <w:types>
          <w:type w:val="bbPlcHdr"/>
        </w:types>
        <w:behaviors>
          <w:behavior w:val="content"/>
        </w:behaviors>
        <w:guid w:val="{72D8D7DF-2BBE-4B8A-8D48-23EED8CE8B8C}"/>
      </w:docPartPr>
      <w:docPartBody>
        <w:p w:rsidR="00147046" w:rsidRDefault="002063E2" w:rsidP="002063E2">
          <w:pPr>
            <w:pStyle w:val="CCE8E26144264E0AB1F2569E3B8FE774"/>
          </w:pPr>
          <w:r>
            <w:rPr>
              <w:rFonts w:ascii="Calibri" w:hAnsi="Calibri"/>
            </w:rPr>
            <w:t>No</w:t>
          </w:r>
        </w:p>
      </w:docPartBody>
    </w:docPart>
    <w:docPart>
      <w:docPartPr>
        <w:name w:val="AD69FD0AD10547C288D001E235D93F86"/>
        <w:category>
          <w:name w:val="General"/>
          <w:gallery w:val="placeholder"/>
        </w:category>
        <w:types>
          <w:type w:val="bbPlcHdr"/>
        </w:types>
        <w:behaviors>
          <w:behavior w:val="content"/>
        </w:behaviors>
        <w:guid w:val="{7C6C4D3E-9A38-4ED6-BF17-4025FBB98AF4}"/>
      </w:docPartPr>
      <w:docPartBody>
        <w:p w:rsidR="00147046" w:rsidRDefault="002063E2" w:rsidP="002063E2">
          <w:pPr>
            <w:pStyle w:val="AD69FD0AD10547C288D001E235D93F86"/>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6DD32D07BA73493BA99F02EC1DC66D09"/>
        <w:category>
          <w:name w:val="General"/>
          <w:gallery w:val="placeholder"/>
        </w:category>
        <w:types>
          <w:type w:val="bbPlcHdr"/>
        </w:types>
        <w:behaviors>
          <w:behavior w:val="content"/>
        </w:behaviors>
        <w:guid w:val="{2F1B4089-8126-4E64-B223-BC2E9C9ECFBE}"/>
      </w:docPartPr>
      <w:docPartBody>
        <w:p w:rsidR="00147046" w:rsidRDefault="002063E2" w:rsidP="002063E2">
          <w:pPr>
            <w:pStyle w:val="6DD32D07BA73493BA99F02EC1DC66D09"/>
          </w:pPr>
          <w:r>
            <w:rPr>
              <w:rFonts w:ascii="Calibri" w:hAnsi="Calibri"/>
            </w:rPr>
            <w:t>Yes</w:t>
          </w:r>
        </w:p>
      </w:docPartBody>
    </w:docPart>
    <w:docPart>
      <w:docPartPr>
        <w:name w:val="3A45D5CC78F543139A756B378FBF9AE4"/>
        <w:category>
          <w:name w:val="General"/>
          <w:gallery w:val="placeholder"/>
        </w:category>
        <w:types>
          <w:type w:val="bbPlcHdr"/>
        </w:types>
        <w:behaviors>
          <w:behavior w:val="content"/>
        </w:behaviors>
        <w:guid w:val="{09D8AFAF-AC76-4A8F-BCA8-9940D2516862}"/>
      </w:docPartPr>
      <w:docPartBody>
        <w:p w:rsidR="00147046" w:rsidRDefault="002063E2" w:rsidP="002063E2">
          <w:pPr>
            <w:pStyle w:val="3A45D5CC78F543139A756B378FBF9AE4"/>
          </w:pPr>
          <w:r>
            <w:rPr>
              <w:rFonts w:ascii="Calibri" w:hAnsi="Calibri"/>
            </w:rPr>
            <w:t>No</w:t>
          </w:r>
        </w:p>
      </w:docPartBody>
    </w:docPart>
    <w:docPart>
      <w:docPartPr>
        <w:name w:val="C9992883A8624654BE62042F51394EDF"/>
        <w:category>
          <w:name w:val="General"/>
          <w:gallery w:val="placeholder"/>
        </w:category>
        <w:types>
          <w:type w:val="bbPlcHdr"/>
        </w:types>
        <w:behaviors>
          <w:behavior w:val="content"/>
        </w:behaviors>
        <w:guid w:val="{1C58B3D3-946E-4483-944D-671DD80C0DDE}"/>
      </w:docPartPr>
      <w:docPartBody>
        <w:p w:rsidR="00147046" w:rsidRDefault="002063E2" w:rsidP="002063E2">
          <w:pPr>
            <w:pStyle w:val="C9992883A8624654BE62042F51394EDF"/>
          </w:pPr>
          <w:r w:rsidRPr="001C372E">
            <w:rPr>
              <w:rStyle w:val="PlaceholderText"/>
            </w:rPr>
            <w:t xml:space="preserve">Click </w:t>
          </w:r>
          <w:r>
            <w:rPr>
              <w:rStyle w:val="PlaceholderText"/>
            </w:rPr>
            <w:t>here and insert details</w:t>
          </w:r>
          <w:r w:rsidRPr="001C372E">
            <w:rPr>
              <w:rStyle w:val="PlaceholderText"/>
            </w:rPr>
            <w:t>.</w:t>
          </w:r>
        </w:p>
      </w:docPartBody>
    </w:docPart>
    <w:docPart>
      <w:docPartPr>
        <w:name w:val="16E9467CBBCD4BAAB06354561D0F61AC"/>
        <w:category>
          <w:name w:val="General"/>
          <w:gallery w:val="placeholder"/>
        </w:category>
        <w:types>
          <w:type w:val="bbPlcHdr"/>
        </w:types>
        <w:behaviors>
          <w:behavior w:val="content"/>
        </w:behaviors>
        <w:guid w:val="{2610B638-5909-4ED1-ADD5-8F4704F5A6A0}"/>
      </w:docPartPr>
      <w:docPartBody>
        <w:p w:rsidR="00147046" w:rsidRDefault="002063E2" w:rsidP="002063E2">
          <w:pPr>
            <w:pStyle w:val="16E9467CBBCD4BAAB06354561D0F61AC"/>
          </w:pPr>
          <w:r>
            <w:rPr>
              <w:rFonts w:ascii="Calibri" w:hAnsi="Calibri"/>
            </w:rPr>
            <w:t>Yes</w:t>
          </w:r>
        </w:p>
      </w:docPartBody>
    </w:docPart>
    <w:docPart>
      <w:docPartPr>
        <w:name w:val="C726175F94A24F70A681A560473CC3AD"/>
        <w:category>
          <w:name w:val="General"/>
          <w:gallery w:val="placeholder"/>
        </w:category>
        <w:types>
          <w:type w:val="bbPlcHdr"/>
        </w:types>
        <w:behaviors>
          <w:behavior w:val="content"/>
        </w:behaviors>
        <w:guid w:val="{24B3FFB3-B758-4855-9815-2696BB95047D}"/>
      </w:docPartPr>
      <w:docPartBody>
        <w:p w:rsidR="00147046" w:rsidRDefault="002063E2" w:rsidP="002063E2">
          <w:pPr>
            <w:pStyle w:val="C726175F94A24F70A681A560473CC3AD"/>
          </w:pPr>
          <w:r>
            <w:rPr>
              <w:rFonts w:ascii="Calibri" w:hAnsi="Calibri"/>
            </w:rPr>
            <w:t>No</w:t>
          </w:r>
        </w:p>
      </w:docPartBody>
    </w:docPart>
    <w:docPart>
      <w:docPartPr>
        <w:name w:val="C45CA749214347BDAFC4883B03F95418"/>
        <w:category>
          <w:name w:val="General"/>
          <w:gallery w:val="placeholder"/>
        </w:category>
        <w:types>
          <w:type w:val="bbPlcHdr"/>
        </w:types>
        <w:behaviors>
          <w:behavior w:val="content"/>
        </w:behaviors>
        <w:guid w:val="{22CBE4B6-47AC-47F4-9506-5A1D2D223348}"/>
      </w:docPartPr>
      <w:docPartBody>
        <w:p w:rsidR="00147046" w:rsidRDefault="002063E2" w:rsidP="002063E2">
          <w:pPr>
            <w:pStyle w:val="C45CA749214347BDAFC4883B03F95418"/>
          </w:pPr>
          <w:r>
            <w:rPr>
              <w:rFonts w:ascii="Calibri" w:hAnsi="Calibri"/>
            </w:rPr>
            <w:t>Yes</w:t>
          </w:r>
        </w:p>
      </w:docPartBody>
    </w:docPart>
    <w:docPart>
      <w:docPartPr>
        <w:name w:val="4B799194A99F4311B01F4BFB8C0E9E67"/>
        <w:category>
          <w:name w:val="General"/>
          <w:gallery w:val="placeholder"/>
        </w:category>
        <w:types>
          <w:type w:val="bbPlcHdr"/>
        </w:types>
        <w:behaviors>
          <w:behavior w:val="content"/>
        </w:behaviors>
        <w:guid w:val="{EBA5CC0E-31D2-4709-8C03-03401D05BC8B}"/>
      </w:docPartPr>
      <w:docPartBody>
        <w:p w:rsidR="00147046" w:rsidRDefault="002063E2" w:rsidP="002063E2">
          <w:pPr>
            <w:pStyle w:val="4B799194A99F4311B01F4BFB8C0E9E67"/>
          </w:pPr>
          <w:r>
            <w:rPr>
              <w:rFonts w:ascii="Calibri" w:hAnsi="Calibri"/>
            </w:rPr>
            <w:t>No</w:t>
          </w:r>
        </w:p>
      </w:docPartBody>
    </w:docPart>
  </w:docParts>
</w:glossaryDocument>
</file>

<file path=word/glossary/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rsidR="00D4183C" w:rsidRDefault="00D4183C" w:rsidP="005715B7">
      <w:pPr>
        <w:spacing w:after="0" w:line="240" w:lineRule="auto"/>
      </w:pPr>
      <w:r>
        <w:separator/>
      </w:r>
    </w:p>
  </w:endnote>
  <w:endnote w:type="continuationSeparator" w:id="0">
    <w:p w:rsidR="00D4183C" w:rsidRDefault="00D4183C" w:rsidP="005715B7">
      <w:pPr>
        <w:spacing w:after="0" w:line="240" w:lineRule="auto"/>
      </w:pPr>
      <w:r>
        <w:continuationSeparator/>
      </w:r>
    </w:p>
  </w:endnote>
</w:endnotes>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oudy Old Style">
    <w:panose1 w:val="02020502050305020303"/>
    <w:charset w:val="00"/>
    <w:family w:val="roman"/>
    <w:pitch w:val="variable"/>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Gothic">
    <w:altName w:val="ＭＳ ゴシック"/>
    <w:panose1 w:val="020B0609070205080204"/>
    <w:charset w:val="80"/>
    <w:family w:val="modern"/>
    <w:pitch w:val="fixed"/>
    <w:sig w:usb0="E00002FF" w:usb1="6AC7FDFB" w:usb2="08000012" w:usb3="00000000" w:csb0="0002009F" w:csb1="00000000"/>
  </w:font>
  <w:font w:name="Helvetica">
    <w:panose1 w:val="020B0604020202020204"/>
    <w:charset w:val="00"/>
    <w:family w:val="swiss"/>
    <w:notTrueType/>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rsidR="00D4183C" w:rsidRDefault="00D4183C" w:rsidP="005715B7">
      <w:pPr>
        <w:spacing w:after="0" w:line="240" w:lineRule="auto"/>
      </w:pPr>
      <w:r>
        <w:separator/>
      </w:r>
    </w:p>
  </w:footnote>
  <w:footnote w:type="continuationSeparator" w:id="0">
    <w:p w:rsidR="00D4183C" w:rsidRDefault="00D4183C" w:rsidP="005715B7">
      <w:pPr>
        <w:spacing w:after="0" w:line="240" w:lineRule="auto"/>
      </w:pPr>
      <w:r>
        <w:continuationSeparator/>
      </w:r>
    </w:p>
  </w:footnote>
</w:footnote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B5B18"/>
    <w:rsid w:val="00024A70"/>
    <w:rsid w:val="00127A9D"/>
    <w:rsid w:val="00147046"/>
    <w:rsid w:val="001E301E"/>
    <w:rsid w:val="002063E2"/>
    <w:rsid w:val="005715B7"/>
    <w:rsid w:val="0059669F"/>
    <w:rsid w:val="006916C0"/>
    <w:rsid w:val="00737E72"/>
    <w:rsid w:val="007E255D"/>
    <w:rsid w:val="00855C9D"/>
    <w:rsid w:val="00915396"/>
    <w:rsid w:val="009A2951"/>
    <w:rsid w:val="00BB5B18"/>
    <w:rsid w:val="00BD0007"/>
    <w:rsid w:val="00C12B0A"/>
    <w:rsid w:val="00CF0DEF"/>
    <w:rsid w:val="00D4183C"/>
  </w:rsids>
  <m:mathPr>
    <m:mathFont m:val="Cambria Math"/>
    <m:brkBin m:val="before"/>
    <m:brkBinSub m:val="--"/>
    <m:smallFrac m:val="0"/>
    <m:dispDef/>
    <m:lMargin m:val="0"/>
    <m:rMargin m:val="0"/>
    <m:defJc m:val="centerGroup"/>
    <m:wrapIndent m:val="1440"/>
    <m:intLim m:val="subSup"/>
    <m:naryLim m:val="undOvr"/>
  </m:mathPr>
  <w:themeFontLang w:val="en-I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IE" w:eastAsia="en-I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2063E2"/>
    <w:rPr>
      <w:color w:val="808080"/>
    </w:rPr>
  </w:style>
  <w:style w:type="character" w:styleId="FootnoteReference">
    <w:name w:val="footnote reference"/>
    <w:basedOn w:val="DefaultParagraphFont"/>
    <w:uiPriority w:val="99"/>
    <w:unhideWhenUsed/>
    <w:rsid w:val="002063E2"/>
    <w:rPr>
      <w:vertAlign w:val="superscript"/>
    </w:rPr>
  </w:style>
  <w:style w:type="paragraph" w:customStyle="1" w:styleId="591B2E86CCDA4B3B869A8E8DB7DF911310">
    <w:name w:val="591B2E86CCDA4B3B869A8E8DB7DF911310"/>
    <w:rsid w:val="002063E2"/>
    <w:pPr>
      <w:spacing w:after="0" w:line="240" w:lineRule="auto"/>
    </w:pPr>
    <w:rPr>
      <w:rFonts w:ascii="Times New Roman" w:eastAsia="Times New Roman" w:hAnsi="Times New Roman" w:cs="Times New Roman"/>
      <w:sz w:val="24"/>
      <w:szCs w:val="24"/>
      <w:lang w:val="en-GB" w:eastAsia="en-US"/>
    </w:rPr>
  </w:style>
  <w:style w:type="paragraph" w:customStyle="1" w:styleId="E3627BB519A34218ACBF0546E89553D710">
    <w:name w:val="E3627BB519A34218ACBF0546E89553D710"/>
    <w:rsid w:val="002063E2"/>
    <w:pPr>
      <w:spacing w:after="0" w:line="240" w:lineRule="auto"/>
    </w:pPr>
    <w:rPr>
      <w:rFonts w:ascii="Times New Roman" w:eastAsia="Times New Roman" w:hAnsi="Times New Roman" w:cs="Times New Roman"/>
      <w:sz w:val="24"/>
      <w:szCs w:val="24"/>
      <w:lang w:val="en-GB" w:eastAsia="en-US"/>
    </w:rPr>
  </w:style>
  <w:style w:type="paragraph" w:customStyle="1" w:styleId="D2DD750A385240EF974F8D0225DF106910">
    <w:name w:val="D2DD750A385240EF974F8D0225DF106910"/>
    <w:rsid w:val="002063E2"/>
    <w:pPr>
      <w:spacing w:after="0" w:line="240" w:lineRule="auto"/>
    </w:pPr>
    <w:rPr>
      <w:rFonts w:ascii="Times New Roman" w:eastAsia="Times New Roman" w:hAnsi="Times New Roman" w:cs="Times New Roman"/>
      <w:sz w:val="24"/>
      <w:szCs w:val="24"/>
      <w:lang w:val="en-GB" w:eastAsia="en-US"/>
    </w:rPr>
  </w:style>
  <w:style w:type="paragraph" w:customStyle="1" w:styleId="EA521300B7794401825D53C0576D326310">
    <w:name w:val="EA521300B7794401825D53C0576D326310"/>
    <w:rsid w:val="002063E2"/>
    <w:pPr>
      <w:spacing w:after="0" w:line="240" w:lineRule="auto"/>
    </w:pPr>
    <w:rPr>
      <w:rFonts w:ascii="Times New Roman" w:eastAsia="Times New Roman" w:hAnsi="Times New Roman" w:cs="Times New Roman"/>
      <w:sz w:val="24"/>
      <w:szCs w:val="24"/>
      <w:lang w:val="en-GB" w:eastAsia="en-US"/>
    </w:rPr>
  </w:style>
  <w:style w:type="paragraph" w:customStyle="1" w:styleId="4319A53BE82F4341BBC476706E5D2E7810">
    <w:name w:val="4319A53BE82F4341BBC476706E5D2E7810"/>
    <w:rsid w:val="002063E2"/>
    <w:pPr>
      <w:spacing w:after="0" w:line="240" w:lineRule="auto"/>
    </w:pPr>
    <w:rPr>
      <w:rFonts w:ascii="Times New Roman" w:eastAsia="Times New Roman" w:hAnsi="Times New Roman" w:cs="Times New Roman"/>
      <w:sz w:val="24"/>
      <w:szCs w:val="24"/>
      <w:lang w:val="en-GB" w:eastAsia="en-US"/>
    </w:rPr>
  </w:style>
  <w:style w:type="paragraph" w:customStyle="1" w:styleId="F65DA60F998941E6AD4ECB4BC7D7F3C510">
    <w:name w:val="F65DA60F998941E6AD4ECB4BC7D7F3C510"/>
    <w:rsid w:val="002063E2"/>
    <w:pPr>
      <w:spacing w:after="0" w:line="240" w:lineRule="auto"/>
    </w:pPr>
    <w:rPr>
      <w:rFonts w:ascii="Times New Roman" w:eastAsia="Times New Roman" w:hAnsi="Times New Roman" w:cs="Times New Roman"/>
      <w:sz w:val="24"/>
      <w:szCs w:val="24"/>
      <w:lang w:val="en-GB" w:eastAsia="en-US"/>
    </w:rPr>
  </w:style>
  <w:style w:type="paragraph" w:customStyle="1" w:styleId="C5FE74C5A2AF47E18B655416AD7AEC7810">
    <w:name w:val="C5FE74C5A2AF47E18B655416AD7AEC7810"/>
    <w:rsid w:val="002063E2"/>
    <w:pPr>
      <w:spacing w:after="0" w:line="240" w:lineRule="auto"/>
    </w:pPr>
    <w:rPr>
      <w:rFonts w:ascii="Times New Roman" w:eastAsia="Times New Roman" w:hAnsi="Times New Roman" w:cs="Times New Roman"/>
      <w:sz w:val="24"/>
      <w:szCs w:val="24"/>
      <w:lang w:val="en-GB" w:eastAsia="en-US"/>
    </w:rPr>
  </w:style>
  <w:style w:type="paragraph" w:customStyle="1" w:styleId="2A2C560A990A4B659F91238C6310BDAA10">
    <w:name w:val="2A2C560A990A4B659F91238C6310BDAA10"/>
    <w:rsid w:val="002063E2"/>
    <w:pPr>
      <w:spacing w:after="0" w:line="240" w:lineRule="auto"/>
    </w:pPr>
    <w:rPr>
      <w:rFonts w:ascii="Times New Roman" w:eastAsia="Times New Roman" w:hAnsi="Times New Roman" w:cs="Times New Roman"/>
      <w:sz w:val="24"/>
      <w:szCs w:val="24"/>
      <w:lang w:val="en-GB" w:eastAsia="en-US"/>
    </w:rPr>
  </w:style>
  <w:style w:type="paragraph" w:customStyle="1" w:styleId="41B7D628623A48BB9E2B6001ACC3740110">
    <w:name w:val="41B7D628623A48BB9E2B6001ACC3740110"/>
    <w:rsid w:val="002063E2"/>
    <w:pPr>
      <w:spacing w:after="0" w:line="240" w:lineRule="auto"/>
    </w:pPr>
    <w:rPr>
      <w:rFonts w:ascii="Times New Roman" w:eastAsia="Times New Roman" w:hAnsi="Times New Roman" w:cs="Times New Roman"/>
      <w:sz w:val="24"/>
      <w:szCs w:val="24"/>
      <w:lang w:val="en-GB" w:eastAsia="en-US"/>
    </w:rPr>
  </w:style>
  <w:style w:type="paragraph" w:customStyle="1" w:styleId="CC250B955B2D4043A8B2457C16469E2D10">
    <w:name w:val="CC250B955B2D4043A8B2457C16469E2D10"/>
    <w:rsid w:val="002063E2"/>
    <w:pPr>
      <w:spacing w:after="0" w:line="240" w:lineRule="auto"/>
    </w:pPr>
    <w:rPr>
      <w:rFonts w:ascii="Times New Roman" w:eastAsia="Times New Roman" w:hAnsi="Times New Roman" w:cs="Times New Roman"/>
      <w:sz w:val="24"/>
      <w:szCs w:val="24"/>
      <w:lang w:val="en-GB" w:eastAsia="en-US"/>
    </w:rPr>
  </w:style>
  <w:style w:type="paragraph" w:customStyle="1" w:styleId="F447DABAF85B48599E91835834DBD00E10">
    <w:name w:val="F447DABAF85B48599E91835834DBD00E10"/>
    <w:rsid w:val="002063E2"/>
    <w:pPr>
      <w:spacing w:after="0" w:line="240" w:lineRule="auto"/>
    </w:pPr>
    <w:rPr>
      <w:rFonts w:ascii="Times New Roman" w:eastAsia="Times New Roman" w:hAnsi="Times New Roman" w:cs="Times New Roman"/>
      <w:sz w:val="24"/>
      <w:szCs w:val="24"/>
      <w:lang w:val="en-GB" w:eastAsia="en-US"/>
    </w:rPr>
  </w:style>
  <w:style w:type="paragraph" w:customStyle="1" w:styleId="CCAEFFE3300D4F1C98A0297265076C8A10">
    <w:name w:val="CCAEFFE3300D4F1C98A0297265076C8A10"/>
    <w:rsid w:val="002063E2"/>
    <w:pPr>
      <w:spacing w:after="0" w:line="240" w:lineRule="auto"/>
    </w:pPr>
    <w:rPr>
      <w:rFonts w:ascii="Times New Roman" w:eastAsia="Times New Roman" w:hAnsi="Times New Roman" w:cs="Times New Roman"/>
      <w:sz w:val="24"/>
      <w:szCs w:val="24"/>
      <w:lang w:val="en-GB" w:eastAsia="en-US"/>
    </w:rPr>
  </w:style>
  <w:style w:type="paragraph" w:customStyle="1" w:styleId="545E57FC936048DABBD25ADA2F12E20510">
    <w:name w:val="545E57FC936048DABBD25ADA2F12E20510"/>
    <w:rsid w:val="002063E2"/>
    <w:pPr>
      <w:spacing w:after="0" w:line="240" w:lineRule="auto"/>
    </w:pPr>
    <w:rPr>
      <w:rFonts w:ascii="Times New Roman" w:eastAsia="Times New Roman" w:hAnsi="Times New Roman" w:cs="Times New Roman"/>
      <w:sz w:val="24"/>
      <w:szCs w:val="24"/>
      <w:lang w:val="en-GB" w:eastAsia="en-US"/>
    </w:rPr>
  </w:style>
  <w:style w:type="paragraph" w:customStyle="1" w:styleId="F6C2F0D7E46149E6AE4A149C51951201">
    <w:name w:val="F6C2F0D7E46149E6AE4A149C51951201"/>
    <w:rsid w:val="002063E2"/>
    <w:pPr>
      <w:spacing w:after="0" w:line="240" w:lineRule="auto"/>
    </w:pPr>
    <w:rPr>
      <w:rFonts w:ascii="Times New Roman" w:eastAsia="Times New Roman" w:hAnsi="Times New Roman" w:cs="Times New Roman"/>
      <w:sz w:val="24"/>
      <w:szCs w:val="24"/>
      <w:lang w:val="en-GB" w:eastAsia="en-US"/>
    </w:rPr>
  </w:style>
  <w:style w:type="paragraph" w:customStyle="1" w:styleId="C02B7D1A7E274435BE61862FF8FF056F">
    <w:name w:val="C02B7D1A7E274435BE61862FF8FF056F"/>
    <w:rsid w:val="002063E2"/>
    <w:pPr>
      <w:spacing w:after="0" w:line="240" w:lineRule="auto"/>
    </w:pPr>
    <w:rPr>
      <w:rFonts w:ascii="Times New Roman" w:eastAsia="Times New Roman" w:hAnsi="Times New Roman" w:cs="Times New Roman"/>
      <w:sz w:val="24"/>
      <w:szCs w:val="24"/>
      <w:lang w:val="en-GB" w:eastAsia="en-US"/>
    </w:rPr>
  </w:style>
  <w:style w:type="paragraph" w:customStyle="1" w:styleId="11CBD2D2598640CE91F48ECB456D0A1F10">
    <w:name w:val="11CBD2D2598640CE91F48ECB456D0A1F10"/>
    <w:rsid w:val="002063E2"/>
    <w:pPr>
      <w:spacing w:after="0" w:line="240" w:lineRule="auto"/>
    </w:pPr>
    <w:rPr>
      <w:rFonts w:ascii="Times New Roman" w:eastAsia="Times New Roman" w:hAnsi="Times New Roman" w:cs="Times New Roman"/>
      <w:sz w:val="24"/>
      <w:szCs w:val="24"/>
      <w:lang w:val="en-GB" w:eastAsia="en-US"/>
    </w:rPr>
  </w:style>
  <w:style w:type="paragraph" w:customStyle="1" w:styleId="526B0331610F436992A74CACE394549C2">
    <w:name w:val="526B0331610F436992A74CACE394549C2"/>
    <w:rsid w:val="002063E2"/>
    <w:pPr>
      <w:spacing w:after="0" w:line="240" w:lineRule="auto"/>
    </w:pPr>
    <w:rPr>
      <w:rFonts w:ascii="Times New Roman" w:eastAsia="Times New Roman" w:hAnsi="Times New Roman" w:cs="Times New Roman"/>
      <w:sz w:val="24"/>
      <w:szCs w:val="24"/>
      <w:lang w:val="en-GB" w:eastAsia="en-US"/>
    </w:rPr>
  </w:style>
  <w:style w:type="paragraph" w:customStyle="1" w:styleId="B489D6C31B2C481388CFAA05E98F18E310">
    <w:name w:val="B489D6C31B2C481388CFAA05E98F18E310"/>
    <w:rsid w:val="002063E2"/>
    <w:pPr>
      <w:spacing w:after="0" w:line="240" w:lineRule="auto"/>
    </w:pPr>
    <w:rPr>
      <w:rFonts w:ascii="Times New Roman" w:eastAsia="Times New Roman" w:hAnsi="Times New Roman" w:cs="Times New Roman"/>
      <w:sz w:val="24"/>
      <w:szCs w:val="24"/>
      <w:lang w:val="en-GB" w:eastAsia="en-US"/>
    </w:rPr>
  </w:style>
  <w:style w:type="paragraph" w:customStyle="1" w:styleId="41D43CB3E9D3450DB57D99A7C355862810">
    <w:name w:val="41D43CB3E9D3450DB57D99A7C355862810"/>
    <w:rsid w:val="002063E2"/>
    <w:pPr>
      <w:spacing w:after="0" w:line="240" w:lineRule="auto"/>
    </w:pPr>
    <w:rPr>
      <w:rFonts w:ascii="Times New Roman" w:eastAsia="Times New Roman" w:hAnsi="Times New Roman" w:cs="Times New Roman"/>
      <w:sz w:val="24"/>
      <w:szCs w:val="24"/>
      <w:lang w:val="en-GB" w:eastAsia="en-US"/>
    </w:rPr>
  </w:style>
  <w:style w:type="paragraph" w:customStyle="1" w:styleId="BBB68C0499B34A2FB6E5999FCE9E62F210">
    <w:name w:val="BBB68C0499B34A2FB6E5999FCE9E62F210"/>
    <w:rsid w:val="002063E2"/>
    <w:pPr>
      <w:spacing w:after="0" w:line="240" w:lineRule="auto"/>
      <w:ind w:left="720"/>
      <w:contextualSpacing/>
    </w:pPr>
    <w:rPr>
      <w:rFonts w:ascii="Times New Roman" w:eastAsia="Times New Roman" w:hAnsi="Times New Roman" w:cs="Times New Roman"/>
      <w:sz w:val="24"/>
      <w:szCs w:val="24"/>
      <w:lang w:val="en-GB" w:eastAsia="en-US"/>
    </w:rPr>
  </w:style>
  <w:style w:type="paragraph" w:customStyle="1" w:styleId="1BC8C4BDA5014E1397922B44A65FCE1F10">
    <w:name w:val="1BC8C4BDA5014E1397922B44A65FCE1F10"/>
    <w:rsid w:val="002063E2"/>
    <w:pPr>
      <w:spacing w:after="0" w:line="240" w:lineRule="auto"/>
      <w:ind w:left="720"/>
      <w:contextualSpacing/>
    </w:pPr>
    <w:rPr>
      <w:rFonts w:ascii="Times New Roman" w:eastAsia="Times New Roman" w:hAnsi="Times New Roman" w:cs="Times New Roman"/>
      <w:sz w:val="24"/>
      <w:szCs w:val="24"/>
      <w:lang w:val="en-GB" w:eastAsia="en-US"/>
    </w:rPr>
  </w:style>
  <w:style w:type="paragraph" w:customStyle="1" w:styleId="471FC1CDBBC34D6DA82D1C3637AC51BE10">
    <w:name w:val="471FC1CDBBC34D6DA82D1C3637AC51BE10"/>
    <w:rsid w:val="002063E2"/>
    <w:pPr>
      <w:spacing w:after="0" w:line="240" w:lineRule="auto"/>
      <w:ind w:left="720"/>
      <w:contextualSpacing/>
    </w:pPr>
    <w:rPr>
      <w:rFonts w:ascii="Times New Roman" w:eastAsia="Times New Roman" w:hAnsi="Times New Roman" w:cs="Times New Roman"/>
      <w:sz w:val="24"/>
      <w:szCs w:val="24"/>
      <w:lang w:val="en-GB" w:eastAsia="en-US"/>
    </w:rPr>
  </w:style>
  <w:style w:type="paragraph" w:customStyle="1" w:styleId="6727901E08A94D4AAA1B9B9031734C0710">
    <w:name w:val="6727901E08A94D4AAA1B9B9031734C0710"/>
    <w:rsid w:val="002063E2"/>
    <w:pPr>
      <w:spacing w:after="0" w:line="240" w:lineRule="auto"/>
      <w:ind w:left="720"/>
      <w:contextualSpacing/>
    </w:pPr>
    <w:rPr>
      <w:rFonts w:ascii="Times New Roman" w:eastAsia="Times New Roman" w:hAnsi="Times New Roman" w:cs="Times New Roman"/>
      <w:sz w:val="24"/>
      <w:szCs w:val="24"/>
      <w:lang w:val="en-GB" w:eastAsia="en-US"/>
    </w:rPr>
  </w:style>
  <w:style w:type="paragraph" w:customStyle="1" w:styleId="D8E8EE939D874D8EA071E868203040FC10">
    <w:name w:val="D8E8EE939D874D8EA071E868203040FC10"/>
    <w:rsid w:val="002063E2"/>
    <w:pPr>
      <w:spacing w:after="0" w:line="240" w:lineRule="auto"/>
      <w:ind w:left="720"/>
      <w:contextualSpacing/>
    </w:pPr>
    <w:rPr>
      <w:rFonts w:ascii="Times New Roman" w:eastAsia="Times New Roman" w:hAnsi="Times New Roman" w:cs="Times New Roman"/>
      <w:sz w:val="24"/>
      <w:szCs w:val="24"/>
      <w:lang w:val="en-GB" w:eastAsia="en-US"/>
    </w:rPr>
  </w:style>
  <w:style w:type="paragraph" w:customStyle="1" w:styleId="2F8E3BCA680045058E268772BA405F4510">
    <w:name w:val="2F8E3BCA680045058E268772BA405F4510"/>
    <w:rsid w:val="002063E2"/>
    <w:pPr>
      <w:spacing w:after="0" w:line="240" w:lineRule="auto"/>
      <w:ind w:left="720"/>
      <w:contextualSpacing/>
    </w:pPr>
    <w:rPr>
      <w:rFonts w:ascii="Times New Roman" w:eastAsia="Times New Roman" w:hAnsi="Times New Roman" w:cs="Times New Roman"/>
      <w:sz w:val="24"/>
      <w:szCs w:val="24"/>
      <w:lang w:val="en-GB" w:eastAsia="en-US"/>
    </w:rPr>
  </w:style>
  <w:style w:type="paragraph" w:customStyle="1" w:styleId="9B44677EDA7E49B2AFD4786107D3701F10">
    <w:name w:val="9B44677EDA7E49B2AFD4786107D3701F10"/>
    <w:rsid w:val="002063E2"/>
    <w:pPr>
      <w:tabs>
        <w:tab w:val="center" w:pos="4320"/>
        <w:tab w:val="center" w:pos="8902"/>
      </w:tabs>
      <w:spacing w:after="100" w:line="240" w:lineRule="auto"/>
    </w:pPr>
    <w:rPr>
      <w:rFonts w:ascii="Times New Roman" w:eastAsia="MS Mincho" w:hAnsi="Times New Roman" w:cs="Times New Roman"/>
      <w:szCs w:val="24"/>
      <w:lang w:val="en-US" w:eastAsia="ja-JP"/>
    </w:rPr>
  </w:style>
  <w:style w:type="paragraph" w:customStyle="1" w:styleId="C586959519A24809A41BEAC42E5C945510">
    <w:name w:val="C586959519A24809A41BEAC42E5C945510"/>
    <w:rsid w:val="002063E2"/>
    <w:pPr>
      <w:tabs>
        <w:tab w:val="center" w:pos="4320"/>
        <w:tab w:val="center" w:pos="8902"/>
      </w:tabs>
      <w:spacing w:after="100" w:line="240" w:lineRule="auto"/>
    </w:pPr>
    <w:rPr>
      <w:rFonts w:ascii="Times New Roman" w:eastAsia="MS Mincho" w:hAnsi="Times New Roman" w:cs="Times New Roman"/>
      <w:szCs w:val="24"/>
      <w:lang w:val="en-US" w:eastAsia="ja-JP"/>
    </w:rPr>
  </w:style>
  <w:style w:type="paragraph" w:customStyle="1" w:styleId="168240FF648B48C7A6C3CDDF1B1A58A410">
    <w:name w:val="168240FF648B48C7A6C3CDDF1B1A58A410"/>
    <w:rsid w:val="002063E2"/>
    <w:pPr>
      <w:tabs>
        <w:tab w:val="center" w:pos="4320"/>
        <w:tab w:val="center" w:pos="8902"/>
      </w:tabs>
      <w:spacing w:after="100" w:line="240" w:lineRule="auto"/>
    </w:pPr>
    <w:rPr>
      <w:rFonts w:ascii="Times New Roman" w:eastAsia="MS Mincho" w:hAnsi="Times New Roman" w:cs="Times New Roman"/>
      <w:szCs w:val="24"/>
      <w:lang w:val="en-US" w:eastAsia="ja-JP"/>
    </w:rPr>
  </w:style>
  <w:style w:type="paragraph" w:customStyle="1" w:styleId="E0B3A5B250324AF7B175B1A443F570A110">
    <w:name w:val="E0B3A5B250324AF7B175B1A443F570A110"/>
    <w:rsid w:val="002063E2"/>
    <w:pPr>
      <w:tabs>
        <w:tab w:val="center" w:pos="4320"/>
        <w:tab w:val="center" w:pos="8902"/>
      </w:tabs>
      <w:spacing w:after="100" w:line="240" w:lineRule="auto"/>
    </w:pPr>
    <w:rPr>
      <w:rFonts w:ascii="Times New Roman" w:eastAsia="MS Mincho" w:hAnsi="Times New Roman" w:cs="Times New Roman"/>
      <w:szCs w:val="24"/>
      <w:lang w:val="en-US" w:eastAsia="ja-JP"/>
    </w:rPr>
  </w:style>
  <w:style w:type="paragraph" w:customStyle="1" w:styleId="936777BC4CF647F48191256D8D530FFC10">
    <w:name w:val="936777BC4CF647F48191256D8D530FFC10"/>
    <w:rsid w:val="002063E2"/>
    <w:pPr>
      <w:tabs>
        <w:tab w:val="center" w:pos="4320"/>
        <w:tab w:val="center" w:pos="8902"/>
      </w:tabs>
      <w:spacing w:after="100" w:line="240" w:lineRule="auto"/>
    </w:pPr>
    <w:rPr>
      <w:rFonts w:ascii="Times New Roman" w:eastAsia="MS Mincho" w:hAnsi="Times New Roman" w:cs="Times New Roman"/>
      <w:szCs w:val="24"/>
      <w:lang w:val="en-US" w:eastAsia="ja-JP"/>
    </w:rPr>
  </w:style>
  <w:style w:type="paragraph" w:customStyle="1" w:styleId="9875D432A8F34ADBADC8B4F6E431E88E10">
    <w:name w:val="9875D432A8F34ADBADC8B4F6E431E88E10"/>
    <w:rsid w:val="002063E2"/>
    <w:pPr>
      <w:tabs>
        <w:tab w:val="center" w:pos="4320"/>
        <w:tab w:val="center" w:pos="8902"/>
      </w:tabs>
      <w:spacing w:after="100" w:line="240" w:lineRule="auto"/>
    </w:pPr>
    <w:rPr>
      <w:rFonts w:ascii="Times New Roman" w:eastAsia="MS Mincho" w:hAnsi="Times New Roman" w:cs="Times New Roman"/>
      <w:szCs w:val="24"/>
      <w:lang w:val="en-US" w:eastAsia="ja-JP"/>
    </w:rPr>
  </w:style>
  <w:style w:type="paragraph" w:customStyle="1" w:styleId="56AEBA52AA2B444F9D6A3FB4E95F3828">
    <w:name w:val="56AEBA52AA2B444F9D6A3FB4E95F3828"/>
    <w:rsid w:val="002063E2"/>
  </w:style>
  <w:style w:type="paragraph" w:customStyle="1" w:styleId="C233638F27E942EB98FD684EAA432312">
    <w:name w:val="C233638F27E942EB98FD684EAA432312"/>
    <w:rsid w:val="002063E2"/>
  </w:style>
  <w:style w:type="paragraph" w:customStyle="1" w:styleId="E32EC9DADF8E449BBD18C86A538D3C2E">
    <w:name w:val="E32EC9DADF8E449BBD18C86A538D3C2E"/>
    <w:rsid w:val="002063E2"/>
  </w:style>
  <w:style w:type="paragraph" w:customStyle="1" w:styleId="AF9569CE4EAB43A3B5C0CC50ACBFB151">
    <w:name w:val="AF9569CE4EAB43A3B5C0CC50ACBFB151"/>
    <w:rsid w:val="002063E2"/>
  </w:style>
  <w:style w:type="paragraph" w:customStyle="1" w:styleId="2E2289D4C5D0415D8719CAA4300FA5AD">
    <w:name w:val="2E2289D4C5D0415D8719CAA4300FA5AD"/>
    <w:rsid w:val="002063E2"/>
  </w:style>
  <w:style w:type="paragraph" w:customStyle="1" w:styleId="7280134B89D340EC8FA160FCB59D5A1F">
    <w:name w:val="7280134B89D340EC8FA160FCB59D5A1F"/>
    <w:rsid w:val="002063E2"/>
  </w:style>
  <w:style w:type="paragraph" w:customStyle="1" w:styleId="1A6F685BB5D84E0EBCB30D9FAE1B7B88">
    <w:name w:val="1A6F685BB5D84E0EBCB30D9FAE1B7B88"/>
    <w:rsid w:val="002063E2"/>
  </w:style>
  <w:style w:type="paragraph" w:customStyle="1" w:styleId="8CD5FDD5688C49F283CD3B0D4AF32FB6">
    <w:name w:val="8CD5FDD5688C49F283CD3B0D4AF32FB6"/>
    <w:rsid w:val="002063E2"/>
  </w:style>
  <w:style w:type="paragraph" w:customStyle="1" w:styleId="E39DDB2FB8464FEEBAA8140CD154EACE">
    <w:name w:val="E39DDB2FB8464FEEBAA8140CD154EACE"/>
    <w:rsid w:val="002063E2"/>
  </w:style>
  <w:style w:type="paragraph" w:customStyle="1" w:styleId="B6B85A1660CA44ACB2FC58FBBFF05CA7">
    <w:name w:val="B6B85A1660CA44ACB2FC58FBBFF05CA7"/>
    <w:rsid w:val="002063E2"/>
  </w:style>
  <w:style w:type="paragraph" w:customStyle="1" w:styleId="6F872A22997D4321A87BBF95A8045C50">
    <w:name w:val="6F872A22997D4321A87BBF95A8045C50"/>
    <w:rsid w:val="002063E2"/>
  </w:style>
  <w:style w:type="paragraph" w:customStyle="1" w:styleId="574EE14A854C4ED0A8D57680C7621FEA">
    <w:name w:val="574EE14A854C4ED0A8D57680C7621FEA"/>
    <w:rsid w:val="002063E2"/>
  </w:style>
  <w:style w:type="paragraph" w:customStyle="1" w:styleId="0F6E09B8FCEC496995CEA4025DBFE5E1">
    <w:name w:val="0F6E09B8FCEC496995CEA4025DBFE5E1"/>
    <w:rsid w:val="002063E2"/>
  </w:style>
  <w:style w:type="paragraph" w:customStyle="1" w:styleId="ECA3DAD4863149E3A6EEBDEF9DE9A207">
    <w:name w:val="ECA3DAD4863149E3A6EEBDEF9DE9A207"/>
    <w:rsid w:val="002063E2"/>
  </w:style>
  <w:style w:type="paragraph" w:customStyle="1" w:styleId="9AB70FF1B4B949BE86D0D0D8A5D193F4">
    <w:name w:val="9AB70FF1B4B949BE86D0D0D8A5D193F4"/>
    <w:rsid w:val="002063E2"/>
  </w:style>
  <w:style w:type="paragraph" w:customStyle="1" w:styleId="9517D00FF60F43B394BAC1727635D8B7">
    <w:name w:val="9517D00FF60F43B394BAC1727635D8B7"/>
    <w:rsid w:val="002063E2"/>
  </w:style>
  <w:style w:type="paragraph" w:customStyle="1" w:styleId="E1EF1CE33459483DBA9EC2937CB55494">
    <w:name w:val="E1EF1CE33459483DBA9EC2937CB55494"/>
    <w:rsid w:val="002063E2"/>
  </w:style>
  <w:style w:type="paragraph" w:customStyle="1" w:styleId="F7C5EC46F99E430E875615969E0E2840">
    <w:name w:val="F7C5EC46F99E430E875615969E0E2840"/>
    <w:rsid w:val="002063E2"/>
  </w:style>
  <w:style w:type="paragraph" w:customStyle="1" w:styleId="10678C846414402B829574542FFF80F9">
    <w:name w:val="10678C846414402B829574542FFF80F9"/>
    <w:rsid w:val="002063E2"/>
  </w:style>
  <w:style w:type="paragraph" w:customStyle="1" w:styleId="E765BEC226F94BD2A203B3471A8DFCC1">
    <w:name w:val="E765BEC226F94BD2A203B3471A8DFCC1"/>
    <w:rsid w:val="002063E2"/>
  </w:style>
  <w:style w:type="paragraph" w:customStyle="1" w:styleId="72BFBB1F245A48E98C0CE959EB79A49A">
    <w:name w:val="72BFBB1F245A48E98C0CE959EB79A49A"/>
    <w:rsid w:val="002063E2"/>
  </w:style>
  <w:style w:type="paragraph" w:customStyle="1" w:styleId="C6F8712390424E1D81880931B2717F90">
    <w:name w:val="C6F8712390424E1D81880931B2717F90"/>
    <w:rsid w:val="002063E2"/>
  </w:style>
  <w:style w:type="paragraph" w:customStyle="1" w:styleId="D6B70C40FF854ABB902B7A7146C3D41B">
    <w:name w:val="D6B70C40FF854ABB902B7A7146C3D41B"/>
    <w:rsid w:val="002063E2"/>
  </w:style>
  <w:style w:type="paragraph" w:customStyle="1" w:styleId="29DF0F852D2C452EA916552E832E16DF">
    <w:name w:val="29DF0F852D2C452EA916552E832E16DF"/>
    <w:rsid w:val="002063E2"/>
  </w:style>
  <w:style w:type="paragraph" w:customStyle="1" w:styleId="A281FCBC596B40EEBF8678C7C07AE5BB">
    <w:name w:val="A281FCBC596B40EEBF8678C7C07AE5BB"/>
    <w:rsid w:val="002063E2"/>
  </w:style>
  <w:style w:type="paragraph" w:customStyle="1" w:styleId="B8CD696FA0E64FDA980326B062074F9E">
    <w:name w:val="B8CD696FA0E64FDA980326B062074F9E"/>
    <w:rsid w:val="002063E2"/>
  </w:style>
  <w:style w:type="paragraph" w:customStyle="1" w:styleId="C75C05D02EC54A158A7362D8CC258F68">
    <w:name w:val="C75C05D02EC54A158A7362D8CC258F68"/>
    <w:rsid w:val="002063E2"/>
  </w:style>
  <w:style w:type="paragraph" w:customStyle="1" w:styleId="F95536194F644236A185354E794E1BA7">
    <w:name w:val="F95536194F644236A185354E794E1BA7"/>
    <w:rsid w:val="002063E2"/>
  </w:style>
  <w:style w:type="paragraph" w:customStyle="1" w:styleId="D0A204B48F51407D80E84AEDB1005BBC">
    <w:name w:val="D0A204B48F51407D80E84AEDB1005BBC"/>
    <w:rsid w:val="002063E2"/>
  </w:style>
  <w:style w:type="paragraph" w:customStyle="1" w:styleId="07FF036847F5406A8CE2FC2B8AD163FB">
    <w:name w:val="07FF036847F5406A8CE2FC2B8AD163FB"/>
    <w:rsid w:val="002063E2"/>
  </w:style>
  <w:style w:type="paragraph" w:customStyle="1" w:styleId="7B9E52AB384C4A949EDC9380017C8A4F">
    <w:name w:val="7B9E52AB384C4A949EDC9380017C8A4F"/>
    <w:rsid w:val="002063E2"/>
  </w:style>
  <w:style w:type="paragraph" w:customStyle="1" w:styleId="B8533C61503E4BCBA75D35CBA37D06AE">
    <w:name w:val="B8533C61503E4BCBA75D35CBA37D06AE"/>
    <w:rsid w:val="002063E2"/>
  </w:style>
  <w:style w:type="paragraph" w:customStyle="1" w:styleId="FB9B6391A47B419E905552A5B9F9D0E2">
    <w:name w:val="FB9B6391A47B419E905552A5B9F9D0E2"/>
    <w:rsid w:val="002063E2"/>
  </w:style>
  <w:style w:type="paragraph" w:customStyle="1" w:styleId="38F1E53C82CD47E882BB5DA8F2542EFD">
    <w:name w:val="38F1E53C82CD47E882BB5DA8F2542EFD"/>
    <w:rsid w:val="002063E2"/>
  </w:style>
  <w:style w:type="paragraph" w:customStyle="1" w:styleId="BD9E89A43698470682ECDEE12F4F55EE">
    <w:name w:val="BD9E89A43698470682ECDEE12F4F55EE"/>
    <w:rsid w:val="002063E2"/>
  </w:style>
  <w:style w:type="paragraph" w:customStyle="1" w:styleId="F3DD3FB5FDF34CD4A6264104ED0E73F2">
    <w:name w:val="F3DD3FB5FDF34CD4A6264104ED0E73F2"/>
    <w:rsid w:val="002063E2"/>
  </w:style>
  <w:style w:type="paragraph" w:customStyle="1" w:styleId="14793A7C5F9B43C28A2D81256BAF7762">
    <w:name w:val="14793A7C5F9B43C28A2D81256BAF7762"/>
    <w:rsid w:val="002063E2"/>
  </w:style>
  <w:style w:type="paragraph" w:customStyle="1" w:styleId="82523A8C9CA44E07AB11F6AE105ECE17">
    <w:name w:val="82523A8C9CA44E07AB11F6AE105ECE17"/>
    <w:rsid w:val="002063E2"/>
  </w:style>
  <w:style w:type="paragraph" w:customStyle="1" w:styleId="0F4255E1C488458887EC1A433FA179D4">
    <w:name w:val="0F4255E1C488458887EC1A433FA179D4"/>
    <w:rsid w:val="002063E2"/>
  </w:style>
  <w:style w:type="paragraph" w:customStyle="1" w:styleId="053902248EF0410BA47DB10B3FEB7833">
    <w:name w:val="053902248EF0410BA47DB10B3FEB7833"/>
    <w:rsid w:val="002063E2"/>
  </w:style>
  <w:style w:type="paragraph" w:customStyle="1" w:styleId="D0BCBB94F5F842BCA88F006E4FFE797F">
    <w:name w:val="D0BCBB94F5F842BCA88F006E4FFE797F"/>
    <w:rsid w:val="002063E2"/>
  </w:style>
  <w:style w:type="paragraph" w:customStyle="1" w:styleId="975314434EDC41C6ABE37AD63370208A">
    <w:name w:val="975314434EDC41C6ABE37AD63370208A"/>
    <w:rsid w:val="002063E2"/>
  </w:style>
  <w:style w:type="paragraph" w:customStyle="1" w:styleId="4D6D4DCEE106464AA062A4C35E42247D">
    <w:name w:val="4D6D4DCEE106464AA062A4C35E42247D"/>
    <w:rsid w:val="002063E2"/>
  </w:style>
  <w:style w:type="paragraph" w:customStyle="1" w:styleId="2B21BC59F0FE48EDAA12BB8AC2117443">
    <w:name w:val="2B21BC59F0FE48EDAA12BB8AC2117443"/>
    <w:rsid w:val="002063E2"/>
  </w:style>
  <w:style w:type="paragraph" w:customStyle="1" w:styleId="24AAFFAF5D4A4516B84EC13D7FFA3F4C">
    <w:name w:val="24AAFFAF5D4A4516B84EC13D7FFA3F4C"/>
    <w:rsid w:val="002063E2"/>
  </w:style>
  <w:style w:type="paragraph" w:customStyle="1" w:styleId="1BEEB246C52F474C8805F3438D81E783">
    <w:name w:val="1BEEB246C52F474C8805F3438D81E783"/>
    <w:rsid w:val="002063E2"/>
  </w:style>
  <w:style w:type="paragraph" w:customStyle="1" w:styleId="C3603D3BC08842F685068029C694AC14">
    <w:name w:val="C3603D3BC08842F685068029C694AC14"/>
    <w:rsid w:val="002063E2"/>
  </w:style>
  <w:style w:type="paragraph" w:customStyle="1" w:styleId="6301AF5F70494EC19ED2547903364001">
    <w:name w:val="6301AF5F70494EC19ED2547903364001"/>
    <w:rsid w:val="002063E2"/>
  </w:style>
  <w:style w:type="paragraph" w:customStyle="1" w:styleId="E29613E08AB847FD9DB9A2C497C5054B">
    <w:name w:val="E29613E08AB847FD9DB9A2C497C5054B"/>
    <w:rsid w:val="002063E2"/>
  </w:style>
  <w:style w:type="paragraph" w:customStyle="1" w:styleId="E50859303DCD4031AD1BA226DC013A35">
    <w:name w:val="E50859303DCD4031AD1BA226DC013A35"/>
    <w:rsid w:val="002063E2"/>
  </w:style>
  <w:style w:type="paragraph" w:customStyle="1" w:styleId="A7EF3A77178F4CFFB3C4CE8BD0CB47A1">
    <w:name w:val="A7EF3A77178F4CFFB3C4CE8BD0CB47A1"/>
    <w:rsid w:val="002063E2"/>
  </w:style>
  <w:style w:type="paragraph" w:customStyle="1" w:styleId="E67714A160E94861B09F767FFC389128">
    <w:name w:val="E67714A160E94861B09F767FFC389128"/>
    <w:rsid w:val="002063E2"/>
  </w:style>
  <w:style w:type="paragraph" w:customStyle="1" w:styleId="227BD24D31E349AC9E51808E120A2DDA">
    <w:name w:val="227BD24D31E349AC9E51808E120A2DDA"/>
    <w:rsid w:val="002063E2"/>
  </w:style>
  <w:style w:type="paragraph" w:customStyle="1" w:styleId="D97EC1B1F05343788CA67C5A9A2F183E">
    <w:name w:val="D97EC1B1F05343788CA67C5A9A2F183E"/>
    <w:rsid w:val="002063E2"/>
  </w:style>
  <w:style w:type="paragraph" w:customStyle="1" w:styleId="96D2A3F78E7E4D79842BBF3B3609B730">
    <w:name w:val="96D2A3F78E7E4D79842BBF3B3609B730"/>
    <w:rsid w:val="002063E2"/>
  </w:style>
  <w:style w:type="paragraph" w:customStyle="1" w:styleId="145774F084A24A4E9AC07D6827B1DFEE">
    <w:name w:val="145774F084A24A4E9AC07D6827B1DFEE"/>
    <w:rsid w:val="002063E2"/>
  </w:style>
  <w:style w:type="paragraph" w:customStyle="1" w:styleId="2EFF9726FF31487F9A0BEB723C5B0458">
    <w:name w:val="2EFF9726FF31487F9A0BEB723C5B0458"/>
    <w:rsid w:val="002063E2"/>
  </w:style>
  <w:style w:type="paragraph" w:customStyle="1" w:styleId="3F9A3A95F69A41D9AD8FC09E8B31C5B7">
    <w:name w:val="3F9A3A95F69A41D9AD8FC09E8B31C5B7"/>
    <w:rsid w:val="002063E2"/>
  </w:style>
  <w:style w:type="paragraph" w:customStyle="1" w:styleId="8C855A758B7742C0A20F143F593CB6C3">
    <w:name w:val="8C855A758B7742C0A20F143F593CB6C3"/>
    <w:rsid w:val="002063E2"/>
  </w:style>
  <w:style w:type="paragraph" w:customStyle="1" w:styleId="7E73F78538DD4C8B8D73D377DF63BA91">
    <w:name w:val="7E73F78538DD4C8B8D73D377DF63BA91"/>
    <w:rsid w:val="002063E2"/>
  </w:style>
  <w:style w:type="paragraph" w:customStyle="1" w:styleId="BA8A79D0C7AA4CD0A2A09DDA44B20B02">
    <w:name w:val="BA8A79D0C7AA4CD0A2A09DDA44B20B02"/>
    <w:rsid w:val="002063E2"/>
  </w:style>
  <w:style w:type="paragraph" w:customStyle="1" w:styleId="32A53FB7442F4A7A9171DD3C8471737B">
    <w:name w:val="32A53FB7442F4A7A9171DD3C8471737B"/>
    <w:rsid w:val="002063E2"/>
  </w:style>
  <w:style w:type="paragraph" w:customStyle="1" w:styleId="7ED9630049694711B0D281637519563F">
    <w:name w:val="7ED9630049694711B0D281637519563F"/>
    <w:rsid w:val="002063E2"/>
  </w:style>
  <w:style w:type="paragraph" w:customStyle="1" w:styleId="A947251A4DA04838861CD59058CD3E13">
    <w:name w:val="A947251A4DA04838861CD59058CD3E13"/>
    <w:rsid w:val="002063E2"/>
  </w:style>
  <w:style w:type="paragraph" w:customStyle="1" w:styleId="374B16EC685544BC9051DE66687B5A3F">
    <w:name w:val="374B16EC685544BC9051DE66687B5A3F"/>
    <w:rsid w:val="002063E2"/>
  </w:style>
  <w:style w:type="paragraph" w:customStyle="1" w:styleId="9E6EB4F7C1C847959163FE5A0D18B06D">
    <w:name w:val="9E6EB4F7C1C847959163FE5A0D18B06D"/>
    <w:rsid w:val="002063E2"/>
  </w:style>
  <w:style w:type="paragraph" w:customStyle="1" w:styleId="453BBD5E8CD1492E91A542F0ED420DAF">
    <w:name w:val="453BBD5E8CD1492E91A542F0ED420DAF"/>
    <w:rsid w:val="002063E2"/>
  </w:style>
  <w:style w:type="paragraph" w:customStyle="1" w:styleId="06EF595EA57E485EB4158B1B2F48919A">
    <w:name w:val="06EF595EA57E485EB4158B1B2F48919A"/>
    <w:rsid w:val="002063E2"/>
  </w:style>
  <w:style w:type="paragraph" w:customStyle="1" w:styleId="F8DFCB3F239C4305BFD91CDC638AC51D">
    <w:name w:val="F8DFCB3F239C4305BFD91CDC638AC51D"/>
    <w:rsid w:val="002063E2"/>
  </w:style>
  <w:style w:type="paragraph" w:customStyle="1" w:styleId="A327C0EA022141A4BC92AA8B3A89D65C">
    <w:name w:val="A327C0EA022141A4BC92AA8B3A89D65C"/>
    <w:rsid w:val="002063E2"/>
  </w:style>
  <w:style w:type="paragraph" w:customStyle="1" w:styleId="8765C84B1AD349F6925640465DC517CB">
    <w:name w:val="8765C84B1AD349F6925640465DC517CB"/>
    <w:rsid w:val="002063E2"/>
  </w:style>
  <w:style w:type="paragraph" w:customStyle="1" w:styleId="FD5514BCC57A486981BD5F0F1D2CCF11">
    <w:name w:val="FD5514BCC57A486981BD5F0F1D2CCF11"/>
    <w:rsid w:val="002063E2"/>
  </w:style>
  <w:style w:type="paragraph" w:customStyle="1" w:styleId="CC6F2A9629804E558E29A7CF82224334">
    <w:name w:val="CC6F2A9629804E558E29A7CF82224334"/>
    <w:rsid w:val="002063E2"/>
  </w:style>
  <w:style w:type="paragraph" w:customStyle="1" w:styleId="B03A5157D3824804954B30F33BC6A9DA">
    <w:name w:val="B03A5157D3824804954B30F33BC6A9DA"/>
    <w:rsid w:val="002063E2"/>
  </w:style>
  <w:style w:type="paragraph" w:customStyle="1" w:styleId="9F88AA11D5F9457C86AB9D1229C48578">
    <w:name w:val="9F88AA11D5F9457C86AB9D1229C48578"/>
    <w:rsid w:val="002063E2"/>
  </w:style>
  <w:style w:type="paragraph" w:customStyle="1" w:styleId="B3A107D8CE6541C8A5B0121F27A42DF1">
    <w:name w:val="B3A107D8CE6541C8A5B0121F27A42DF1"/>
    <w:rsid w:val="002063E2"/>
  </w:style>
  <w:style w:type="paragraph" w:customStyle="1" w:styleId="5093068C13F343038FDED075563A3551">
    <w:name w:val="5093068C13F343038FDED075563A3551"/>
    <w:rsid w:val="002063E2"/>
  </w:style>
  <w:style w:type="paragraph" w:customStyle="1" w:styleId="7FA5D565A31A4D8BB1C2DE8447E63472">
    <w:name w:val="7FA5D565A31A4D8BB1C2DE8447E63472"/>
    <w:rsid w:val="002063E2"/>
  </w:style>
  <w:style w:type="paragraph" w:customStyle="1" w:styleId="D309F5683E0644DAB99483AF14BE9668">
    <w:name w:val="D309F5683E0644DAB99483AF14BE9668"/>
    <w:rsid w:val="002063E2"/>
  </w:style>
  <w:style w:type="paragraph" w:customStyle="1" w:styleId="7F731368835048728C98DC92F583A319">
    <w:name w:val="7F731368835048728C98DC92F583A319"/>
    <w:rsid w:val="002063E2"/>
  </w:style>
  <w:style w:type="paragraph" w:customStyle="1" w:styleId="57663A5135914D52A3A5E3B368F13DE7">
    <w:name w:val="57663A5135914D52A3A5E3B368F13DE7"/>
    <w:rsid w:val="002063E2"/>
  </w:style>
  <w:style w:type="paragraph" w:customStyle="1" w:styleId="CC8DA9A5BF8444A882FA69BAFA09A094">
    <w:name w:val="CC8DA9A5BF8444A882FA69BAFA09A094"/>
    <w:rsid w:val="002063E2"/>
  </w:style>
  <w:style w:type="paragraph" w:customStyle="1" w:styleId="B52D04E05C6B4410AADE10C6364DCB1F">
    <w:name w:val="B52D04E05C6B4410AADE10C6364DCB1F"/>
    <w:rsid w:val="002063E2"/>
  </w:style>
  <w:style w:type="paragraph" w:customStyle="1" w:styleId="CAE190C3C48040BDBCEDF948A5D24262">
    <w:name w:val="CAE190C3C48040BDBCEDF948A5D24262"/>
    <w:rsid w:val="002063E2"/>
  </w:style>
  <w:style w:type="paragraph" w:customStyle="1" w:styleId="262BE5487E6A411BA5E152AEA30711F0">
    <w:name w:val="262BE5487E6A411BA5E152AEA30711F0"/>
    <w:rsid w:val="002063E2"/>
  </w:style>
  <w:style w:type="paragraph" w:customStyle="1" w:styleId="6C6FC95C45FA4670B67F1E37A05DC5F0">
    <w:name w:val="6C6FC95C45FA4670B67F1E37A05DC5F0"/>
    <w:rsid w:val="002063E2"/>
  </w:style>
  <w:style w:type="paragraph" w:customStyle="1" w:styleId="CCE8E26144264E0AB1F2569E3B8FE774">
    <w:name w:val="CCE8E26144264E0AB1F2569E3B8FE774"/>
    <w:rsid w:val="002063E2"/>
  </w:style>
  <w:style w:type="paragraph" w:customStyle="1" w:styleId="AD69FD0AD10547C288D001E235D93F86">
    <w:name w:val="AD69FD0AD10547C288D001E235D93F86"/>
    <w:rsid w:val="002063E2"/>
  </w:style>
  <w:style w:type="paragraph" w:customStyle="1" w:styleId="6DD32D07BA73493BA99F02EC1DC66D09">
    <w:name w:val="6DD32D07BA73493BA99F02EC1DC66D09"/>
    <w:rsid w:val="002063E2"/>
  </w:style>
  <w:style w:type="paragraph" w:customStyle="1" w:styleId="3A45D5CC78F543139A756B378FBF9AE4">
    <w:name w:val="3A45D5CC78F543139A756B378FBF9AE4"/>
    <w:rsid w:val="002063E2"/>
  </w:style>
  <w:style w:type="paragraph" w:customStyle="1" w:styleId="C9992883A8624654BE62042F51394EDF">
    <w:name w:val="C9992883A8624654BE62042F51394EDF"/>
    <w:rsid w:val="002063E2"/>
  </w:style>
  <w:style w:type="paragraph" w:customStyle="1" w:styleId="16E9467CBBCD4BAAB06354561D0F61AC">
    <w:name w:val="16E9467CBBCD4BAAB06354561D0F61AC"/>
    <w:rsid w:val="002063E2"/>
  </w:style>
  <w:style w:type="paragraph" w:customStyle="1" w:styleId="C726175F94A24F70A681A560473CC3AD">
    <w:name w:val="C726175F94A24F70A681A560473CC3AD"/>
    <w:rsid w:val="002063E2"/>
  </w:style>
  <w:style w:type="paragraph" w:customStyle="1" w:styleId="C45CA749214347BDAFC4883B03F95418">
    <w:name w:val="C45CA749214347BDAFC4883B03F95418"/>
    <w:rsid w:val="002063E2"/>
  </w:style>
  <w:style w:type="paragraph" w:customStyle="1" w:styleId="4B799194A99F4311B01F4BFB8C0E9E67">
    <w:name w:val="4B799194A99F4311B01F4BFB8C0E9E67"/>
    <w:rsid w:val="002063E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2.xml><?xml version="1.0" encoding="utf-8"?>
<?mso-contentType ?>
<p:Policy xmlns:p="office.server.policy" id="" local="true">
  <p:Name>eDocument</p:Name>
  <p:Description/>
  <p:Statement/>
  <p:PolicyItems/>
</p:Policy>
</file>

<file path=customXml/item3.xml><?xml version="1.0" encoding="utf-8"?>
<p:properties xmlns:p="http://schemas.microsoft.com/office/2006/metadata/properties" xmlns:xsi="http://www.w3.org/2001/XMLSchema-instance" xmlns:pc="http://schemas.microsoft.com/office/infopath/2007/PartnerControls">
  <documentManagement>
    <eDocs_FileStatus xmlns="http://schemas.microsoft.com/sharepoint/v3">Live</eDocs_FileStatus>
    <OCRLastProcessed xmlns="http://schemas.microsoft.com/sharepoint/v3" xsi:nil="true"/>
    <eDocs_FileName xmlns="http://schemas.microsoft.com/sharepoint/v3">OGPSI004-002-2021</eDocs_FileName>
    <eDocs_FileTopicsTaxHTField0 xmlns="db350423-b483-422b-8f3e-2458073f7cd5">
      <Terms xmlns="http://schemas.microsoft.com/office/infopath/2007/PartnerControls">
        <TermInfo xmlns="http://schemas.microsoft.com/office/infopath/2007/PartnerControls">
          <TermName xmlns="http://schemas.microsoft.com/office/infopath/2007/PartnerControls">ICT</TermName>
          <TermId xmlns="http://schemas.microsoft.com/office/infopath/2007/PartnerControls">d8b30853-6eab-43a3-a5ac-ad0d9b302ac3</TermId>
        </TermInfo>
      </Terms>
    </eDocs_FileTopicsTaxHTField0>
    <eDocs_SecurityClassificationTaxHTField0 xmlns="db350423-b483-422b-8f3e-2458073f7cd5">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f33d2cd0-30e5-4f10-8d2a-4027eb6837f4</TermId>
        </TermInfo>
      </Terms>
    </eDocs_SecurityClassificationTaxHTField0>
    <eDocs_DocumentTopicsTaxHTField0 xmlns="db350423-b483-422b-8f3e-2458073f7cd5">
      <Terms xmlns="http://schemas.microsoft.com/office/infopath/2007/PartnerControls"/>
    </eDocs_DocumentTopicsTaxHTField0>
    <TaxCatchAll xmlns="59e305f2-1676-4b15-a110-b92474d03d93">
      <Value>5</Value>
      <Value>17</Value>
      <Value>2</Value>
      <Value>22</Value>
    </TaxCatchAll>
    <eDocs_YearTaxHTField0 xmlns="db350423-b483-422b-8f3e-2458073f7cd5">
      <Terms xmlns="http://schemas.microsoft.com/office/infopath/2007/PartnerControls">
        <TermInfo xmlns="http://schemas.microsoft.com/office/infopath/2007/PartnerControls">
          <TermName xmlns="http://schemas.microsoft.com/office/infopath/2007/PartnerControls">2021</TermName>
          <TermId xmlns="http://schemas.microsoft.com/office/infopath/2007/PartnerControls">39677acd-2130-4bf0-9b46-835167df2c4e</TermId>
        </TermInfo>
      </Terms>
    </eDocs_YearTaxHTField0>
    <eDocs_SeriesSubSeriesTaxHTField0 xmlns="db350423-b483-422b-8f3e-2458073f7cd5">
      <Terms xmlns="http://schemas.microsoft.com/office/infopath/2007/PartnerControls">
        <TermInfo xmlns="http://schemas.microsoft.com/office/infopath/2007/PartnerControls">
          <TermName xmlns="http://schemas.microsoft.com/office/infopath/2007/PartnerControls">004</TermName>
          <TermId xmlns="http://schemas.microsoft.com/office/infopath/2007/PartnerControls">50730978-8897-4b35-9281-a309bb1d5232</TermId>
        </TermInfo>
      </Terms>
    </eDocs_SeriesSubSeriesTaxHTField0>
  </documentManagement>
</p:properties>
</file>

<file path=customXml/item4.xml><?xml version="1.0" encoding="utf-8"?>
<ct:contentTypeSchema xmlns:ct="http://schemas.microsoft.com/office/2006/metadata/contentType" xmlns:ma="http://schemas.microsoft.com/office/2006/metadata/properties/metaAttributes" ct:_="" ma:_="" ma:contentTypeName="eDocument" ma:contentTypeID="0x0101000BC94875665D404BB1351B53C41FD2C00088058F1B89C32A439C3857AB2101981E" ma:contentTypeVersion="21" ma:contentTypeDescription="Create a new document for eDocs" ma:contentTypeScope="" ma:versionID="c0a5cc76b00845a34bf41b4fd693ba8c">
  <xsd:schema xmlns:xsd="http://www.w3.org/2001/XMLSchema" xmlns:xs="http://www.w3.org/2001/XMLSchema" xmlns:p="http://schemas.microsoft.com/office/2006/metadata/properties" xmlns:ns1="http://schemas.microsoft.com/sharepoint/v3" xmlns:ns2="db350423-b483-422b-8f3e-2458073f7cd5" xmlns:ns3="59e305f2-1676-4b15-a110-b92474d03d93" targetNamespace="http://schemas.microsoft.com/office/2006/metadata/properties" ma:root="true" ma:fieldsID="245a54b94305a64428d47517cd2204a2" ns1:_="" ns2:_="" ns3:_="">
    <xsd:import namespace="http://schemas.microsoft.com/sharepoint/v3"/>
    <xsd:import namespace="db350423-b483-422b-8f3e-2458073f7cd5"/>
    <xsd:import namespace="59e305f2-1676-4b15-a110-b92474d03d93"/>
    <xsd:element name="properties">
      <xsd:complexType>
        <xsd:sequence>
          <xsd:element name="documentManagement">
            <xsd:complexType>
              <xsd:all>
                <xsd:element ref="ns2:eDocs_DocumentTopicsTaxHTField0" minOccurs="0"/>
                <xsd:element ref="ns1:_vti_ItemDeclaredRecord" minOccurs="0"/>
                <xsd:element ref="ns1:_dlc_Exempt" minOccurs="0"/>
                <xsd:element ref="ns1:_dlc_ExpireDateSaved" minOccurs="0"/>
                <xsd:element ref="ns1:_dlc_ExpireDate" minOccurs="0"/>
                <xsd:element ref="ns3:TaxCatchAll" minOccurs="0"/>
                <xsd:element ref="ns2:eDocs_YearTaxHTField0" minOccurs="0"/>
                <xsd:element ref="ns1:eDocs_FileStatus"/>
                <xsd:element ref="ns2:eDocs_FileTopicsTaxHTField0" minOccurs="0"/>
                <xsd:element ref="ns1:eDocs_FileName" minOccurs="0"/>
                <xsd:element ref="ns2:eDocs_SeriesSubSeriesTaxHTField0" minOccurs="0"/>
                <xsd:element ref="ns2:eDocs_SecurityClassificationTaxHTField0" minOccurs="0"/>
                <xsd:element ref="ns1:OCRLastProces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10" nillable="true" ma:displayName="Declared Record" ma:hidden="true" ma:internalName="_vti_ItemDeclaredRecord" ma:readOnly="true">
      <xsd:simpleType>
        <xsd:restriction base="dms:DateTime"/>
      </xsd:simpleType>
    </xsd:element>
    <xsd:element name="_dlc_Exempt" ma:index="11" nillable="true" ma:displayName="Exempt from Policy" ma:hidden="true" ma:internalName="_dlc_Exempt" ma:readOnly="true">
      <xsd:simpleType>
        <xsd:restriction base="dms:Unknown"/>
      </xsd:simpleType>
    </xsd:element>
    <xsd:element name="_dlc_ExpireDateSaved" ma:index="12" nillable="true" ma:displayName="Original Expiration Date" ma:hidden="true" ma:internalName="_dlc_ExpireDateSaved" ma:readOnly="true">
      <xsd:simpleType>
        <xsd:restriction base="dms:DateTime"/>
      </xsd:simpleType>
    </xsd:element>
    <xsd:element name="_dlc_ExpireDate" ma:index="13" nillable="true" ma:displayName="Expiration Date" ma:description="" ma:hidden="true" ma:indexed="true" ma:internalName="_dlc_ExpireDate" ma:readOnly="true">
      <xsd:simpleType>
        <xsd:restriction base="dms:DateTime"/>
      </xsd:simpleType>
    </xsd:element>
    <xsd:element name="eDocs_FileStatus" ma:index="17" ma:displayName="Status" ma:default="Live" ma:description="Current Status of the File. This is set to Live, Archived or sent to National Archives" ma:format="Dropdown" ma:indexed="true" ma:internalName="eDocs_FileStatus">
      <xsd:simpleType>
        <xsd:restriction base="dms:Choice">
          <xsd:enumeration value="Live"/>
          <xsd:enumeration value="Archived"/>
          <xsd:enumeration value="Cancelled"/>
          <xsd:enumeration value="Sent to National Archives"/>
        </xsd:restriction>
      </xsd:simpleType>
    </xsd:element>
    <xsd:element name="eDocs_FileName" ma:index="20" nillable="true" ma:displayName="File Name" ma:default="0" ma:description="File Number" ma:indexed="true" ma:internalName="eDocs_FileName">
      <xsd:simpleType>
        <xsd:restriction base="dms:Text">
          <xsd:maxLength value="20"/>
        </xsd:restriction>
      </xsd:simpleType>
    </xsd:element>
    <xsd:element name="OCRLastProcessed" ma:index="25" nillable="true" ma:displayName="OCR Last Processed" ma:format="DateTime" ma:hidden="true" ma:internalName="OCRLastProcess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db350423-b483-422b-8f3e-2458073f7cd5" elementFormDefault="qualified">
    <xsd:import namespace="http://schemas.microsoft.com/office/2006/documentManagement/types"/>
    <xsd:import namespace="http://schemas.microsoft.com/office/infopath/2007/PartnerControls"/>
    <xsd:element name="eDocs_DocumentTopicsTaxHTField0" ma:index="9" nillable="true" ma:taxonomy="true" ma:internalName="eDocs_DocumentTopicsTaxHTField0" ma:taxonomyFieldName="eDocs_DocumentTopics" ma:displayName="Document Topics" ma:default="" ma:fieldId="{fbaa881f-c4ae-443f-9fda-fbdd527793df}" ma:taxonomyMulti="true" ma:sspId="7b6e00a8-1446-4ef2-b92a-96b4772b9755" ma:termSetId="ee1c408b-5a20-43c7-83aa-4ebc2d5f9175" ma:anchorId="00000000-0000-0000-0000-000000000000" ma:open="false" ma:isKeyword="false">
      <xsd:complexType>
        <xsd:sequence>
          <xsd:element ref="pc:Terms" minOccurs="0" maxOccurs="1"/>
        </xsd:sequence>
      </xsd:complexType>
    </xsd:element>
    <xsd:element name="eDocs_YearTaxHTField0" ma:index="15" nillable="true" ma:taxonomy="true" ma:internalName="eDocs_YearTaxHTField0" ma:taxonomyFieldName="eDocs_Year" ma:displayName="Year" ma:indexed="true" ma:fieldId="{7b1b8a72-8553-41e1-8dd7-5ce464e281f2}" ma:sspId="7b6e00a8-1446-4ef2-b92a-96b4772b9755" ma:termSetId="6b2a013c-fe8b-4805-9242-a33f2487bec9" ma:anchorId="00000000-0000-0000-0000-000000000000" ma:open="false" ma:isKeyword="false">
      <xsd:complexType>
        <xsd:sequence>
          <xsd:element ref="pc:Terms" minOccurs="0" maxOccurs="1"/>
        </xsd:sequence>
      </xsd:complexType>
    </xsd:element>
    <xsd:element name="eDocs_FileTopicsTaxHTField0" ma:index="18" nillable="true" ma:taxonomy="true" ma:internalName="eDocs_FileTopicsTaxHTField0" ma:taxonomyFieldName="eDocs_FileTopics" ma:displayName="File Topics" ma:default="" ma:fieldId="{602c691f-3efa-402d-ab5c-baa8c240a9e7}" ma:taxonomyMulti="true" ma:sspId="7b6e00a8-1446-4ef2-b92a-96b4772b9755" ma:termSetId="ee1c408b-5a20-43c7-83aa-4ebc2d5f9175" ma:anchorId="00000000-0000-0000-0000-000000000000" ma:open="false" ma:isKeyword="false">
      <xsd:complexType>
        <xsd:sequence>
          <xsd:element ref="pc:Terms" minOccurs="0" maxOccurs="1"/>
        </xsd:sequence>
      </xsd:complexType>
    </xsd:element>
    <xsd:element name="eDocs_SeriesSubSeriesTaxHTField0" ma:index="21" nillable="true" ma:taxonomy="true" ma:internalName="eDocs_SeriesSubSeriesTaxHTField0" ma:taxonomyFieldName="eDocs_SeriesSubSeries" ma:displayName="Sub Series" ma:fieldId="{11f8bb48-43d6-459a-8b80-9123185593c7}" ma:sspId="7b6e00a8-1446-4ef2-b92a-96b4772b9755" ma:termSetId="584d92f5-f104-4db4-9eaa-0d5facccda66" ma:anchorId="00000000-0000-0000-0000-000000000000" ma:open="false" ma:isKeyword="false">
      <xsd:complexType>
        <xsd:sequence>
          <xsd:element ref="pc:Terms" minOccurs="0" maxOccurs="1"/>
        </xsd:sequence>
      </xsd:complexType>
    </xsd:element>
    <xsd:element name="eDocs_SecurityClassificationTaxHTField0" ma:index="24" nillable="true" ma:taxonomy="true" ma:internalName="eDocs_SecurityClassificationTaxHTField0" ma:taxonomyFieldName="eDocs_SecurityClassification" ma:displayName="Security Classification" ma:fieldId="{6bbd3faf-a5ab-4e5e-b8a6-a5e099cef439}" ma:sspId="7b6e00a8-1446-4ef2-b92a-96b4772b9755" ma:termSetId="597e04dd-c0ba-4dc5-b0c3-577ee999919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59e305f2-1676-4b15-a110-b92474d03d93"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f297a785-dc6d-4248-a5a1-27bb5cb98fb1}" ma:internalName="TaxCatchAll" ma:showField="CatchAllData" ma:web="59e305f2-1676-4b15-a110-b92474d03d9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616FAEF3-7F0A-46F0-8B2A-3E41159606A7}">
  <ds:schemaRefs>
    <ds:schemaRef ds:uri="http://schemas.microsoft.com/sharepoint/events"/>
  </ds:schemaRefs>
</ds:datastoreItem>
</file>

<file path=customXml/itemProps2.xml><?xml version="1.0" encoding="utf-8"?>
<ds:datastoreItem xmlns:ds="http://schemas.openxmlformats.org/officeDocument/2006/customXml" ds:itemID="{4B1D5006-E89D-4894-A74B-237A2576B510}">
  <ds:schemaRefs>
    <ds:schemaRef ds:uri="office.server.policy"/>
  </ds:schemaRefs>
</ds:datastoreItem>
</file>

<file path=customXml/itemProps3.xml><?xml version="1.0" encoding="utf-8"?>
<ds:datastoreItem xmlns:ds="http://schemas.openxmlformats.org/officeDocument/2006/customXml" ds:itemID="{4A350170-A58B-4ADD-BDBF-010B57B224F1}">
  <ds:schemaRefs>
    <ds:schemaRef ds:uri="http://schemas.microsoft.com/office/2006/metadata/properties"/>
    <ds:schemaRef ds:uri="http://schemas.microsoft.com/office/infopath/2007/PartnerControls"/>
    <ds:schemaRef ds:uri="http://schemas.microsoft.com/sharepoint/v3"/>
    <ds:schemaRef ds:uri="db350423-b483-422b-8f3e-2458073f7cd5"/>
    <ds:schemaRef ds:uri="59e305f2-1676-4b15-a110-b92474d03d93"/>
  </ds:schemaRefs>
</ds:datastoreItem>
</file>

<file path=customXml/itemProps4.xml><?xml version="1.0" encoding="utf-8"?>
<ds:datastoreItem xmlns:ds="http://schemas.openxmlformats.org/officeDocument/2006/customXml" ds:itemID="{6E3F642B-694E-455C-B1D8-8340018442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b350423-b483-422b-8f3e-2458073f7cd5"/>
    <ds:schemaRef ds:uri="59e305f2-1676-4b15-a110-b92474d03d9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5334BDA-90B5-4880-99CD-9899C81F01B4}">
  <ds:schemaRefs>
    <ds:schemaRef ds:uri="http://schemas.microsoft.com/sharepoint/v3/contenttype/forms"/>
  </ds:schemaRefs>
</ds:datastoreItem>
</file>

<file path=customXml/itemProps6.xml><?xml version="1.0" encoding="utf-8"?>
<ds:datastoreItem xmlns:ds="http://schemas.openxmlformats.org/officeDocument/2006/customXml" ds:itemID="{FF1EC1B3-FCEC-4AD4-80F9-09034C3F2A9E}">
  <ds:schemaRefs>
    <ds:schemaRef ds:uri="http://schemas.openxmlformats.org/officeDocument/2006/bibliography"/>
  </ds:schemaRefs>
</ds:datastoreItem>
</file>

<file path=docMetadata/LabelInfo.xml><?xml version="1.0" encoding="utf-8"?>
<clbl:labelList xmlns:clbl="http://schemas.microsoft.com/office/2020/mipLabelMetadata">
  <clbl:label id="{11523292-2dda-4261-9b96-932138f0640a}" enabled="1" method="Privileged" siteId="{7e306363-9dee-4b8d-8a6b-4fee706b37fa}" contentBits="0" removed="0"/>
</clbl:labelList>
</file>

<file path=docProps/app.xml><?xml version="1.0" encoding="utf-8"?>
<Properties xmlns="http://schemas.openxmlformats.org/officeDocument/2006/extended-properties" xmlns:vt="http://schemas.openxmlformats.org/officeDocument/2006/docPropsVTypes">
  <Template>Normal.dotm</Template>
  <TotalTime>4</TotalTime>
  <Pages>13</Pages>
  <Words>2698</Words>
  <Characters>15380</Characters>
  <Application>Microsoft Office Word</Application>
  <DocSecurity>0</DocSecurity>
  <Lines>128</Lines>
  <Paragraphs>36</Paragraphs>
  <ScaleCrop>false</ScaleCrop>
  <HeadingPairs>
    <vt:vector size="2" baseType="variant">
      <vt:variant>
        <vt:lpstr>Title</vt:lpstr>
      </vt:variant>
      <vt:variant>
        <vt:i4>1</vt:i4>
      </vt:variant>
    </vt:vector>
  </HeadingPairs>
  <TitlesOfParts>
    <vt:vector size="1" baseType="lpstr">
      <vt:lpstr>170511sn at 15</vt:lpstr>
    </vt:vector>
  </TitlesOfParts>
  <Company>Chief State Solicitors Office</Company>
  <LinksUpToDate>false</LinksUpToDate>
  <CharactersWithSpaces>18042</CharactersWithSpaces>
  <SharedDoc>false</SharedDoc>
  <HLinks>
    <vt:vector size="12" baseType="variant">
      <vt:variant>
        <vt:i4>6881387</vt:i4>
      </vt:variant>
      <vt:variant>
        <vt:i4>97</vt:i4>
      </vt:variant>
      <vt:variant>
        <vt:i4>0</vt:i4>
      </vt:variant>
      <vt:variant>
        <vt:i4>5</vt:i4>
      </vt:variant>
      <vt:variant>
        <vt:lpwstr>http://www.epa.ie/</vt:lpwstr>
      </vt:variant>
      <vt:variant>
        <vt:lpwstr/>
      </vt:variant>
      <vt:variant>
        <vt:i4>6422638</vt:i4>
      </vt:variant>
      <vt:variant>
        <vt:i4>94</vt:i4>
      </vt:variant>
      <vt:variant>
        <vt:i4>0</vt:i4>
      </vt:variant>
      <vt:variant>
        <vt:i4>5</vt:i4>
      </vt:variant>
      <vt:variant>
        <vt:lpwstr>http://www.revenue.ie/</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170511sn at 15</dc:title>
  <dc:creator>annette_barry</dc:creator>
  <cp:lastModifiedBy>Karen Cumiskey</cp:lastModifiedBy>
  <cp:revision>4</cp:revision>
  <cp:lastPrinted>2016-04-26T17:24:00Z</cp:lastPrinted>
  <dcterms:created xsi:type="dcterms:W3CDTF">2025-08-05T13:46:00Z</dcterms:created>
  <dcterms:modified xsi:type="dcterms:W3CDTF">2025-08-05T15:18:00Z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0x0101000BC94875665D404BB1351B53C41FD2C00088058F1B89C32A439C3857AB2101981E</vt:lpwstr>
  </property>
  <property fmtid="{D5CDD505-2E9C-101B-9397-08002B2CF9AE}" pid="3" name="eDocs_Year">
    <vt:lpwstr>22;#2021|39677acd-2130-4bf0-9b46-835167df2c4e</vt:lpwstr>
  </property>
  <property fmtid="{D5CDD505-2E9C-101B-9397-08002B2CF9AE}" pid="4" name="eDocs_SeriesSubSeries">
    <vt:lpwstr>2;#004|50730978-8897-4b35-9281-a309bb1d5232</vt:lpwstr>
  </property>
  <property fmtid="{D5CDD505-2E9C-101B-9397-08002B2CF9AE}" pid="5" name="eDocs_FileTopics">
    <vt:lpwstr>5;#ICT|d8b30853-6eab-43a3-a5ac-ad0d9b302ac3</vt:lpwstr>
  </property>
  <property fmtid="{D5CDD505-2E9C-101B-9397-08002B2CF9AE}" pid="6" name="eDocs_DocumentTopics">
    <vt:lpwstr/>
  </property>
  <property fmtid="{D5CDD505-2E9C-101B-9397-08002B2CF9AE}" pid="7" name="_dlc_policyId">
    <vt:lpwstr/>
  </property>
  <property fmtid="{D5CDD505-2E9C-101B-9397-08002B2CF9AE}" pid="8" name="ItemRetentionFormula">
    <vt:lpwstr/>
  </property>
  <property fmtid="{D5CDD505-2E9C-101B-9397-08002B2CF9AE}" pid="9" name="eDocs_SecurityClassification">
    <vt:lpwstr>17;#Unclassified|f33d2cd0-30e5-4f10-8d2a-4027eb6837f4</vt:lpwstr>
  </property>
  <property fmtid="{D5CDD505-2E9C-101B-9397-08002B2CF9AE}" pid="10" name="_docset_NoMedatataSyncRequired">
    <vt:lpwstr>False</vt:lpwstr>
  </property>
</Properties>
</file>