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95A7D7E" w14:textId="7D3F949D" w:rsidR="002B7162" w:rsidRPr="00865D9C" w:rsidRDefault="00C64046" w:rsidP="007B602C">
      <w:r w:rsidRPr="00865D9C">
        <w:rPr>
          <w:rFonts w:eastAsiaTheme="majorEastAsia"/>
          <w:b/>
          <w:bCs/>
          <w:noProof/>
          <w:color w:val="002060"/>
          <w:spacing w:val="-10"/>
          <w:kern w:val="28"/>
        </w:rPr>
        <w:drawing>
          <wp:anchor distT="0" distB="0" distL="114300" distR="114300" simplePos="0" relativeHeight="251658240" behindDoc="0" locked="0" layoutInCell="1" allowOverlap="1" wp14:anchorId="164FF4D3" wp14:editId="7E92DCD4">
            <wp:simplePos x="0" y="0"/>
            <wp:positionH relativeFrom="column">
              <wp:posOffset>3600450</wp:posOffset>
            </wp:positionH>
            <wp:positionV relativeFrom="paragraph">
              <wp:posOffset>-208915</wp:posOffset>
            </wp:positionV>
            <wp:extent cx="2466975" cy="800100"/>
            <wp:effectExtent l="0" t="0" r="9525" b="0"/>
            <wp:wrapNone/>
            <wp:docPr id="1483163209" name="Picture 2" descr="Round 54 – Sound &amp; Vis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Round 54 – Sound &amp; Vision ..."/>
                    <pic:cNvPicPr>
                      <a:picLocks noChangeAspect="1" noChangeArrowheads="1"/>
                    </pic:cNvPicPr>
                  </pic:nvPicPr>
                  <pic:blipFill rotWithShape="1">
                    <a:blip r:embed="rId13">
                      <a:extLst>
                        <a:ext uri="{28A0092B-C50C-407E-A947-70E740481C1C}">
                          <a14:useLocalDpi xmlns:a14="http://schemas.microsoft.com/office/drawing/2010/main" val="0"/>
                        </a:ext>
                      </a:extLst>
                    </a:blip>
                    <a:srcRect t="28350" b="28350"/>
                    <a:stretch>
                      <a:fillRect/>
                    </a:stretch>
                  </pic:blipFill>
                  <pic:spPr bwMode="auto">
                    <a:xfrm>
                      <a:off x="0" y="0"/>
                      <a:ext cx="2466975" cy="800100"/>
                    </a:xfrm>
                    <a:prstGeom prst="rect">
                      <a:avLst/>
                    </a:prstGeom>
                    <a:noFill/>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p>
    <w:p w14:paraId="599414B6" w14:textId="147FC2F8" w:rsidR="002B7162" w:rsidRPr="00865D9C" w:rsidRDefault="002B7162" w:rsidP="007B602C"/>
    <w:p w14:paraId="0764D29E" w14:textId="54F404D2" w:rsidR="002B7162" w:rsidRPr="00865D9C" w:rsidRDefault="002B7162" w:rsidP="00341503">
      <w:pPr>
        <w:jc w:val="center"/>
      </w:pPr>
    </w:p>
    <w:p w14:paraId="304F95FA" w14:textId="6C0B3EEA" w:rsidR="002B7162" w:rsidRPr="00865D9C" w:rsidRDefault="002B7162" w:rsidP="007B602C"/>
    <w:p w14:paraId="37229D57" w14:textId="2AA7AA5E" w:rsidR="002B7162" w:rsidRPr="00865D9C" w:rsidRDefault="002B7162" w:rsidP="007B602C"/>
    <w:p w14:paraId="142FF088" w14:textId="77777777" w:rsidR="00C64046" w:rsidRPr="00865D9C" w:rsidRDefault="00C64046" w:rsidP="007B602C"/>
    <w:p w14:paraId="33B76A26" w14:textId="77777777" w:rsidR="00C64046" w:rsidRPr="00865D9C" w:rsidRDefault="00C64046" w:rsidP="007B602C"/>
    <w:p w14:paraId="4BE81475" w14:textId="06DD87A9" w:rsidR="007634DF" w:rsidRPr="00865D9C" w:rsidRDefault="007634DF" w:rsidP="007B602C">
      <w:pPr>
        <w:pStyle w:val="Banner1"/>
        <w:rPr>
          <w:sz w:val="22"/>
          <w:szCs w:val="22"/>
        </w:rPr>
      </w:pPr>
      <w:r w:rsidRPr="00865D9C">
        <w:rPr>
          <w:sz w:val="22"/>
          <w:szCs w:val="22"/>
        </w:rPr>
        <w:t xml:space="preserve">Tender Response Document </w:t>
      </w:r>
      <w:r w:rsidR="0013110D" w:rsidRPr="00865D9C">
        <w:rPr>
          <w:sz w:val="22"/>
          <w:szCs w:val="22"/>
        </w:rPr>
        <w:t>(TRD)</w:t>
      </w:r>
    </w:p>
    <w:p w14:paraId="21659FFA" w14:textId="7C400F0F" w:rsidR="007634DF" w:rsidRPr="00865D9C" w:rsidRDefault="007634DF" w:rsidP="007B602C">
      <w:pPr>
        <w:pStyle w:val="Banner1"/>
        <w:rPr>
          <w:rStyle w:val="CommentReference"/>
          <w:rFonts w:eastAsia="Calibri"/>
          <w:b w:val="0"/>
          <w:bCs w:val="0"/>
          <w:sz w:val="22"/>
          <w:szCs w:val="22"/>
        </w:rPr>
      </w:pPr>
    </w:p>
    <w:p w14:paraId="3A3155B3" w14:textId="77777777" w:rsidR="002B7162" w:rsidRPr="00865D9C" w:rsidRDefault="002B7162" w:rsidP="007B602C">
      <w:pPr>
        <w:pStyle w:val="Banner1"/>
        <w:rPr>
          <w:sz w:val="22"/>
          <w:szCs w:val="22"/>
        </w:rPr>
      </w:pPr>
    </w:p>
    <w:p w14:paraId="4DD7022D" w14:textId="713AD396" w:rsidR="007634DF" w:rsidRPr="00865D9C" w:rsidRDefault="01E9179A" w:rsidP="47084727">
      <w:pPr>
        <w:pStyle w:val="Banner1"/>
        <w:spacing w:line="280" w:lineRule="atLeast"/>
        <w:ind w:left="720"/>
        <w:jc w:val="both"/>
        <w:rPr>
          <w:sz w:val="22"/>
          <w:szCs w:val="22"/>
        </w:rPr>
      </w:pPr>
      <w:r w:rsidRPr="00865D9C">
        <w:rPr>
          <w:sz w:val="22"/>
          <w:szCs w:val="22"/>
        </w:rPr>
        <w:t>f</w:t>
      </w:r>
      <w:r w:rsidR="708AB533" w:rsidRPr="00865D9C">
        <w:rPr>
          <w:sz w:val="22"/>
          <w:szCs w:val="22"/>
        </w:rPr>
        <w:t xml:space="preserve">or the </w:t>
      </w:r>
      <w:r w:rsidR="00A13B22" w:rsidRPr="00865D9C">
        <w:rPr>
          <w:sz w:val="22"/>
          <w:szCs w:val="22"/>
        </w:rPr>
        <w:t xml:space="preserve">Provision of </w:t>
      </w:r>
      <w:r w:rsidR="007444D0" w:rsidRPr="00865D9C">
        <w:rPr>
          <w:sz w:val="22"/>
          <w:szCs w:val="22"/>
        </w:rPr>
        <w:t>a Shared Island Media Fund Talent Development and Content Development Initiative for Audio Content</w:t>
      </w:r>
    </w:p>
    <w:p w14:paraId="4C7B5D6D" w14:textId="77777777" w:rsidR="007634DF" w:rsidRPr="00865D9C" w:rsidRDefault="007634DF" w:rsidP="007B602C"/>
    <w:p w14:paraId="33BBF9B6" w14:textId="77777777" w:rsidR="007634DF" w:rsidRPr="00865D9C" w:rsidRDefault="007634DF" w:rsidP="007B602C"/>
    <w:tbl>
      <w:tblPr>
        <w:tblW w:w="0" w:type="auto"/>
        <w:shd w:val="clear" w:color="auto" w:fill="DEEAF6"/>
        <w:tblLayout w:type="fixed"/>
        <w:tblLook w:val="04A0" w:firstRow="1" w:lastRow="0" w:firstColumn="1" w:lastColumn="0" w:noHBand="0" w:noVBand="1"/>
      </w:tblPr>
      <w:tblGrid>
        <w:gridCol w:w="9638"/>
      </w:tblGrid>
      <w:tr w:rsidR="007634DF" w:rsidRPr="00865D9C" w14:paraId="191254F5" w14:textId="77777777" w:rsidTr="3044B7C8">
        <w:tc>
          <w:tcPr>
            <w:tcW w:w="9638" w:type="dxa"/>
            <w:shd w:val="clear" w:color="auto" w:fill="1F4E79" w:themeFill="accent5" w:themeFillShade="80"/>
          </w:tcPr>
          <w:p w14:paraId="4D679029" w14:textId="2457D2FB" w:rsidR="007634DF" w:rsidRPr="00865D9C" w:rsidRDefault="007634DF" w:rsidP="000E27F2">
            <w:pPr>
              <w:pStyle w:val="BlueBar15"/>
              <w:rPr>
                <w:sz w:val="22"/>
                <w:szCs w:val="22"/>
              </w:rPr>
            </w:pPr>
            <w:r w:rsidRPr="00865D9C">
              <w:rPr>
                <w:sz w:val="22"/>
                <w:szCs w:val="22"/>
              </w:rPr>
              <w:t>Tenderers Name</w:t>
            </w:r>
          </w:p>
        </w:tc>
      </w:tr>
      <w:tr w:rsidR="007634DF" w:rsidRPr="00865D9C" w14:paraId="719A0DCE" w14:textId="77777777" w:rsidTr="3044B7C8">
        <w:tc>
          <w:tcPr>
            <w:tcW w:w="9638" w:type="dxa"/>
            <w:shd w:val="clear" w:color="auto" w:fill="D9E2F3" w:themeFill="accent1" w:themeFillTint="33"/>
            <w:vAlign w:val="center"/>
          </w:tcPr>
          <w:p w14:paraId="6F51E93B" w14:textId="3CB8D170" w:rsidR="007634DF" w:rsidRPr="00865D9C" w:rsidRDefault="007634DF" w:rsidP="007B602C"/>
          <w:p w14:paraId="346D7F69" w14:textId="34CD45D1" w:rsidR="007634DF" w:rsidRPr="00865D9C" w:rsidRDefault="00566052" w:rsidP="007B602C">
            <w:pPr>
              <w:pStyle w:val="Banner3"/>
              <w:rPr>
                <w:sz w:val="22"/>
                <w:szCs w:val="22"/>
              </w:rPr>
            </w:pPr>
            <w:r w:rsidRPr="00865D9C">
              <w:rPr>
                <w:sz w:val="22"/>
                <w:szCs w:val="22"/>
              </w:rPr>
              <w:t xml:space="preserve">Insert Tenderer’s </w:t>
            </w:r>
            <w:r w:rsidR="007634DF" w:rsidRPr="00865D9C">
              <w:rPr>
                <w:sz w:val="22"/>
                <w:szCs w:val="22"/>
              </w:rPr>
              <w:t>Name</w:t>
            </w:r>
            <w:r w:rsidRPr="00865D9C">
              <w:rPr>
                <w:sz w:val="22"/>
                <w:szCs w:val="22"/>
              </w:rPr>
              <w:t xml:space="preserve"> here</w:t>
            </w:r>
          </w:p>
          <w:p w14:paraId="67BDA619" w14:textId="77777777" w:rsidR="007634DF" w:rsidRPr="00865D9C" w:rsidRDefault="007634DF" w:rsidP="007B602C"/>
        </w:tc>
      </w:tr>
    </w:tbl>
    <w:p w14:paraId="3E109A49" w14:textId="7B68423D" w:rsidR="007634DF" w:rsidRPr="00865D9C" w:rsidRDefault="007634DF" w:rsidP="007B602C"/>
    <w:p w14:paraId="69C215D2" w14:textId="55CBF646" w:rsidR="001D7526" w:rsidRPr="00865D9C" w:rsidRDefault="001D7526" w:rsidP="007B602C"/>
    <w:p w14:paraId="0CB3C53B" w14:textId="77777777" w:rsidR="001D7526" w:rsidRPr="00865D9C" w:rsidRDefault="001D7526" w:rsidP="007B602C"/>
    <w:p w14:paraId="1DFBC581" w14:textId="77777777" w:rsidR="007634DF" w:rsidRPr="00865D9C" w:rsidRDefault="007634DF" w:rsidP="007B602C"/>
    <w:p w14:paraId="4D019684" w14:textId="77777777" w:rsidR="00C64046" w:rsidRPr="00865D9C" w:rsidRDefault="00C64046" w:rsidP="007B602C"/>
    <w:p w14:paraId="5B838DEC" w14:textId="77777777" w:rsidR="00C64046" w:rsidRPr="00865D9C" w:rsidRDefault="00C64046" w:rsidP="007B602C"/>
    <w:p w14:paraId="53CE3F8F" w14:textId="77777777" w:rsidR="00C64046" w:rsidRPr="00865D9C" w:rsidRDefault="00C64046" w:rsidP="007B602C"/>
    <w:p w14:paraId="2283D790" w14:textId="77777777" w:rsidR="00C64046" w:rsidRPr="00865D9C" w:rsidRDefault="00C64046" w:rsidP="007B602C"/>
    <w:p w14:paraId="665C060F" w14:textId="77777777" w:rsidR="00C64046" w:rsidRPr="00865D9C" w:rsidRDefault="00C64046" w:rsidP="007B602C"/>
    <w:p w14:paraId="7AE69AC7" w14:textId="77777777" w:rsidR="00C64046" w:rsidRPr="00865D9C" w:rsidRDefault="00C64046" w:rsidP="007B602C"/>
    <w:p w14:paraId="78A3D901" w14:textId="77777777" w:rsidR="00C64046" w:rsidRPr="00865D9C" w:rsidRDefault="00C64046" w:rsidP="007B602C"/>
    <w:p w14:paraId="7603A27A" w14:textId="77777777" w:rsidR="00C64046" w:rsidRPr="00865D9C" w:rsidRDefault="00C64046" w:rsidP="007B602C"/>
    <w:p w14:paraId="35ABF0B4" w14:textId="77777777" w:rsidR="00C64046" w:rsidRPr="00865D9C" w:rsidRDefault="00C64046" w:rsidP="007B602C"/>
    <w:p w14:paraId="021DCD81" w14:textId="77777777" w:rsidR="00C64046" w:rsidRPr="00865D9C" w:rsidRDefault="00C64046" w:rsidP="007B602C"/>
    <w:p w14:paraId="51E86C95" w14:textId="77777777" w:rsidR="00C64046" w:rsidRPr="00865D9C" w:rsidRDefault="00C64046" w:rsidP="007B602C"/>
    <w:p w14:paraId="2D7B02C3" w14:textId="77777777" w:rsidR="00C64046" w:rsidRPr="00865D9C" w:rsidRDefault="00C64046" w:rsidP="007B602C"/>
    <w:p w14:paraId="3C8BBC7C" w14:textId="77777777" w:rsidR="00C64046" w:rsidRPr="00865D9C" w:rsidRDefault="00C64046" w:rsidP="007B602C"/>
    <w:p w14:paraId="5ED49750" w14:textId="77777777" w:rsidR="007634DF" w:rsidRPr="00865D9C" w:rsidRDefault="007634DF" w:rsidP="007B602C"/>
    <w:p w14:paraId="1CBDD3C6" w14:textId="77777777" w:rsidR="007634DF" w:rsidRPr="00865D9C" w:rsidRDefault="007634DF" w:rsidP="007B602C">
      <w:pPr>
        <w:pStyle w:val="Banner2"/>
        <w:rPr>
          <w:sz w:val="22"/>
          <w:szCs w:val="22"/>
        </w:rPr>
      </w:pPr>
      <w:r w:rsidRPr="00865D9C">
        <w:rPr>
          <w:sz w:val="22"/>
          <w:szCs w:val="22"/>
        </w:rPr>
        <w:t xml:space="preserve">N.B. The Response Document must be submitted and received via </w:t>
      </w:r>
      <w:proofErr w:type="spellStart"/>
      <w:r w:rsidRPr="00865D9C">
        <w:rPr>
          <w:sz w:val="22"/>
          <w:szCs w:val="22"/>
        </w:rPr>
        <w:t>eTenders</w:t>
      </w:r>
      <w:proofErr w:type="spellEnd"/>
      <w:r w:rsidRPr="00865D9C">
        <w:rPr>
          <w:sz w:val="22"/>
          <w:szCs w:val="22"/>
        </w:rPr>
        <w:t xml:space="preserve"> on or before the tender deadline of</w:t>
      </w:r>
    </w:p>
    <w:p w14:paraId="5396D035" w14:textId="77777777" w:rsidR="00AB6DCC" w:rsidRPr="00865D9C" w:rsidRDefault="00AB6DCC" w:rsidP="007B602C">
      <w:pPr>
        <w:pStyle w:val="Banner2"/>
        <w:rPr>
          <w:sz w:val="22"/>
          <w:szCs w:val="22"/>
        </w:rPr>
      </w:pPr>
    </w:p>
    <w:p w14:paraId="3B40F857" w14:textId="18A09D32" w:rsidR="00710A05" w:rsidRPr="00865D9C" w:rsidRDefault="00595D0D" w:rsidP="00595D0D">
      <w:pPr>
        <w:jc w:val="center"/>
      </w:pPr>
      <w:r w:rsidRPr="00865D9C">
        <w:rPr>
          <w:b/>
          <w:bCs/>
          <w:color w:val="002060"/>
          <w:highlight w:val="yellow"/>
        </w:rPr>
        <w:t>15:00 on 30 October 2026</w:t>
      </w:r>
    </w:p>
    <w:p w14:paraId="6100C8C3" w14:textId="4144ED7B" w:rsidR="00A624BA" w:rsidRPr="00865D9C" w:rsidRDefault="00A624BA" w:rsidP="007B602C"/>
    <w:p w14:paraId="5E049058" w14:textId="77777777" w:rsidR="00FF2F04" w:rsidRPr="00865D9C" w:rsidRDefault="00FF2F04" w:rsidP="007B602C"/>
    <w:p w14:paraId="73D309BA" w14:textId="77777777" w:rsidR="00FF2F04" w:rsidRPr="00865D9C" w:rsidRDefault="00FF2F04" w:rsidP="007B602C"/>
    <w:p w14:paraId="7D5829FC" w14:textId="77777777" w:rsidR="00FF2F04" w:rsidRPr="00865D9C" w:rsidRDefault="00FF2F04" w:rsidP="007B602C"/>
    <w:p w14:paraId="1F233E51" w14:textId="77777777" w:rsidR="00FF2F04" w:rsidRPr="00865D9C" w:rsidRDefault="00FF2F04" w:rsidP="007B602C"/>
    <w:p w14:paraId="61478397" w14:textId="77777777" w:rsidR="00FF2F04" w:rsidRPr="00865D9C" w:rsidRDefault="00FF2F04" w:rsidP="007B602C"/>
    <w:p w14:paraId="27BE2BE9" w14:textId="77777777" w:rsidR="00FF2F04" w:rsidRPr="00865D9C" w:rsidRDefault="00FF2F04" w:rsidP="007B602C"/>
    <w:p w14:paraId="40F6C559" w14:textId="77777777" w:rsidR="00FF2F04" w:rsidRPr="00865D9C" w:rsidRDefault="00FF2F04" w:rsidP="007B602C"/>
    <w:p w14:paraId="04C89110" w14:textId="77777777" w:rsidR="00FF2F04" w:rsidRPr="00865D9C" w:rsidRDefault="00FF2F04" w:rsidP="007B602C"/>
    <w:p w14:paraId="3118B353" w14:textId="77777777" w:rsidR="00FF2F04" w:rsidRPr="00865D9C" w:rsidRDefault="00FF2F04" w:rsidP="007B602C"/>
    <w:p w14:paraId="05C1C01E" w14:textId="77777777" w:rsidR="00FF2F04" w:rsidRPr="00865D9C" w:rsidRDefault="00FF2F04" w:rsidP="007B602C"/>
    <w:p w14:paraId="4F97682C" w14:textId="77777777" w:rsidR="00FF2F04" w:rsidRPr="00865D9C" w:rsidRDefault="00FF2F04" w:rsidP="007B602C"/>
    <w:sdt>
      <w:sdtPr>
        <w:rPr>
          <w:rFonts w:asciiTheme="minorHAnsi" w:eastAsia="Times New Roman" w:hAnsiTheme="minorHAnsi" w:cstheme="minorHAnsi"/>
          <w:b/>
          <w:bCs/>
          <w:color w:val="auto"/>
          <w:sz w:val="22"/>
          <w:szCs w:val="22"/>
          <w:lang w:val="en-IE"/>
        </w:rPr>
        <w:id w:val="1047571888"/>
        <w:docPartObj>
          <w:docPartGallery w:val="Table of Contents"/>
          <w:docPartUnique/>
        </w:docPartObj>
      </w:sdtPr>
      <w:sdtContent>
        <w:p w14:paraId="41F7ECB1" w14:textId="1EE3AB8A" w:rsidR="005C7832" w:rsidRPr="00865D9C" w:rsidRDefault="005C7832">
          <w:pPr>
            <w:pStyle w:val="TOCHeading"/>
            <w:rPr>
              <w:rFonts w:asciiTheme="minorHAnsi" w:hAnsiTheme="minorHAnsi" w:cstheme="minorHAnsi"/>
              <w:b/>
              <w:bCs/>
              <w:sz w:val="22"/>
              <w:szCs w:val="22"/>
            </w:rPr>
          </w:pPr>
          <w:r w:rsidRPr="00865D9C">
            <w:rPr>
              <w:rFonts w:asciiTheme="minorHAnsi" w:hAnsiTheme="minorHAnsi" w:cstheme="minorHAnsi"/>
              <w:b/>
              <w:bCs/>
              <w:sz w:val="22"/>
              <w:szCs w:val="22"/>
            </w:rPr>
            <w:t>Contents</w:t>
          </w:r>
        </w:p>
        <w:p w14:paraId="4557F63B" w14:textId="28AC32DE" w:rsidR="007A318F" w:rsidRPr="00865D9C" w:rsidRDefault="005C7832">
          <w:pPr>
            <w:pStyle w:val="TOC1"/>
            <w:tabs>
              <w:tab w:val="right" w:leader="dot" w:pos="9016"/>
            </w:tabs>
            <w:rPr>
              <w:rFonts w:eastAsiaTheme="minorEastAsia"/>
              <w:noProof/>
              <w:kern w:val="2"/>
              <w:lang w:eastAsia="en-IE"/>
              <w14:ligatures w14:val="standardContextual"/>
            </w:rPr>
          </w:pPr>
          <w:r w:rsidRPr="00865D9C">
            <w:fldChar w:fldCharType="begin"/>
          </w:r>
          <w:r w:rsidRPr="00865D9C">
            <w:instrText xml:space="preserve"> TOC \o "1-3" \h \z \u </w:instrText>
          </w:r>
          <w:r w:rsidRPr="00865D9C">
            <w:fldChar w:fldCharType="separate"/>
          </w:r>
          <w:hyperlink w:anchor="_Toc239414300" w:history="1">
            <w:r w:rsidR="007A318F" w:rsidRPr="00865D9C">
              <w:rPr>
                <w:rStyle w:val="Hyperlink"/>
                <w:noProof/>
              </w:rPr>
              <w:t>SECTION A - IMPORTANT NOTES AND TENDERER’S DETAILS</w:t>
            </w:r>
            <w:r w:rsidR="007A318F" w:rsidRPr="00865D9C">
              <w:rPr>
                <w:noProof/>
                <w:webHidden/>
              </w:rPr>
              <w:tab/>
            </w:r>
            <w:r w:rsidR="007A318F" w:rsidRPr="00865D9C">
              <w:rPr>
                <w:noProof/>
                <w:webHidden/>
              </w:rPr>
              <w:fldChar w:fldCharType="begin"/>
            </w:r>
            <w:r w:rsidR="007A318F" w:rsidRPr="00865D9C">
              <w:rPr>
                <w:noProof/>
                <w:webHidden/>
              </w:rPr>
              <w:instrText xml:space="preserve"> PAGEREF _Toc239414300 \h </w:instrText>
            </w:r>
            <w:r w:rsidR="007A318F" w:rsidRPr="00865D9C">
              <w:rPr>
                <w:noProof/>
                <w:webHidden/>
              </w:rPr>
            </w:r>
            <w:r w:rsidR="007A318F" w:rsidRPr="00865D9C">
              <w:rPr>
                <w:noProof/>
                <w:webHidden/>
              </w:rPr>
              <w:fldChar w:fldCharType="separate"/>
            </w:r>
            <w:r w:rsidR="007A318F" w:rsidRPr="00865D9C">
              <w:rPr>
                <w:noProof/>
                <w:webHidden/>
              </w:rPr>
              <w:t>3</w:t>
            </w:r>
            <w:r w:rsidR="007A318F" w:rsidRPr="00865D9C">
              <w:rPr>
                <w:noProof/>
                <w:webHidden/>
              </w:rPr>
              <w:fldChar w:fldCharType="end"/>
            </w:r>
          </w:hyperlink>
        </w:p>
        <w:p w14:paraId="5A8E035C" w14:textId="2C391138" w:rsidR="007A318F" w:rsidRPr="00865D9C" w:rsidRDefault="007A318F">
          <w:pPr>
            <w:pStyle w:val="TOC2"/>
            <w:tabs>
              <w:tab w:val="right" w:leader="dot" w:pos="9016"/>
            </w:tabs>
            <w:rPr>
              <w:rFonts w:eastAsiaTheme="minorEastAsia"/>
              <w:noProof/>
              <w:kern w:val="2"/>
              <w:lang w:eastAsia="en-IE"/>
              <w14:ligatures w14:val="standardContextual"/>
            </w:rPr>
          </w:pPr>
          <w:hyperlink w:anchor="_Toc239414301" w:history="1">
            <w:r w:rsidRPr="00865D9C">
              <w:rPr>
                <w:rStyle w:val="Hyperlink"/>
                <w:noProof/>
              </w:rPr>
              <w:t>SECTION A.1  IMPORTANT NOTES</w:t>
            </w:r>
            <w:r w:rsidRPr="00865D9C">
              <w:rPr>
                <w:noProof/>
                <w:webHidden/>
              </w:rPr>
              <w:tab/>
            </w:r>
            <w:r w:rsidRPr="00865D9C">
              <w:rPr>
                <w:noProof/>
                <w:webHidden/>
              </w:rPr>
              <w:fldChar w:fldCharType="begin"/>
            </w:r>
            <w:r w:rsidRPr="00865D9C">
              <w:rPr>
                <w:noProof/>
                <w:webHidden/>
              </w:rPr>
              <w:instrText xml:space="preserve"> PAGEREF _Toc239414301 \h </w:instrText>
            </w:r>
            <w:r w:rsidRPr="00865D9C">
              <w:rPr>
                <w:noProof/>
                <w:webHidden/>
              </w:rPr>
            </w:r>
            <w:r w:rsidRPr="00865D9C">
              <w:rPr>
                <w:noProof/>
                <w:webHidden/>
              </w:rPr>
              <w:fldChar w:fldCharType="separate"/>
            </w:r>
            <w:r w:rsidRPr="00865D9C">
              <w:rPr>
                <w:noProof/>
                <w:webHidden/>
              </w:rPr>
              <w:t>3</w:t>
            </w:r>
            <w:r w:rsidRPr="00865D9C">
              <w:rPr>
                <w:noProof/>
                <w:webHidden/>
              </w:rPr>
              <w:fldChar w:fldCharType="end"/>
            </w:r>
          </w:hyperlink>
        </w:p>
        <w:p w14:paraId="1523B6AB" w14:textId="22047FA1" w:rsidR="007A318F" w:rsidRPr="00865D9C" w:rsidRDefault="007A318F">
          <w:pPr>
            <w:pStyle w:val="TOC2"/>
            <w:tabs>
              <w:tab w:val="right" w:leader="dot" w:pos="9016"/>
            </w:tabs>
            <w:rPr>
              <w:rFonts w:eastAsiaTheme="minorEastAsia"/>
              <w:noProof/>
              <w:kern w:val="2"/>
              <w:lang w:eastAsia="en-IE"/>
              <w14:ligatures w14:val="standardContextual"/>
            </w:rPr>
          </w:pPr>
          <w:hyperlink w:anchor="_Toc239414302" w:history="1">
            <w:r w:rsidRPr="00865D9C">
              <w:rPr>
                <w:rStyle w:val="Hyperlink"/>
                <w:noProof/>
              </w:rPr>
              <w:t>SECTION A.2  TENDERER’S DETAILS</w:t>
            </w:r>
            <w:r w:rsidRPr="00865D9C">
              <w:rPr>
                <w:noProof/>
                <w:webHidden/>
              </w:rPr>
              <w:tab/>
            </w:r>
            <w:r w:rsidRPr="00865D9C">
              <w:rPr>
                <w:noProof/>
                <w:webHidden/>
              </w:rPr>
              <w:fldChar w:fldCharType="begin"/>
            </w:r>
            <w:r w:rsidRPr="00865D9C">
              <w:rPr>
                <w:noProof/>
                <w:webHidden/>
              </w:rPr>
              <w:instrText xml:space="preserve"> PAGEREF _Toc239414302 \h </w:instrText>
            </w:r>
            <w:r w:rsidRPr="00865D9C">
              <w:rPr>
                <w:noProof/>
                <w:webHidden/>
              </w:rPr>
            </w:r>
            <w:r w:rsidRPr="00865D9C">
              <w:rPr>
                <w:noProof/>
                <w:webHidden/>
              </w:rPr>
              <w:fldChar w:fldCharType="separate"/>
            </w:r>
            <w:r w:rsidRPr="00865D9C">
              <w:rPr>
                <w:noProof/>
                <w:webHidden/>
              </w:rPr>
              <w:t>4</w:t>
            </w:r>
            <w:r w:rsidRPr="00865D9C">
              <w:rPr>
                <w:noProof/>
                <w:webHidden/>
              </w:rPr>
              <w:fldChar w:fldCharType="end"/>
            </w:r>
          </w:hyperlink>
        </w:p>
        <w:p w14:paraId="16237439" w14:textId="3865A570" w:rsidR="007A318F" w:rsidRPr="00865D9C" w:rsidRDefault="007A318F">
          <w:pPr>
            <w:pStyle w:val="TOC2"/>
            <w:tabs>
              <w:tab w:val="right" w:leader="dot" w:pos="9016"/>
            </w:tabs>
            <w:rPr>
              <w:rFonts w:eastAsiaTheme="minorEastAsia"/>
              <w:noProof/>
              <w:kern w:val="2"/>
              <w:lang w:eastAsia="en-IE"/>
              <w14:ligatures w14:val="standardContextual"/>
            </w:rPr>
          </w:pPr>
          <w:hyperlink w:anchor="_Toc239414303" w:history="1">
            <w:r w:rsidRPr="00865D9C">
              <w:rPr>
                <w:rStyle w:val="Hyperlink"/>
                <w:noProof/>
              </w:rPr>
              <w:t>SECTION A.3  3</w:t>
            </w:r>
            <w:r w:rsidRPr="00865D9C">
              <w:rPr>
                <w:rStyle w:val="Hyperlink"/>
                <w:noProof/>
                <w:vertAlign w:val="superscript"/>
              </w:rPr>
              <w:t>rd</w:t>
            </w:r>
            <w:r w:rsidRPr="00865D9C">
              <w:rPr>
                <w:rStyle w:val="Hyperlink"/>
                <w:noProof/>
              </w:rPr>
              <w:t xml:space="preserve"> PARTY/SUBCONTRACTOR DETAILS – If applicable</w:t>
            </w:r>
            <w:r w:rsidRPr="00865D9C">
              <w:rPr>
                <w:noProof/>
                <w:webHidden/>
              </w:rPr>
              <w:tab/>
            </w:r>
            <w:r w:rsidRPr="00865D9C">
              <w:rPr>
                <w:noProof/>
                <w:webHidden/>
              </w:rPr>
              <w:fldChar w:fldCharType="begin"/>
            </w:r>
            <w:r w:rsidRPr="00865D9C">
              <w:rPr>
                <w:noProof/>
                <w:webHidden/>
              </w:rPr>
              <w:instrText xml:space="preserve"> PAGEREF _Toc239414303 \h </w:instrText>
            </w:r>
            <w:r w:rsidRPr="00865D9C">
              <w:rPr>
                <w:noProof/>
                <w:webHidden/>
              </w:rPr>
            </w:r>
            <w:r w:rsidRPr="00865D9C">
              <w:rPr>
                <w:noProof/>
                <w:webHidden/>
              </w:rPr>
              <w:fldChar w:fldCharType="separate"/>
            </w:r>
            <w:r w:rsidRPr="00865D9C">
              <w:rPr>
                <w:noProof/>
                <w:webHidden/>
              </w:rPr>
              <w:t>4</w:t>
            </w:r>
            <w:r w:rsidRPr="00865D9C">
              <w:rPr>
                <w:noProof/>
                <w:webHidden/>
              </w:rPr>
              <w:fldChar w:fldCharType="end"/>
            </w:r>
          </w:hyperlink>
        </w:p>
        <w:p w14:paraId="692E67BA" w14:textId="4509DC53" w:rsidR="007A318F" w:rsidRPr="00865D9C" w:rsidRDefault="007A318F">
          <w:pPr>
            <w:pStyle w:val="TOC2"/>
            <w:tabs>
              <w:tab w:val="right" w:leader="dot" w:pos="9016"/>
            </w:tabs>
            <w:rPr>
              <w:rFonts w:eastAsiaTheme="minorEastAsia"/>
              <w:noProof/>
              <w:kern w:val="2"/>
              <w:lang w:eastAsia="en-IE"/>
              <w14:ligatures w14:val="standardContextual"/>
            </w:rPr>
          </w:pPr>
          <w:hyperlink w:anchor="_Toc239414304" w:history="1">
            <w:r w:rsidRPr="00865D9C">
              <w:rPr>
                <w:rStyle w:val="Hyperlink"/>
                <w:noProof/>
              </w:rPr>
              <w:t>SECTION A.4  JOINT VENTURE/CONSORTIUM DETAILS - If applicable</w:t>
            </w:r>
            <w:r w:rsidRPr="00865D9C">
              <w:rPr>
                <w:noProof/>
                <w:webHidden/>
              </w:rPr>
              <w:tab/>
            </w:r>
            <w:r w:rsidRPr="00865D9C">
              <w:rPr>
                <w:noProof/>
                <w:webHidden/>
              </w:rPr>
              <w:fldChar w:fldCharType="begin"/>
            </w:r>
            <w:r w:rsidRPr="00865D9C">
              <w:rPr>
                <w:noProof/>
                <w:webHidden/>
              </w:rPr>
              <w:instrText xml:space="preserve"> PAGEREF _Toc239414304 \h </w:instrText>
            </w:r>
            <w:r w:rsidRPr="00865D9C">
              <w:rPr>
                <w:noProof/>
                <w:webHidden/>
              </w:rPr>
            </w:r>
            <w:r w:rsidRPr="00865D9C">
              <w:rPr>
                <w:noProof/>
                <w:webHidden/>
              </w:rPr>
              <w:fldChar w:fldCharType="separate"/>
            </w:r>
            <w:r w:rsidRPr="00865D9C">
              <w:rPr>
                <w:noProof/>
                <w:webHidden/>
              </w:rPr>
              <w:t>5</w:t>
            </w:r>
            <w:r w:rsidRPr="00865D9C">
              <w:rPr>
                <w:noProof/>
                <w:webHidden/>
              </w:rPr>
              <w:fldChar w:fldCharType="end"/>
            </w:r>
          </w:hyperlink>
        </w:p>
        <w:p w14:paraId="344E2D2D" w14:textId="52C43591" w:rsidR="007A318F" w:rsidRPr="00865D9C" w:rsidRDefault="007A318F">
          <w:pPr>
            <w:pStyle w:val="TOC2"/>
            <w:tabs>
              <w:tab w:val="right" w:leader="dot" w:pos="9016"/>
            </w:tabs>
            <w:rPr>
              <w:rFonts w:eastAsiaTheme="minorEastAsia"/>
              <w:noProof/>
              <w:kern w:val="2"/>
              <w:lang w:eastAsia="en-IE"/>
              <w14:ligatures w14:val="standardContextual"/>
            </w:rPr>
          </w:pPr>
          <w:hyperlink w:anchor="_Toc239414305" w:history="1">
            <w:r w:rsidRPr="00865D9C">
              <w:rPr>
                <w:rStyle w:val="Hyperlink"/>
                <w:noProof/>
              </w:rPr>
              <w:t>SECTION A.5  TENDERER’S STATEMENT</w:t>
            </w:r>
            <w:r w:rsidRPr="00865D9C">
              <w:rPr>
                <w:noProof/>
                <w:webHidden/>
              </w:rPr>
              <w:tab/>
            </w:r>
            <w:r w:rsidRPr="00865D9C">
              <w:rPr>
                <w:noProof/>
                <w:webHidden/>
              </w:rPr>
              <w:fldChar w:fldCharType="begin"/>
            </w:r>
            <w:r w:rsidRPr="00865D9C">
              <w:rPr>
                <w:noProof/>
                <w:webHidden/>
              </w:rPr>
              <w:instrText xml:space="preserve"> PAGEREF _Toc239414305 \h </w:instrText>
            </w:r>
            <w:r w:rsidRPr="00865D9C">
              <w:rPr>
                <w:noProof/>
                <w:webHidden/>
              </w:rPr>
            </w:r>
            <w:r w:rsidRPr="00865D9C">
              <w:rPr>
                <w:noProof/>
                <w:webHidden/>
              </w:rPr>
              <w:fldChar w:fldCharType="separate"/>
            </w:r>
            <w:r w:rsidRPr="00865D9C">
              <w:rPr>
                <w:noProof/>
                <w:webHidden/>
              </w:rPr>
              <w:t>7</w:t>
            </w:r>
            <w:r w:rsidRPr="00865D9C">
              <w:rPr>
                <w:noProof/>
                <w:webHidden/>
              </w:rPr>
              <w:fldChar w:fldCharType="end"/>
            </w:r>
          </w:hyperlink>
        </w:p>
        <w:p w14:paraId="3627F2B0" w14:textId="7D779C5C" w:rsidR="007A318F" w:rsidRPr="00865D9C" w:rsidRDefault="007A318F">
          <w:pPr>
            <w:pStyle w:val="TOC2"/>
            <w:tabs>
              <w:tab w:val="right" w:leader="dot" w:pos="9016"/>
            </w:tabs>
            <w:rPr>
              <w:rFonts w:eastAsiaTheme="minorEastAsia"/>
              <w:noProof/>
              <w:kern w:val="2"/>
              <w:lang w:eastAsia="en-IE"/>
              <w14:ligatures w14:val="standardContextual"/>
            </w:rPr>
          </w:pPr>
          <w:hyperlink w:anchor="_Toc239414306" w:history="1">
            <w:r w:rsidRPr="00865D9C">
              <w:rPr>
                <w:rStyle w:val="Hyperlink"/>
                <w:noProof/>
              </w:rPr>
              <w:t>SECTION A.6   DECLARATION AS TO PERSONAL CIRCUMSTANCES OF THE TENDERER</w:t>
            </w:r>
            <w:r w:rsidRPr="00865D9C">
              <w:rPr>
                <w:noProof/>
                <w:webHidden/>
              </w:rPr>
              <w:tab/>
            </w:r>
            <w:r w:rsidRPr="00865D9C">
              <w:rPr>
                <w:noProof/>
                <w:webHidden/>
              </w:rPr>
              <w:fldChar w:fldCharType="begin"/>
            </w:r>
            <w:r w:rsidRPr="00865D9C">
              <w:rPr>
                <w:noProof/>
                <w:webHidden/>
              </w:rPr>
              <w:instrText xml:space="preserve"> PAGEREF _Toc239414306 \h </w:instrText>
            </w:r>
            <w:r w:rsidRPr="00865D9C">
              <w:rPr>
                <w:noProof/>
                <w:webHidden/>
              </w:rPr>
            </w:r>
            <w:r w:rsidRPr="00865D9C">
              <w:rPr>
                <w:noProof/>
                <w:webHidden/>
              </w:rPr>
              <w:fldChar w:fldCharType="separate"/>
            </w:r>
            <w:r w:rsidRPr="00865D9C">
              <w:rPr>
                <w:noProof/>
                <w:webHidden/>
              </w:rPr>
              <w:t>9</w:t>
            </w:r>
            <w:r w:rsidRPr="00865D9C">
              <w:rPr>
                <w:noProof/>
                <w:webHidden/>
              </w:rPr>
              <w:fldChar w:fldCharType="end"/>
            </w:r>
          </w:hyperlink>
        </w:p>
        <w:p w14:paraId="35960D86" w14:textId="21F0D6B4" w:rsidR="007A318F" w:rsidRPr="00865D9C" w:rsidRDefault="007A318F">
          <w:pPr>
            <w:pStyle w:val="TOC1"/>
            <w:tabs>
              <w:tab w:val="right" w:leader="dot" w:pos="9016"/>
            </w:tabs>
            <w:rPr>
              <w:rFonts w:eastAsiaTheme="minorEastAsia"/>
              <w:noProof/>
              <w:kern w:val="2"/>
              <w:lang w:eastAsia="en-IE"/>
              <w14:ligatures w14:val="standardContextual"/>
            </w:rPr>
          </w:pPr>
          <w:hyperlink w:anchor="_Toc239414307" w:history="1">
            <w:r w:rsidRPr="00865D9C">
              <w:rPr>
                <w:rStyle w:val="Hyperlink"/>
                <w:noProof/>
              </w:rPr>
              <w:t>SECTION B - COMPLIANT TENDERS</w:t>
            </w:r>
            <w:r w:rsidRPr="00865D9C">
              <w:rPr>
                <w:noProof/>
                <w:webHidden/>
              </w:rPr>
              <w:tab/>
            </w:r>
            <w:r w:rsidRPr="00865D9C">
              <w:rPr>
                <w:noProof/>
                <w:webHidden/>
              </w:rPr>
              <w:fldChar w:fldCharType="begin"/>
            </w:r>
            <w:r w:rsidRPr="00865D9C">
              <w:rPr>
                <w:noProof/>
                <w:webHidden/>
              </w:rPr>
              <w:instrText xml:space="preserve"> PAGEREF _Toc239414307 \h </w:instrText>
            </w:r>
            <w:r w:rsidRPr="00865D9C">
              <w:rPr>
                <w:noProof/>
                <w:webHidden/>
              </w:rPr>
            </w:r>
            <w:r w:rsidRPr="00865D9C">
              <w:rPr>
                <w:noProof/>
                <w:webHidden/>
              </w:rPr>
              <w:fldChar w:fldCharType="separate"/>
            </w:r>
            <w:r w:rsidRPr="00865D9C">
              <w:rPr>
                <w:noProof/>
                <w:webHidden/>
              </w:rPr>
              <w:t>13</w:t>
            </w:r>
            <w:r w:rsidRPr="00865D9C">
              <w:rPr>
                <w:noProof/>
                <w:webHidden/>
              </w:rPr>
              <w:fldChar w:fldCharType="end"/>
            </w:r>
          </w:hyperlink>
        </w:p>
        <w:p w14:paraId="5891A160" w14:textId="7C240213" w:rsidR="007A318F" w:rsidRPr="00865D9C" w:rsidRDefault="007A318F">
          <w:pPr>
            <w:pStyle w:val="TOC1"/>
            <w:tabs>
              <w:tab w:val="right" w:leader="dot" w:pos="9016"/>
            </w:tabs>
            <w:rPr>
              <w:rFonts w:eastAsiaTheme="minorEastAsia"/>
              <w:noProof/>
              <w:kern w:val="2"/>
              <w:lang w:eastAsia="en-IE"/>
              <w14:ligatures w14:val="standardContextual"/>
            </w:rPr>
          </w:pPr>
          <w:hyperlink w:anchor="_Toc239414308" w:history="1">
            <w:r w:rsidRPr="00865D9C">
              <w:rPr>
                <w:rStyle w:val="Hyperlink"/>
                <w:noProof/>
              </w:rPr>
              <w:t>SECTION C - SELECTION CRITERIA</w:t>
            </w:r>
            <w:r w:rsidRPr="00865D9C">
              <w:rPr>
                <w:noProof/>
                <w:webHidden/>
              </w:rPr>
              <w:tab/>
            </w:r>
            <w:r w:rsidRPr="00865D9C">
              <w:rPr>
                <w:noProof/>
                <w:webHidden/>
              </w:rPr>
              <w:fldChar w:fldCharType="begin"/>
            </w:r>
            <w:r w:rsidRPr="00865D9C">
              <w:rPr>
                <w:noProof/>
                <w:webHidden/>
              </w:rPr>
              <w:instrText xml:space="preserve"> PAGEREF _Toc239414308 \h </w:instrText>
            </w:r>
            <w:r w:rsidRPr="00865D9C">
              <w:rPr>
                <w:noProof/>
                <w:webHidden/>
              </w:rPr>
            </w:r>
            <w:r w:rsidRPr="00865D9C">
              <w:rPr>
                <w:noProof/>
                <w:webHidden/>
              </w:rPr>
              <w:fldChar w:fldCharType="separate"/>
            </w:r>
            <w:r w:rsidRPr="00865D9C">
              <w:rPr>
                <w:noProof/>
                <w:webHidden/>
              </w:rPr>
              <w:t>13</w:t>
            </w:r>
            <w:r w:rsidRPr="00865D9C">
              <w:rPr>
                <w:noProof/>
                <w:webHidden/>
              </w:rPr>
              <w:fldChar w:fldCharType="end"/>
            </w:r>
          </w:hyperlink>
        </w:p>
        <w:p w14:paraId="65E8B597" w14:textId="52F9A4E3" w:rsidR="007A318F" w:rsidRPr="00865D9C" w:rsidRDefault="007A318F">
          <w:pPr>
            <w:pStyle w:val="TOC1"/>
            <w:tabs>
              <w:tab w:val="right" w:leader="dot" w:pos="9016"/>
            </w:tabs>
            <w:rPr>
              <w:rFonts w:eastAsiaTheme="minorEastAsia"/>
              <w:noProof/>
              <w:kern w:val="2"/>
              <w:lang w:eastAsia="en-IE"/>
              <w14:ligatures w14:val="standardContextual"/>
            </w:rPr>
          </w:pPr>
          <w:hyperlink w:anchor="_Toc239414309" w:history="1">
            <w:r w:rsidRPr="00865D9C">
              <w:rPr>
                <w:rStyle w:val="Hyperlink"/>
                <w:noProof/>
              </w:rPr>
              <w:t>SECTION D - AWARD CRITERIA</w:t>
            </w:r>
            <w:r w:rsidRPr="00865D9C">
              <w:rPr>
                <w:noProof/>
                <w:webHidden/>
              </w:rPr>
              <w:tab/>
            </w:r>
            <w:r w:rsidRPr="00865D9C">
              <w:rPr>
                <w:noProof/>
                <w:webHidden/>
              </w:rPr>
              <w:fldChar w:fldCharType="begin"/>
            </w:r>
            <w:r w:rsidRPr="00865D9C">
              <w:rPr>
                <w:noProof/>
                <w:webHidden/>
              </w:rPr>
              <w:instrText xml:space="preserve"> PAGEREF _Toc239414309 \h </w:instrText>
            </w:r>
            <w:r w:rsidRPr="00865D9C">
              <w:rPr>
                <w:noProof/>
                <w:webHidden/>
              </w:rPr>
            </w:r>
            <w:r w:rsidRPr="00865D9C">
              <w:rPr>
                <w:noProof/>
                <w:webHidden/>
              </w:rPr>
              <w:fldChar w:fldCharType="separate"/>
            </w:r>
            <w:r w:rsidRPr="00865D9C">
              <w:rPr>
                <w:noProof/>
                <w:webHidden/>
              </w:rPr>
              <w:t>16</w:t>
            </w:r>
            <w:r w:rsidRPr="00865D9C">
              <w:rPr>
                <w:noProof/>
                <w:webHidden/>
              </w:rPr>
              <w:fldChar w:fldCharType="end"/>
            </w:r>
          </w:hyperlink>
        </w:p>
        <w:p w14:paraId="2B8B5A44" w14:textId="404E4A54" w:rsidR="007A318F" w:rsidRPr="00865D9C" w:rsidRDefault="007A318F">
          <w:pPr>
            <w:pStyle w:val="TOC2"/>
            <w:tabs>
              <w:tab w:val="right" w:leader="dot" w:pos="9016"/>
            </w:tabs>
            <w:rPr>
              <w:rFonts w:eastAsiaTheme="minorEastAsia"/>
              <w:noProof/>
              <w:kern w:val="2"/>
              <w:lang w:eastAsia="en-IE"/>
              <w14:ligatures w14:val="standardContextual"/>
            </w:rPr>
          </w:pPr>
          <w:hyperlink w:anchor="_Toc239414310" w:history="1">
            <w:r w:rsidRPr="00865D9C">
              <w:rPr>
                <w:rStyle w:val="Hyperlink"/>
                <w:noProof/>
              </w:rPr>
              <w:t>D.1 AWARD Criterion (A) –</w:t>
            </w:r>
            <w:r w:rsidRPr="00865D9C">
              <w:rPr>
                <w:noProof/>
                <w:webHidden/>
              </w:rPr>
              <w:tab/>
            </w:r>
            <w:r w:rsidRPr="00865D9C">
              <w:rPr>
                <w:noProof/>
                <w:webHidden/>
              </w:rPr>
              <w:fldChar w:fldCharType="begin"/>
            </w:r>
            <w:r w:rsidRPr="00865D9C">
              <w:rPr>
                <w:noProof/>
                <w:webHidden/>
              </w:rPr>
              <w:instrText xml:space="preserve"> PAGEREF _Toc239414310 \h </w:instrText>
            </w:r>
            <w:r w:rsidRPr="00865D9C">
              <w:rPr>
                <w:noProof/>
                <w:webHidden/>
              </w:rPr>
            </w:r>
            <w:r w:rsidRPr="00865D9C">
              <w:rPr>
                <w:noProof/>
                <w:webHidden/>
              </w:rPr>
              <w:fldChar w:fldCharType="separate"/>
            </w:r>
            <w:r w:rsidRPr="00865D9C">
              <w:rPr>
                <w:noProof/>
                <w:webHidden/>
              </w:rPr>
              <w:t>17</w:t>
            </w:r>
            <w:r w:rsidRPr="00865D9C">
              <w:rPr>
                <w:noProof/>
                <w:webHidden/>
              </w:rPr>
              <w:fldChar w:fldCharType="end"/>
            </w:r>
          </w:hyperlink>
        </w:p>
        <w:p w14:paraId="1C12B893" w14:textId="37B979C3" w:rsidR="007A318F" w:rsidRPr="00865D9C" w:rsidRDefault="007A318F">
          <w:pPr>
            <w:pStyle w:val="TOC2"/>
            <w:tabs>
              <w:tab w:val="right" w:leader="dot" w:pos="9016"/>
            </w:tabs>
            <w:rPr>
              <w:rFonts w:eastAsiaTheme="minorEastAsia"/>
              <w:noProof/>
              <w:kern w:val="2"/>
              <w:lang w:eastAsia="en-IE"/>
              <w14:ligatures w14:val="standardContextual"/>
            </w:rPr>
          </w:pPr>
          <w:hyperlink w:anchor="_Toc239414311" w:history="1">
            <w:r w:rsidRPr="00865D9C">
              <w:rPr>
                <w:rStyle w:val="Hyperlink"/>
                <w:noProof/>
              </w:rPr>
              <w:t>D.2  Award Criterion (B) –</w:t>
            </w:r>
            <w:r w:rsidRPr="00865D9C">
              <w:rPr>
                <w:noProof/>
                <w:webHidden/>
              </w:rPr>
              <w:tab/>
            </w:r>
            <w:r w:rsidRPr="00865D9C">
              <w:rPr>
                <w:noProof/>
                <w:webHidden/>
              </w:rPr>
              <w:fldChar w:fldCharType="begin"/>
            </w:r>
            <w:r w:rsidRPr="00865D9C">
              <w:rPr>
                <w:noProof/>
                <w:webHidden/>
              </w:rPr>
              <w:instrText xml:space="preserve"> PAGEREF _Toc239414311 \h </w:instrText>
            </w:r>
            <w:r w:rsidRPr="00865D9C">
              <w:rPr>
                <w:noProof/>
                <w:webHidden/>
              </w:rPr>
            </w:r>
            <w:r w:rsidRPr="00865D9C">
              <w:rPr>
                <w:noProof/>
                <w:webHidden/>
              </w:rPr>
              <w:fldChar w:fldCharType="separate"/>
            </w:r>
            <w:r w:rsidRPr="00865D9C">
              <w:rPr>
                <w:noProof/>
                <w:webHidden/>
              </w:rPr>
              <w:t>17</w:t>
            </w:r>
            <w:r w:rsidRPr="00865D9C">
              <w:rPr>
                <w:noProof/>
                <w:webHidden/>
              </w:rPr>
              <w:fldChar w:fldCharType="end"/>
            </w:r>
          </w:hyperlink>
        </w:p>
        <w:p w14:paraId="153F9906" w14:textId="2AD77500" w:rsidR="007A318F" w:rsidRPr="00865D9C" w:rsidRDefault="007A318F">
          <w:pPr>
            <w:pStyle w:val="TOC2"/>
            <w:tabs>
              <w:tab w:val="right" w:leader="dot" w:pos="9016"/>
            </w:tabs>
            <w:rPr>
              <w:rFonts w:eastAsiaTheme="minorEastAsia"/>
              <w:noProof/>
              <w:kern w:val="2"/>
              <w:lang w:eastAsia="en-IE"/>
              <w14:ligatures w14:val="standardContextual"/>
            </w:rPr>
          </w:pPr>
          <w:hyperlink w:anchor="_Toc239414312" w:history="1">
            <w:r w:rsidRPr="00865D9C">
              <w:rPr>
                <w:rStyle w:val="Hyperlink"/>
                <w:noProof/>
              </w:rPr>
              <w:t>D.3  Award Criterion (C)</w:t>
            </w:r>
            <w:r w:rsidRPr="00865D9C">
              <w:rPr>
                <w:noProof/>
                <w:webHidden/>
              </w:rPr>
              <w:tab/>
            </w:r>
            <w:r w:rsidRPr="00865D9C">
              <w:rPr>
                <w:noProof/>
                <w:webHidden/>
              </w:rPr>
              <w:fldChar w:fldCharType="begin"/>
            </w:r>
            <w:r w:rsidRPr="00865D9C">
              <w:rPr>
                <w:noProof/>
                <w:webHidden/>
              </w:rPr>
              <w:instrText xml:space="preserve"> PAGEREF _Toc239414312 \h </w:instrText>
            </w:r>
            <w:r w:rsidRPr="00865D9C">
              <w:rPr>
                <w:noProof/>
                <w:webHidden/>
              </w:rPr>
            </w:r>
            <w:r w:rsidRPr="00865D9C">
              <w:rPr>
                <w:noProof/>
                <w:webHidden/>
              </w:rPr>
              <w:fldChar w:fldCharType="separate"/>
            </w:r>
            <w:r w:rsidRPr="00865D9C">
              <w:rPr>
                <w:noProof/>
                <w:webHidden/>
              </w:rPr>
              <w:t>18</w:t>
            </w:r>
            <w:r w:rsidRPr="00865D9C">
              <w:rPr>
                <w:noProof/>
                <w:webHidden/>
              </w:rPr>
              <w:fldChar w:fldCharType="end"/>
            </w:r>
          </w:hyperlink>
        </w:p>
        <w:p w14:paraId="43DE48CE" w14:textId="558E67CE" w:rsidR="007A318F" w:rsidRPr="00865D9C" w:rsidRDefault="007A318F">
          <w:pPr>
            <w:pStyle w:val="TOC2"/>
            <w:tabs>
              <w:tab w:val="right" w:leader="dot" w:pos="9016"/>
            </w:tabs>
            <w:rPr>
              <w:rFonts w:eastAsiaTheme="minorEastAsia"/>
              <w:noProof/>
              <w:kern w:val="2"/>
              <w:lang w:eastAsia="en-IE"/>
              <w14:ligatures w14:val="standardContextual"/>
            </w:rPr>
          </w:pPr>
          <w:hyperlink w:anchor="_Toc239414313" w:history="1">
            <w:r w:rsidRPr="00865D9C">
              <w:rPr>
                <w:rStyle w:val="Hyperlink"/>
                <w:noProof/>
              </w:rPr>
              <w:t>D.4  Award Criterion (D) -</w:t>
            </w:r>
            <w:r w:rsidRPr="00865D9C">
              <w:rPr>
                <w:noProof/>
                <w:webHidden/>
              </w:rPr>
              <w:tab/>
            </w:r>
            <w:r w:rsidRPr="00865D9C">
              <w:rPr>
                <w:noProof/>
                <w:webHidden/>
              </w:rPr>
              <w:fldChar w:fldCharType="begin"/>
            </w:r>
            <w:r w:rsidRPr="00865D9C">
              <w:rPr>
                <w:noProof/>
                <w:webHidden/>
              </w:rPr>
              <w:instrText xml:space="preserve"> PAGEREF _Toc239414313 \h </w:instrText>
            </w:r>
            <w:r w:rsidRPr="00865D9C">
              <w:rPr>
                <w:noProof/>
                <w:webHidden/>
              </w:rPr>
            </w:r>
            <w:r w:rsidRPr="00865D9C">
              <w:rPr>
                <w:noProof/>
                <w:webHidden/>
              </w:rPr>
              <w:fldChar w:fldCharType="separate"/>
            </w:r>
            <w:r w:rsidRPr="00865D9C">
              <w:rPr>
                <w:noProof/>
                <w:webHidden/>
              </w:rPr>
              <w:t>18</w:t>
            </w:r>
            <w:r w:rsidRPr="00865D9C">
              <w:rPr>
                <w:noProof/>
                <w:webHidden/>
              </w:rPr>
              <w:fldChar w:fldCharType="end"/>
            </w:r>
          </w:hyperlink>
        </w:p>
        <w:p w14:paraId="419BE792" w14:textId="1F12D6F2" w:rsidR="007A318F" w:rsidRPr="00865D9C" w:rsidRDefault="007A318F">
          <w:pPr>
            <w:pStyle w:val="TOC2"/>
            <w:tabs>
              <w:tab w:val="right" w:leader="dot" w:pos="9016"/>
            </w:tabs>
            <w:rPr>
              <w:rFonts w:eastAsiaTheme="minorEastAsia"/>
              <w:noProof/>
              <w:kern w:val="2"/>
              <w:lang w:eastAsia="en-IE"/>
              <w14:ligatures w14:val="standardContextual"/>
            </w:rPr>
          </w:pPr>
          <w:hyperlink w:anchor="_Toc239414314" w:history="1">
            <w:r w:rsidRPr="00865D9C">
              <w:rPr>
                <w:rStyle w:val="Hyperlink"/>
                <w:noProof/>
              </w:rPr>
              <w:t>D.5  Award Criterion (E) – ENVIRONMENTAL, SOCIAL AND SUSTAINABILITY</w:t>
            </w:r>
            <w:r w:rsidRPr="00865D9C">
              <w:rPr>
                <w:noProof/>
                <w:webHidden/>
              </w:rPr>
              <w:tab/>
            </w:r>
            <w:r w:rsidRPr="00865D9C">
              <w:rPr>
                <w:noProof/>
                <w:webHidden/>
              </w:rPr>
              <w:fldChar w:fldCharType="begin"/>
            </w:r>
            <w:r w:rsidRPr="00865D9C">
              <w:rPr>
                <w:noProof/>
                <w:webHidden/>
              </w:rPr>
              <w:instrText xml:space="preserve"> PAGEREF _Toc239414314 \h </w:instrText>
            </w:r>
            <w:r w:rsidRPr="00865D9C">
              <w:rPr>
                <w:noProof/>
                <w:webHidden/>
              </w:rPr>
            </w:r>
            <w:r w:rsidRPr="00865D9C">
              <w:rPr>
                <w:noProof/>
                <w:webHidden/>
              </w:rPr>
              <w:fldChar w:fldCharType="separate"/>
            </w:r>
            <w:r w:rsidRPr="00865D9C">
              <w:rPr>
                <w:noProof/>
                <w:webHidden/>
              </w:rPr>
              <w:t>18</w:t>
            </w:r>
            <w:r w:rsidRPr="00865D9C">
              <w:rPr>
                <w:noProof/>
                <w:webHidden/>
              </w:rPr>
              <w:fldChar w:fldCharType="end"/>
            </w:r>
          </w:hyperlink>
        </w:p>
        <w:p w14:paraId="150F92A0" w14:textId="3951A3C0" w:rsidR="007A318F" w:rsidRPr="00865D9C" w:rsidRDefault="007A318F">
          <w:pPr>
            <w:pStyle w:val="TOC2"/>
            <w:tabs>
              <w:tab w:val="right" w:leader="dot" w:pos="9016"/>
            </w:tabs>
            <w:rPr>
              <w:rFonts w:eastAsiaTheme="minorEastAsia"/>
              <w:noProof/>
              <w:kern w:val="2"/>
              <w:lang w:eastAsia="en-IE"/>
              <w14:ligatures w14:val="standardContextual"/>
            </w:rPr>
          </w:pPr>
          <w:hyperlink w:anchor="_Toc239414315" w:history="1">
            <w:r w:rsidRPr="00865D9C">
              <w:rPr>
                <w:rStyle w:val="Hyperlink"/>
                <w:noProof/>
              </w:rPr>
              <w:t>D.6  Award Criterion (F) - Costs</w:t>
            </w:r>
            <w:r w:rsidRPr="00865D9C">
              <w:rPr>
                <w:noProof/>
                <w:webHidden/>
              </w:rPr>
              <w:tab/>
            </w:r>
            <w:r w:rsidRPr="00865D9C">
              <w:rPr>
                <w:noProof/>
                <w:webHidden/>
              </w:rPr>
              <w:fldChar w:fldCharType="begin"/>
            </w:r>
            <w:r w:rsidRPr="00865D9C">
              <w:rPr>
                <w:noProof/>
                <w:webHidden/>
              </w:rPr>
              <w:instrText xml:space="preserve"> PAGEREF _Toc239414315 \h </w:instrText>
            </w:r>
            <w:r w:rsidRPr="00865D9C">
              <w:rPr>
                <w:noProof/>
                <w:webHidden/>
              </w:rPr>
            </w:r>
            <w:r w:rsidRPr="00865D9C">
              <w:rPr>
                <w:noProof/>
                <w:webHidden/>
              </w:rPr>
              <w:fldChar w:fldCharType="separate"/>
            </w:r>
            <w:r w:rsidRPr="00865D9C">
              <w:rPr>
                <w:noProof/>
                <w:webHidden/>
              </w:rPr>
              <w:t>19</w:t>
            </w:r>
            <w:r w:rsidRPr="00865D9C">
              <w:rPr>
                <w:noProof/>
                <w:webHidden/>
              </w:rPr>
              <w:fldChar w:fldCharType="end"/>
            </w:r>
          </w:hyperlink>
        </w:p>
        <w:p w14:paraId="5F402880" w14:textId="1178BBA6" w:rsidR="005C7832" w:rsidRPr="00865D9C" w:rsidRDefault="005C7832">
          <w:r w:rsidRPr="00865D9C">
            <w:rPr>
              <w:b/>
              <w:bCs/>
              <w:noProof/>
            </w:rPr>
            <w:fldChar w:fldCharType="end"/>
          </w:r>
        </w:p>
      </w:sdtContent>
    </w:sdt>
    <w:p w14:paraId="76074CDB" w14:textId="2CE2555A" w:rsidR="00F07D97" w:rsidRPr="00865D9C" w:rsidRDefault="00D35099" w:rsidP="00D35099">
      <w:pPr>
        <w:spacing w:after="160" w:line="259" w:lineRule="auto"/>
      </w:pPr>
      <w:r w:rsidRPr="00865D9C">
        <w:br w:type="page"/>
      </w:r>
    </w:p>
    <w:p w14:paraId="75202123" w14:textId="480C4AEE" w:rsidR="00F07D97" w:rsidRPr="00865D9C" w:rsidRDefault="00F07D97" w:rsidP="007B602C">
      <w:pPr>
        <w:pStyle w:val="Heading1"/>
        <w:rPr>
          <w:rFonts w:asciiTheme="minorHAnsi" w:hAnsiTheme="minorHAnsi" w:cstheme="minorHAnsi"/>
          <w:sz w:val="22"/>
          <w:szCs w:val="22"/>
        </w:rPr>
      </w:pPr>
      <w:bookmarkStart w:id="0" w:name="_Hlk33016030"/>
      <w:bookmarkStart w:id="1" w:name="_Toc239414300"/>
      <w:r w:rsidRPr="00865D9C">
        <w:rPr>
          <w:rFonts w:asciiTheme="minorHAnsi" w:hAnsiTheme="minorHAnsi" w:cstheme="minorHAnsi"/>
          <w:sz w:val="22"/>
          <w:szCs w:val="22"/>
        </w:rPr>
        <w:lastRenderedPageBreak/>
        <w:t>SECTION A</w:t>
      </w:r>
      <w:r w:rsidR="00596DA3" w:rsidRPr="00865D9C">
        <w:rPr>
          <w:rFonts w:asciiTheme="minorHAnsi" w:hAnsiTheme="minorHAnsi" w:cstheme="minorHAnsi"/>
          <w:sz w:val="22"/>
          <w:szCs w:val="22"/>
        </w:rPr>
        <w:t xml:space="preserve"> - </w:t>
      </w:r>
      <w:r w:rsidR="00E83052" w:rsidRPr="00865D9C">
        <w:rPr>
          <w:rFonts w:asciiTheme="minorHAnsi" w:hAnsiTheme="minorHAnsi" w:cstheme="minorHAnsi"/>
          <w:sz w:val="22"/>
          <w:szCs w:val="22"/>
        </w:rPr>
        <w:t>IMPORTANT NOTES</w:t>
      </w:r>
      <w:bookmarkEnd w:id="0"/>
      <w:r w:rsidR="00C31794" w:rsidRPr="00865D9C">
        <w:rPr>
          <w:rFonts w:asciiTheme="minorHAnsi" w:hAnsiTheme="minorHAnsi" w:cstheme="minorHAnsi"/>
          <w:sz w:val="22"/>
          <w:szCs w:val="22"/>
        </w:rPr>
        <w:t xml:space="preserve"> </w:t>
      </w:r>
      <w:r w:rsidR="00972F67" w:rsidRPr="00865D9C">
        <w:rPr>
          <w:rFonts w:asciiTheme="minorHAnsi" w:hAnsiTheme="minorHAnsi" w:cstheme="minorHAnsi"/>
          <w:sz w:val="22"/>
          <w:szCs w:val="22"/>
        </w:rPr>
        <w:t>AND TENDERER’S</w:t>
      </w:r>
      <w:r w:rsidR="00E83052" w:rsidRPr="00865D9C">
        <w:rPr>
          <w:rFonts w:asciiTheme="minorHAnsi" w:hAnsiTheme="minorHAnsi" w:cstheme="minorHAnsi"/>
          <w:sz w:val="22"/>
          <w:szCs w:val="22"/>
        </w:rPr>
        <w:t xml:space="preserve"> DETAILS</w:t>
      </w:r>
      <w:bookmarkEnd w:id="1"/>
    </w:p>
    <w:p w14:paraId="58328B25" w14:textId="5AE6D970" w:rsidR="00F07D97" w:rsidRPr="00865D9C" w:rsidRDefault="00F07D97" w:rsidP="007B602C"/>
    <w:tbl>
      <w:tblPr>
        <w:tblStyle w:val="TableGrid"/>
        <w:tblW w:w="9209" w:type="dxa"/>
        <w:tblLook w:val="04A0" w:firstRow="1" w:lastRow="0" w:firstColumn="1" w:lastColumn="0" w:noHBand="0" w:noVBand="1"/>
      </w:tblPr>
      <w:tblGrid>
        <w:gridCol w:w="1271"/>
        <w:gridCol w:w="7938"/>
      </w:tblGrid>
      <w:tr w:rsidR="008B1213" w:rsidRPr="00865D9C" w14:paraId="1F0AD1B8" w14:textId="77777777" w:rsidTr="47084727">
        <w:tc>
          <w:tcPr>
            <w:tcW w:w="9209" w:type="dxa"/>
            <w:gridSpan w:val="2"/>
            <w:shd w:val="clear" w:color="auto" w:fill="1F4E79" w:themeFill="accent5" w:themeFillShade="80"/>
          </w:tcPr>
          <w:p w14:paraId="70704B6F" w14:textId="3D2E3FA5" w:rsidR="006609CA" w:rsidRPr="00865D9C" w:rsidRDefault="008B1213" w:rsidP="00AA3D00">
            <w:pPr>
              <w:pStyle w:val="Heading2"/>
              <w:rPr>
                <w:rFonts w:asciiTheme="minorHAnsi" w:hAnsiTheme="minorHAnsi" w:cstheme="minorHAnsi"/>
                <w:sz w:val="22"/>
                <w:szCs w:val="22"/>
              </w:rPr>
            </w:pPr>
            <w:bookmarkStart w:id="2" w:name="_Toc239414301"/>
            <w:bookmarkStart w:id="3" w:name="_Hlk33002493"/>
            <w:r w:rsidRPr="00865D9C">
              <w:rPr>
                <w:rFonts w:asciiTheme="minorHAnsi" w:hAnsiTheme="minorHAnsi" w:cstheme="minorHAnsi"/>
                <w:sz w:val="22"/>
                <w:szCs w:val="22"/>
              </w:rPr>
              <w:t>SECTION A</w:t>
            </w:r>
            <w:r w:rsidR="00E709D1" w:rsidRPr="00865D9C">
              <w:rPr>
                <w:rFonts w:asciiTheme="minorHAnsi" w:hAnsiTheme="minorHAnsi" w:cstheme="minorHAnsi"/>
                <w:sz w:val="22"/>
                <w:szCs w:val="22"/>
              </w:rPr>
              <w:t>.</w:t>
            </w:r>
            <w:r w:rsidRPr="00865D9C">
              <w:rPr>
                <w:rFonts w:asciiTheme="minorHAnsi" w:hAnsiTheme="minorHAnsi" w:cstheme="minorHAnsi"/>
                <w:sz w:val="22"/>
                <w:szCs w:val="22"/>
              </w:rPr>
              <w:t>1</w:t>
            </w:r>
            <w:r w:rsidR="00D35099" w:rsidRPr="00865D9C">
              <w:rPr>
                <w:rFonts w:asciiTheme="minorHAnsi" w:hAnsiTheme="minorHAnsi" w:cstheme="minorHAnsi"/>
                <w:sz w:val="22"/>
                <w:szCs w:val="22"/>
              </w:rPr>
              <w:t xml:space="preserve">  </w:t>
            </w:r>
            <w:r w:rsidRPr="00865D9C">
              <w:rPr>
                <w:rFonts w:asciiTheme="minorHAnsi" w:hAnsiTheme="minorHAnsi" w:cstheme="minorHAnsi"/>
                <w:sz w:val="22"/>
                <w:szCs w:val="22"/>
              </w:rPr>
              <w:t>IMPORTANT NOTES</w:t>
            </w:r>
            <w:bookmarkEnd w:id="2"/>
          </w:p>
        </w:tc>
      </w:tr>
      <w:tr w:rsidR="008B1213" w:rsidRPr="00865D9C" w14:paraId="424AB006" w14:textId="77777777" w:rsidTr="47084727">
        <w:tc>
          <w:tcPr>
            <w:tcW w:w="1271" w:type="dxa"/>
            <w:shd w:val="clear" w:color="auto" w:fill="D9E2F3" w:themeFill="accent1" w:themeFillTint="33"/>
            <w:vAlign w:val="center"/>
          </w:tcPr>
          <w:p w14:paraId="3F0C8C32" w14:textId="57CF0378" w:rsidR="008B1213" w:rsidRPr="00865D9C" w:rsidRDefault="008B1213" w:rsidP="007B602C">
            <w:r w:rsidRPr="00865D9C">
              <w:rPr>
                <w:noProof/>
              </w:rPr>
              <w:drawing>
                <wp:inline distT="0" distB="0" distL="0" distR="0" wp14:anchorId="3BC4F473" wp14:editId="21DF23A7">
                  <wp:extent cx="257175" cy="257175"/>
                  <wp:effectExtent l="0" t="0" r="0" b="0"/>
                  <wp:docPr id="149" name="Picture 6" descr="https://www.citycloud.com/wp-content/uploads/2014/07/ti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pic:nvPicPr>
                        <pic:blipFill>
                          <a:blip r:embed="rId14">
                            <a:extLst>
                              <a:ext uri="{28A0092B-C50C-407E-A947-70E740481C1C}">
                                <a14:useLocalDpi xmlns:a14="http://schemas.microsoft.com/office/drawing/2010/main" val="0"/>
                              </a:ext>
                            </a:extLst>
                          </a:blip>
                          <a:stretch>
                            <a:fillRect/>
                          </a:stretch>
                        </pic:blipFill>
                        <pic:spPr>
                          <a:xfrm>
                            <a:off x="0" y="0"/>
                            <a:ext cx="257175" cy="257175"/>
                          </a:xfrm>
                          <a:prstGeom prst="rect">
                            <a:avLst/>
                          </a:prstGeom>
                        </pic:spPr>
                      </pic:pic>
                    </a:graphicData>
                  </a:graphic>
                </wp:inline>
              </w:drawing>
            </w:r>
          </w:p>
        </w:tc>
        <w:tc>
          <w:tcPr>
            <w:tcW w:w="7938" w:type="dxa"/>
            <w:shd w:val="clear" w:color="auto" w:fill="D9E2F3" w:themeFill="accent1" w:themeFillTint="33"/>
            <w:vAlign w:val="center"/>
          </w:tcPr>
          <w:p w14:paraId="59CF80D6" w14:textId="77777777" w:rsidR="00D451F0" w:rsidRPr="00865D9C" w:rsidRDefault="00D451F0" w:rsidP="007B602C"/>
          <w:p w14:paraId="4A7F555E" w14:textId="6C15D5D1" w:rsidR="008B1213" w:rsidRPr="00865D9C" w:rsidRDefault="008B1213" w:rsidP="00175C46">
            <w:pPr>
              <w:pStyle w:val="Bold11"/>
            </w:pPr>
            <w:r w:rsidRPr="00865D9C">
              <w:t xml:space="preserve">Tenderers should read the following Important Notes before completing this </w:t>
            </w:r>
            <w:r w:rsidR="00FC01B4" w:rsidRPr="00865D9C">
              <w:t xml:space="preserve">Request for Tender </w:t>
            </w:r>
            <w:r w:rsidRPr="00865D9C">
              <w:t>Response Document.</w:t>
            </w:r>
          </w:p>
          <w:p w14:paraId="7D1C508A" w14:textId="7320C054" w:rsidR="006609CA" w:rsidRPr="00865D9C" w:rsidRDefault="006609CA" w:rsidP="007B602C"/>
        </w:tc>
      </w:tr>
      <w:tr w:rsidR="008B1213" w:rsidRPr="00865D9C" w14:paraId="7AAA7B47" w14:textId="77777777" w:rsidTr="47084727">
        <w:tc>
          <w:tcPr>
            <w:tcW w:w="9209" w:type="dxa"/>
            <w:gridSpan w:val="2"/>
            <w:shd w:val="clear" w:color="auto" w:fill="FFFFFF" w:themeFill="background1"/>
          </w:tcPr>
          <w:p w14:paraId="69A8A90C" w14:textId="77777777" w:rsidR="008B1213" w:rsidRPr="00865D9C" w:rsidRDefault="008B1213" w:rsidP="007B602C"/>
          <w:p w14:paraId="7A31AFC8" w14:textId="00522A01" w:rsidR="009B5505" w:rsidRPr="00865D9C" w:rsidRDefault="61F8F877" w:rsidP="47084727">
            <w:pPr>
              <w:pStyle w:val="ResponseList"/>
              <w:ind w:left="447" w:hanging="425"/>
              <w:rPr>
                <w:rFonts w:asciiTheme="minorHAnsi" w:hAnsiTheme="minorHAnsi" w:cstheme="minorHAnsi"/>
              </w:rPr>
            </w:pPr>
            <w:r w:rsidRPr="00865D9C">
              <w:rPr>
                <w:rFonts w:asciiTheme="minorHAnsi" w:hAnsiTheme="minorHAnsi" w:cstheme="minorHAnsi"/>
              </w:rPr>
              <w:t>This call for tenders’ response document (“Response Document” or “TRD”) is issued in conjunction with, and in response to, the Request for Tender (“</w:t>
            </w:r>
            <w:proofErr w:type="spellStart"/>
            <w:r w:rsidRPr="00865D9C">
              <w:rPr>
                <w:rFonts w:asciiTheme="minorHAnsi" w:hAnsiTheme="minorHAnsi" w:cstheme="minorHAnsi"/>
              </w:rPr>
              <w:t>RfT</w:t>
            </w:r>
            <w:proofErr w:type="spellEnd"/>
            <w:r w:rsidRPr="00865D9C">
              <w:rPr>
                <w:rFonts w:asciiTheme="minorHAnsi" w:hAnsiTheme="minorHAnsi" w:cstheme="minorHAnsi"/>
              </w:rPr>
              <w:t xml:space="preserve">”) issued by </w:t>
            </w:r>
            <w:proofErr w:type="spellStart"/>
            <w:r w:rsidRPr="00865D9C">
              <w:rPr>
                <w:rFonts w:asciiTheme="minorHAnsi" w:hAnsiTheme="minorHAnsi" w:cstheme="minorHAnsi"/>
              </w:rPr>
              <w:t>Coimisiún</w:t>
            </w:r>
            <w:proofErr w:type="spellEnd"/>
            <w:r w:rsidRPr="00865D9C">
              <w:rPr>
                <w:rFonts w:asciiTheme="minorHAnsi" w:hAnsiTheme="minorHAnsi" w:cstheme="minorHAnsi"/>
              </w:rPr>
              <w:t xml:space="preserve"> na Meán (the “Contracting Authority”) seeking tenders from economic operators (“Tenderers”) to establish a services contract (“Contract”) for the provision of</w:t>
            </w:r>
            <w:r w:rsidR="008F55BC" w:rsidRPr="00865D9C">
              <w:rPr>
                <w:rFonts w:asciiTheme="minorHAnsi" w:hAnsiTheme="minorHAnsi" w:cstheme="minorHAnsi"/>
              </w:rPr>
              <w:t xml:space="preserve"> a Shared Island Media Fund Talent Development and Content Development Initiative </w:t>
            </w:r>
            <w:r w:rsidR="00071571" w:rsidRPr="00865D9C">
              <w:rPr>
                <w:rFonts w:asciiTheme="minorHAnsi" w:hAnsiTheme="minorHAnsi" w:cstheme="minorHAnsi"/>
              </w:rPr>
              <w:t>for Audio Content</w:t>
            </w:r>
          </w:p>
          <w:p w14:paraId="72D20022" w14:textId="13903412" w:rsidR="00E91818" w:rsidRPr="00865D9C" w:rsidRDefault="00E91818" w:rsidP="00E91818">
            <w:pPr>
              <w:pStyle w:val="ResponseList"/>
              <w:ind w:left="447" w:hanging="425"/>
              <w:rPr>
                <w:rFonts w:asciiTheme="minorHAnsi" w:hAnsiTheme="minorHAnsi" w:cstheme="minorHAnsi"/>
              </w:rPr>
            </w:pPr>
            <w:r w:rsidRPr="00865D9C">
              <w:rPr>
                <w:rFonts w:asciiTheme="minorHAnsi" w:hAnsiTheme="minorHAnsi" w:cstheme="minorHAnsi"/>
              </w:rPr>
              <w:t xml:space="preserve">The </w:t>
            </w:r>
            <w:proofErr w:type="spellStart"/>
            <w:r w:rsidRPr="00865D9C">
              <w:rPr>
                <w:rFonts w:asciiTheme="minorHAnsi" w:hAnsiTheme="minorHAnsi" w:cstheme="minorHAnsi"/>
              </w:rPr>
              <w:t>RfT</w:t>
            </w:r>
            <w:proofErr w:type="spellEnd"/>
            <w:r w:rsidRPr="00865D9C">
              <w:rPr>
                <w:rFonts w:asciiTheme="minorHAnsi" w:hAnsiTheme="minorHAnsi" w:cstheme="minorHAnsi"/>
              </w:rPr>
              <w:t xml:space="preserve"> was issued under a public procurement tender competition using the Open Procedure (the “Competition”).</w:t>
            </w:r>
          </w:p>
          <w:p w14:paraId="7D5C0598" w14:textId="5F5CA753" w:rsidR="00E91818" w:rsidRPr="00865D9C" w:rsidRDefault="00E91818" w:rsidP="00E91818">
            <w:pPr>
              <w:pStyle w:val="ResponseList"/>
              <w:ind w:left="447" w:hanging="425"/>
              <w:rPr>
                <w:rFonts w:asciiTheme="minorHAnsi" w:hAnsiTheme="minorHAnsi" w:cstheme="minorHAnsi"/>
              </w:rPr>
            </w:pPr>
            <w:r w:rsidRPr="00865D9C">
              <w:rPr>
                <w:rFonts w:asciiTheme="minorHAnsi" w:hAnsiTheme="minorHAnsi" w:cstheme="minorHAnsi"/>
              </w:rPr>
              <w:t>The purpose of the Response Document is to obtain the required information to determine the eligibility of Tenderers to provide the services (“Services”) required under the Contract and to determine the most economically advantageous tender to deliver the required Services.</w:t>
            </w:r>
          </w:p>
          <w:p w14:paraId="4E4F9220" w14:textId="46CA47D5" w:rsidR="00E91818" w:rsidRPr="00865D9C" w:rsidRDefault="00E91818" w:rsidP="00E91818">
            <w:pPr>
              <w:pStyle w:val="ResponseList"/>
              <w:ind w:left="447" w:hanging="425"/>
              <w:rPr>
                <w:rFonts w:asciiTheme="minorHAnsi" w:hAnsiTheme="minorHAnsi" w:cstheme="minorHAnsi"/>
              </w:rPr>
            </w:pPr>
            <w:r w:rsidRPr="00865D9C">
              <w:rPr>
                <w:rFonts w:asciiTheme="minorHAnsi" w:hAnsiTheme="minorHAnsi" w:cstheme="minorHAnsi"/>
              </w:rPr>
              <w:t xml:space="preserve">The term “Tenderer” is used in this document to denote any economic operator, irrespective of its composition, including partnerships, consortia and joint ventures, that submits a response (“Response”) to the </w:t>
            </w:r>
            <w:proofErr w:type="spellStart"/>
            <w:r w:rsidRPr="00865D9C">
              <w:rPr>
                <w:rFonts w:asciiTheme="minorHAnsi" w:hAnsiTheme="minorHAnsi" w:cstheme="minorHAnsi"/>
              </w:rPr>
              <w:t>RfT</w:t>
            </w:r>
            <w:proofErr w:type="spellEnd"/>
            <w:r w:rsidRPr="00865D9C">
              <w:rPr>
                <w:rFonts w:asciiTheme="minorHAnsi" w:hAnsiTheme="minorHAnsi" w:cstheme="minorHAnsi"/>
              </w:rPr>
              <w:t>.</w:t>
            </w:r>
          </w:p>
          <w:p w14:paraId="5C00F9F7" w14:textId="77777777" w:rsidR="00ED18B2" w:rsidRPr="00865D9C" w:rsidRDefault="00ED18B2" w:rsidP="00E91818">
            <w:pPr>
              <w:pStyle w:val="ResponseList"/>
              <w:ind w:left="447" w:hanging="425"/>
              <w:rPr>
                <w:rFonts w:asciiTheme="minorHAnsi" w:hAnsiTheme="minorHAnsi" w:cstheme="minorHAnsi"/>
              </w:rPr>
            </w:pPr>
            <w:r w:rsidRPr="00865D9C">
              <w:rPr>
                <w:rFonts w:asciiTheme="minorHAnsi" w:hAnsiTheme="minorHAnsi" w:cstheme="minorHAnsi"/>
              </w:rPr>
              <w:t>Instructions and/or applicable rules are provided in relation to each criterion and Tenderers must read and follow these carefully before compiling their Response. Tenderers must comply with the format and response requirements set out in this Response Document. Failure to comply with a material requirement may result in the Tender being deemed non-compliant</w:t>
            </w:r>
          </w:p>
          <w:p w14:paraId="065D77D9" w14:textId="77777777" w:rsidR="00FE66D2" w:rsidRPr="00865D9C" w:rsidRDefault="00FE66D2" w:rsidP="00E91818">
            <w:pPr>
              <w:pStyle w:val="ResponseList"/>
              <w:ind w:left="447" w:hanging="425"/>
              <w:rPr>
                <w:rFonts w:asciiTheme="minorHAnsi" w:hAnsiTheme="minorHAnsi" w:cstheme="minorHAnsi"/>
              </w:rPr>
            </w:pPr>
            <w:r w:rsidRPr="00865D9C">
              <w:rPr>
                <w:rFonts w:asciiTheme="minorHAnsi" w:hAnsiTheme="minorHAnsi" w:cstheme="minorHAnsi"/>
              </w:rPr>
              <w:t>This Response Document is provided in Microsoft Word format. Tenderers may insert additional pages or expand designated response areas where necessary, subject to any applicable page limits. Tenderers must not otherwise amend, delete or alter the wording, requirements or structure of this Response Document. Any material amendment outside the designated response areas may result in the Tender being deemed non-compliant.</w:t>
            </w:r>
          </w:p>
          <w:p w14:paraId="170FAE92" w14:textId="7B5BA889" w:rsidR="00E91818" w:rsidRPr="00865D9C" w:rsidRDefault="00E91818" w:rsidP="00E91818">
            <w:pPr>
              <w:pStyle w:val="ResponseList"/>
              <w:ind w:left="447" w:hanging="425"/>
              <w:rPr>
                <w:rFonts w:asciiTheme="minorHAnsi" w:hAnsiTheme="minorHAnsi" w:cstheme="minorHAnsi"/>
              </w:rPr>
            </w:pPr>
            <w:r w:rsidRPr="00865D9C">
              <w:rPr>
                <w:rFonts w:asciiTheme="minorHAnsi" w:hAnsiTheme="minorHAnsi" w:cstheme="minorHAnsi"/>
              </w:rPr>
              <w:t>Tenderers must provide information in the relevant response areas only. Where supporting documentation is referenced, it must be clearly identified and directly relevant to the requirement being addressed. The information provided in the response areas (together with any explicitly referenced supporting documentation) is the only information that will be considered for assessment purposes. Tenderers must ensure that all required information is included in each response area, even where this results in some repetition across sections.</w:t>
            </w:r>
          </w:p>
          <w:p w14:paraId="4FA8D814" w14:textId="12736967" w:rsidR="00E91818" w:rsidRPr="00865D9C" w:rsidRDefault="00E91818" w:rsidP="00E91818">
            <w:pPr>
              <w:pStyle w:val="ResponseList"/>
              <w:ind w:left="447" w:hanging="425"/>
              <w:rPr>
                <w:rFonts w:asciiTheme="minorHAnsi" w:hAnsiTheme="minorHAnsi" w:cstheme="minorHAnsi"/>
              </w:rPr>
            </w:pPr>
            <w:r w:rsidRPr="00865D9C">
              <w:rPr>
                <w:rFonts w:asciiTheme="minorHAnsi" w:hAnsiTheme="minorHAnsi" w:cstheme="minorHAnsi"/>
              </w:rPr>
              <w:t>Where the Tenderer is a consortium, the economic operator designated as the lead contractor (“Prime Contractor”) must complete, or take responsibility for the completion of, all sections of this Response Document.</w:t>
            </w:r>
          </w:p>
          <w:p w14:paraId="464FB39D" w14:textId="36F1BC4F" w:rsidR="006609CA" w:rsidRPr="00865D9C" w:rsidRDefault="006609CA" w:rsidP="00E91818">
            <w:pPr>
              <w:pStyle w:val="ResponseList"/>
              <w:numPr>
                <w:ilvl w:val="0"/>
                <w:numId w:val="0"/>
              </w:numPr>
              <w:ind w:left="447"/>
              <w:rPr>
                <w:rFonts w:asciiTheme="minorHAnsi" w:hAnsiTheme="minorHAnsi" w:cstheme="minorHAnsi"/>
              </w:rPr>
            </w:pPr>
          </w:p>
        </w:tc>
      </w:tr>
      <w:bookmarkEnd w:id="3"/>
    </w:tbl>
    <w:p w14:paraId="65308756" w14:textId="3D0A9AA4" w:rsidR="008B1213" w:rsidRPr="00865D9C" w:rsidRDefault="008B1213" w:rsidP="007B602C"/>
    <w:tbl>
      <w:tblPr>
        <w:tblStyle w:val="TableGrid"/>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4A0" w:firstRow="1" w:lastRow="0" w:firstColumn="1" w:lastColumn="0" w:noHBand="0" w:noVBand="1"/>
      </w:tblPr>
      <w:tblGrid>
        <w:gridCol w:w="846"/>
        <w:gridCol w:w="2551"/>
        <w:gridCol w:w="5619"/>
      </w:tblGrid>
      <w:tr w:rsidR="0030394A" w:rsidRPr="00865D9C" w14:paraId="3A11BAD4" w14:textId="77777777" w:rsidTr="00A13112">
        <w:tc>
          <w:tcPr>
            <w:tcW w:w="9016" w:type="dxa"/>
            <w:gridSpan w:val="3"/>
            <w:shd w:val="clear" w:color="auto" w:fill="1F4E79" w:themeFill="accent5" w:themeFillShade="80"/>
          </w:tcPr>
          <w:p w14:paraId="0ACEC96B" w14:textId="00D93BF0" w:rsidR="0030394A" w:rsidRPr="00865D9C" w:rsidRDefault="00B11AC6" w:rsidP="00AA3D00">
            <w:pPr>
              <w:pStyle w:val="Heading2"/>
              <w:rPr>
                <w:rFonts w:asciiTheme="minorHAnsi" w:hAnsiTheme="minorHAnsi" w:cstheme="minorHAnsi"/>
                <w:sz w:val="22"/>
                <w:szCs w:val="22"/>
              </w:rPr>
            </w:pPr>
            <w:r w:rsidRPr="00865D9C">
              <w:rPr>
                <w:rFonts w:asciiTheme="minorHAnsi" w:hAnsiTheme="minorHAnsi" w:cstheme="minorHAnsi"/>
                <w:sz w:val="22"/>
                <w:szCs w:val="22"/>
              </w:rPr>
              <w:lastRenderedPageBreak/>
              <w:br w:type="page"/>
            </w:r>
            <w:bookmarkStart w:id="4" w:name="_Hlk62642949"/>
            <w:bookmarkStart w:id="5" w:name="_Toc239414302"/>
            <w:r w:rsidR="0030394A" w:rsidRPr="00865D9C">
              <w:rPr>
                <w:rFonts w:asciiTheme="minorHAnsi" w:hAnsiTheme="minorHAnsi" w:cstheme="minorHAnsi"/>
                <w:sz w:val="22"/>
                <w:szCs w:val="22"/>
              </w:rPr>
              <w:t>SECTION A</w:t>
            </w:r>
            <w:r w:rsidR="00E709D1" w:rsidRPr="00865D9C">
              <w:rPr>
                <w:rFonts w:asciiTheme="minorHAnsi" w:hAnsiTheme="minorHAnsi" w:cstheme="minorHAnsi"/>
                <w:sz w:val="22"/>
                <w:szCs w:val="22"/>
              </w:rPr>
              <w:t>.</w:t>
            </w:r>
            <w:r w:rsidR="0030394A" w:rsidRPr="00865D9C">
              <w:rPr>
                <w:rFonts w:asciiTheme="minorHAnsi" w:hAnsiTheme="minorHAnsi" w:cstheme="minorHAnsi"/>
                <w:sz w:val="22"/>
                <w:szCs w:val="22"/>
              </w:rPr>
              <w:t>2</w:t>
            </w:r>
            <w:r w:rsidR="00D35099" w:rsidRPr="00865D9C">
              <w:rPr>
                <w:rFonts w:asciiTheme="minorHAnsi" w:hAnsiTheme="minorHAnsi" w:cstheme="minorHAnsi"/>
                <w:sz w:val="22"/>
                <w:szCs w:val="22"/>
              </w:rPr>
              <w:t xml:space="preserve">  </w:t>
            </w:r>
            <w:r w:rsidR="0030394A" w:rsidRPr="00865D9C">
              <w:rPr>
                <w:rFonts w:asciiTheme="minorHAnsi" w:hAnsiTheme="minorHAnsi" w:cstheme="minorHAnsi"/>
                <w:sz w:val="22"/>
                <w:szCs w:val="22"/>
              </w:rPr>
              <w:t>TENDERER</w:t>
            </w:r>
            <w:r w:rsidR="007F6EDE" w:rsidRPr="00865D9C">
              <w:rPr>
                <w:rFonts w:asciiTheme="minorHAnsi" w:hAnsiTheme="minorHAnsi" w:cstheme="minorHAnsi"/>
                <w:sz w:val="22"/>
                <w:szCs w:val="22"/>
              </w:rPr>
              <w:t>’S</w:t>
            </w:r>
            <w:r w:rsidR="001E7386" w:rsidRPr="00865D9C">
              <w:rPr>
                <w:rFonts w:asciiTheme="minorHAnsi" w:hAnsiTheme="minorHAnsi" w:cstheme="minorHAnsi"/>
                <w:sz w:val="22"/>
                <w:szCs w:val="22"/>
              </w:rPr>
              <w:t xml:space="preserve"> </w:t>
            </w:r>
            <w:r w:rsidR="0030394A" w:rsidRPr="00865D9C">
              <w:rPr>
                <w:rFonts w:asciiTheme="minorHAnsi" w:hAnsiTheme="minorHAnsi" w:cstheme="minorHAnsi"/>
                <w:sz w:val="22"/>
                <w:szCs w:val="22"/>
              </w:rPr>
              <w:t>DETAILS</w:t>
            </w:r>
            <w:bookmarkEnd w:id="4"/>
            <w:bookmarkEnd w:id="5"/>
          </w:p>
        </w:tc>
      </w:tr>
      <w:tr w:rsidR="0030394A" w:rsidRPr="00865D9C" w14:paraId="1C94C642" w14:textId="77777777" w:rsidTr="00A13112">
        <w:tc>
          <w:tcPr>
            <w:tcW w:w="846" w:type="dxa"/>
            <w:shd w:val="clear" w:color="auto" w:fill="D9E2F3" w:themeFill="accent1" w:themeFillTint="33"/>
            <w:vAlign w:val="center"/>
          </w:tcPr>
          <w:p w14:paraId="55393041" w14:textId="77777777" w:rsidR="0030394A" w:rsidRPr="00865D9C" w:rsidRDefault="0030394A" w:rsidP="007B602C">
            <w:r w:rsidRPr="00865D9C">
              <w:rPr>
                <w:noProof/>
              </w:rPr>
              <w:drawing>
                <wp:inline distT="0" distB="0" distL="0" distR="0" wp14:anchorId="65BA15E7" wp14:editId="05601323">
                  <wp:extent cx="257175" cy="257175"/>
                  <wp:effectExtent l="0" t="0" r="0" b="0"/>
                  <wp:docPr id="1" name="Picture 6" descr="https://www.citycloud.com/wp-content/uploads/2014/07/ti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pic:nvPicPr>
                        <pic:blipFill>
                          <a:blip r:embed="rId14">
                            <a:extLst>
                              <a:ext uri="{28A0092B-C50C-407E-A947-70E740481C1C}">
                                <a14:useLocalDpi xmlns:a14="http://schemas.microsoft.com/office/drawing/2010/main" val="0"/>
                              </a:ext>
                            </a:extLst>
                          </a:blip>
                          <a:stretch>
                            <a:fillRect/>
                          </a:stretch>
                        </pic:blipFill>
                        <pic:spPr>
                          <a:xfrm>
                            <a:off x="0" y="0"/>
                            <a:ext cx="257175" cy="257175"/>
                          </a:xfrm>
                          <a:prstGeom prst="rect">
                            <a:avLst/>
                          </a:prstGeom>
                        </pic:spPr>
                      </pic:pic>
                    </a:graphicData>
                  </a:graphic>
                </wp:inline>
              </w:drawing>
            </w:r>
          </w:p>
        </w:tc>
        <w:tc>
          <w:tcPr>
            <w:tcW w:w="8170" w:type="dxa"/>
            <w:gridSpan w:val="2"/>
            <w:shd w:val="clear" w:color="auto" w:fill="D9E2F3" w:themeFill="accent1" w:themeFillTint="33"/>
            <w:vAlign w:val="center"/>
          </w:tcPr>
          <w:p w14:paraId="2E412C63" w14:textId="77777777" w:rsidR="00C1119F" w:rsidRPr="00865D9C" w:rsidRDefault="00C1119F" w:rsidP="00C1119F">
            <w:r w:rsidRPr="00865D9C">
              <w:t>The Tenderer must clearly and comprehensively provide the details of the nominated contact person who is duly authorised to represent the Tenderer and to whom all communications in relation to the Competition shall be directed until the Competition has been completed or terminated.</w:t>
            </w:r>
          </w:p>
          <w:p w14:paraId="69EDDEF0" w14:textId="77777777" w:rsidR="00C1119F" w:rsidRPr="00865D9C" w:rsidRDefault="00C1119F" w:rsidP="00C1119F"/>
          <w:p w14:paraId="40FF48B3" w14:textId="3F76C023" w:rsidR="0030394A" w:rsidRPr="00865D9C" w:rsidRDefault="00C1119F" w:rsidP="007B602C">
            <w:r w:rsidRPr="00865D9C">
              <w:t>Where the Tenderer is a consortium or joint venture, the nominated contact person must be the nominated contact of the Prime Contractor.</w:t>
            </w:r>
          </w:p>
        </w:tc>
      </w:tr>
      <w:tr w:rsidR="00711B8A" w:rsidRPr="00865D9C" w14:paraId="30DE92FF" w14:textId="77777777" w:rsidTr="00A13112">
        <w:tc>
          <w:tcPr>
            <w:tcW w:w="3397" w:type="dxa"/>
            <w:gridSpan w:val="2"/>
            <w:shd w:val="clear" w:color="auto" w:fill="D9E2F3" w:themeFill="accent1" w:themeFillTint="33"/>
            <w:vAlign w:val="center"/>
          </w:tcPr>
          <w:p w14:paraId="23C20C92" w14:textId="39C5DEDB" w:rsidR="00711B8A" w:rsidRPr="00865D9C" w:rsidRDefault="00711B8A" w:rsidP="00B95100">
            <w:pPr>
              <w:spacing w:line="276" w:lineRule="auto"/>
            </w:pPr>
            <w:r w:rsidRPr="00865D9C">
              <w:t>Tenderers Company Name:</w:t>
            </w:r>
          </w:p>
        </w:tc>
        <w:tc>
          <w:tcPr>
            <w:tcW w:w="5619" w:type="dxa"/>
          </w:tcPr>
          <w:p w14:paraId="3A92E817" w14:textId="6988ACC5" w:rsidR="00711B8A" w:rsidRPr="00865D9C" w:rsidRDefault="00711B8A" w:rsidP="00B95100">
            <w:pPr>
              <w:pStyle w:val="ResponseList"/>
              <w:numPr>
                <w:ilvl w:val="0"/>
                <w:numId w:val="0"/>
              </w:numPr>
              <w:ind w:left="714"/>
              <w:rPr>
                <w:rFonts w:asciiTheme="minorHAnsi" w:hAnsiTheme="minorHAnsi" w:cstheme="minorHAnsi"/>
              </w:rPr>
            </w:pPr>
          </w:p>
        </w:tc>
      </w:tr>
      <w:tr w:rsidR="00711B8A" w:rsidRPr="00865D9C" w14:paraId="68B7E40E" w14:textId="77777777" w:rsidTr="00A13112">
        <w:tc>
          <w:tcPr>
            <w:tcW w:w="3397" w:type="dxa"/>
            <w:gridSpan w:val="2"/>
            <w:shd w:val="clear" w:color="auto" w:fill="D9E2F3" w:themeFill="accent1" w:themeFillTint="33"/>
            <w:vAlign w:val="center"/>
          </w:tcPr>
          <w:p w14:paraId="7071BF02" w14:textId="77777777" w:rsidR="00711B8A" w:rsidRPr="00865D9C" w:rsidRDefault="00711B8A" w:rsidP="00B95100">
            <w:pPr>
              <w:spacing w:line="276" w:lineRule="auto"/>
            </w:pPr>
            <w:r w:rsidRPr="00865D9C">
              <w:t>Tenderers Company Address:</w:t>
            </w:r>
          </w:p>
          <w:p w14:paraId="6AB4BD02" w14:textId="5E5EA877" w:rsidR="00711B8A" w:rsidRPr="00865D9C" w:rsidRDefault="00711B8A" w:rsidP="00B95100">
            <w:pPr>
              <w:spacing w:line="276" w:lineRule="auto"/>
            </w:pPr>
          </w:p>
        </w:tc>
        <w:tc>
          <w:tcPr>
            <w:tcW w:w="5619" w:type="dxa"/>
          </w:tcPr>
          <w:p w14:paraId="783A1EAE" w14:textId="3B58E9B8" w:rsidR="00711B8A" w:rsidRPr="00865D9C" w:rsidRDefault="00711B8A" w:rsidP="00B95100">
            <w:pPr>
              <w:spacing w:line="276" w:lineRule="auto"/>
            </w:pPr>
          </w:p>
        </w:tc>
      </w:tr>
      <w:tr w:rsidR="00711B8A" w:rsidRPr="00865D9C" w14:paraId="579574D0" w14:textId="77777777" w:rsidTr="00A13112">
        <w:tc>
          <w:tcPr>
            <w:tcW w:w="3397" w:type="dxa"/>
            <w:gridSpan w:val="2"/>
            <w:shd w:val="clear" w:color="auto" w:fill="D9E2F3" w:themeFill="accent1" w:themeFillTint="33"/>
            <w:vAlign w:val="center"/>
          </w:tcPr>
          <w:p w14:paraId="2CDB6C6B" w14:textId="77777777" w:rsidR="00711B8A" w:rsidRPr="00865D9C" w:rsidRDefault="00711B8A" w:rsidP="00B95100">
            <w:pPr>
              <w:spacing w:line="276" w:lineRule="auto"/>
            </w:pPr>
            <w:r w:rsidRPr="00865D9C">
              <w:t xml:space="preserve">Name of Nominated Contact: </w:t>
            </w:r>
          </w:p>
          <w:p w14:paraId="6D961343" w14:textId="56B9B180" w:rsidR="00711B8A" w:rsidRPr="00865D9C" w:rsidRDefault="00711B8A" w:rsidP="00B95100">
            <w:pPr>
              <w:spacing w:line="276" w:lineRule="auto"/>
            </w:pPr>
          </w:p>
        </w:tc>
        <w:tc>
          <w:tcPr>
            <w:tcW w:w="5619" w:type="dxa"/>
          </w:tcPr>
          <w:p w14:paraId="45228001" w14:textId="5D0AFDC0" w:rsidR="00711B8A" w:rsidRPr="00865D9C" w:rsidRDefault="00711B8A" w:rsidP="00B95100">
            <w:pPr>
              <w:spacing w:line="276" w:lineRule="auto"/>
            </w:pPr>
          </w:p>
        </w:tc>
      </w:tr>
      <w:tr w:rsidR="00711B8A" w:rsidRPr="00865D9C" w14:paraId="2F983D2D" w14:textId="77777777" w:rsidTr="00A13112">
        <w:trPr>
          <w:trHeight w:val="486"/>
        </w:trPr>
        <w:tc>
          <w:tcPr>
            <w:tcW w:w="3397" w:type="dxa"/>
            <w:gridSpan w:val="2"/>
            <w:shd w:val="clear" w:color="auto" w:fill="D9E2F3" w:themeFill="accent1" w:themeFillTint="33"/>
            <w:vAlign w:val="center"/>
          </w:tcPr>
          <w:p w14:paraId="07AC2F83" w14:textId="77777777" w:rsidR="00711B8A" w:rsidRPr="00865D9C" w:rsidRDefault="00711B8A" w:rsidP="00B95100">
            <w:pPr>
              <w:spacing w:line="276" w:lineRule="auto"/>
            </w:pPr>
            <w:r w:rsidRPr="00865D9C">
              <w:t>Nominated Contact Title:</w:t>
            </w:r>
          </w:p>
          <w:p w14:paraId="23C2DE83" w14:textId="78DB1471" w:rsidR="00711B8A" w:rsidRPr="00865D9C" w:rsidRDefault="00711B8A" w:rsidP="00B95100">
            <w:pPr>
              <w:spacing w:line="276" w:lineRule="auto"/>
            </w:pPr>
          </w:p>
        </w:tc>
        <w:tc>
          <w:tcPr>
            <w:tcW w:w="5619" w:type="dxa"/>
          </w:tcPr>
          <w:p w14:paraId="11742410" w14:textId="09B59AA6" w:rsidR="00711B8A" w:rsidRPr="00865D9C" w:rsidRDefault="00711B8A" w:rsidP="00B95100">
            <w:pPr>
              <w:spacing w:line="276" w:lineRule="auto"/>
            </w:pPr>
          </w:p>
        </w:tc>
      </w:tr>
      <w:tr w:rsidR="00711B8A" w:rsidRPr="00865D9C" w14:paraId="284B95B8" w14:textId="77777777" w:rsidTr="00A13112">
        <w:tc>
          <w:tcPr>
            <w:tcW w:w="3397" w:type="dxa"/>
            <w:gridSpan w:val="2"/>
            <w:shd w:val="clear" w:color="auto" w:fill="D9E2F3" w:themeFill="accent1" w:themeFillTint="33"/>
            <w:vAlign w:val="center"/>
          </w:tcPr>
          <w:p w14:paraId="76A0F93E" w14:textId="77777777" w:rsidR="00711B8A" w:rsidRPr="00865D9C" w:rsidRDefault="00711B8A" w:rsidP="00B95100">
            <w:pPr>
              <w:spacing w:line="276" w:lineRule="auto"/>
            </w:pPr>
            <w:r w:rsidRPr="00865D9C">
              <w:t>Nominated Contact Telephone:</w:t>
            </w:r>
          </w:p>
          <w:p w14:paraId="66B38192" w14:textId="73A75CD3" w:rsidR="00711B8A" w:rsidRPr="00865D9C" w:rsidRDefault="00711B8A" w:rsidP="00B95100">
            <w:pPr>
              <w:spacing w:line="276" w:lineRule="auto"/>
            </w:pPr>
          </w:p>
        </w:tc>
        <w:tc>
          <w:tcPr>
            <w:tcW w:w="5619" w:type="dxa"/>
          </w:tcPr>
          <w:p w14:paraId="178A1B72" w14:textId="16FA9B5D" w:rsidR="00711B8A" w:rsidRPr="00865D9C" w:rsidRDefault="00711B8A" w:rsidP="00B95100">
            <w:pPr>
              <w:spacing w:line="276" w:lineRule="auto"/>
            </w:pPr>
          </w:p>
        </w:tc>
      </w:tr>
      <w:tr w:rsidR="00711B8A" w:rsidRPr="00865D9C" w14:paraId="7DCDBDCB" w14:textId="77777777" w:rsidTr="00A13112">
        <w:tc>
          <w:tcPr>
            <w:tcW w:w="3397" w:type="dxa"/>
            <w:gridSpan w:val="2"/>
            <w:shd w:val="clear" w:color="auto" w:fill="D9E2F3" w:themeFill="accent1" w:themeFillTint="33"/>
            <w:vAlign w:val="center"/>
          </w:tcPr>
          <w:p w14:paraId="050B8D99" w14:textId="77777777" w:rsidR="00711B8A" w:rsidRPr="00865D9C" w:rsidRDefault="00711B8A" w:rsidP="00B95100">
            <w:pPr>
              <w:spacing w:line="276" w:lineRule="auto"/>
            </w:pPr>
            <w:r w:rsidRPr="00865D9C">
              <w:t>Nominated Contact Email:</w:t>
            </w:r>
          </w:p>
          <w:p w14:paraId="4E9DA912" w14:textId="1886C3A0" w:rsidR="00711B8A" w:rsidRPr="00865D9C" w:rsidRDefault="00711B8A" w:rsidP="00B95100">
            <w:pPr>
              <w:spacing w:line="276" w:lineRule="auto"/>
            </w:pPr>
          </w:p>
        </w:tc>
        <w:tc>
          <w:tcPr>
            <w:tcW w:w="5619" w:type="dxa"/>
          </w:tcPr>
          <w:p w14:paraId="2AD9BA53" w14:textId="2726F616" w:rsidR="00711B8A" w:rsidRPr="00865D9C" w:rsidRDefault="00711B8A" w:rsidP="00B95100">
            <w:pPr>
              <w:spacing w:line="276" w:lineRule="auto"/>
            </w:pPr>
          </w:p>
        </w:tc>
      </w:tr>
      <w:tr w:rsidR="009F682B" w:rsidRPr="00865D9C" w14:paraId="10DB09BB" w14:textId="77777777" w:rsidTr="00A13112">
        <w:tc>
          <w:tcPr>
            <w:tcW w:w="3397" w:type="dxa"/>
            <w:gridSpan w:val="2"/>
            <w:shd w:val="clear" w:color="auto" w:fill="D9E2F3" w:themeFill="accent1" w:themeFillTint="33"/>
            <w:vAlign w:val="center"/>
          </w:tcPr>
          <w:p w14:paraId="0C5BD7ED" w14:textId="30B036D6" w:rsidR="009F682B" w:rsidRPr="00865D9C" w:rsidRDefault="009F682B" w:rsidP="00B95100">
            <w:pPr>
              <w:spacing w:line="276" w:lineRule="auto"/>
            </w:pPr>
            <w:r w:rsidRPr="00865D9C">
              <w:t>Are you an SME (Yes/No)</w:t>
            </w:r>
          </w:p>
        </w:tc>
        <w:tc>
          <w:tcPr>
            <w:tcW w:w="5619" w:type="dxa"/>
          </w:tcPr>
          <w:p w14:paraId="3A776143" w14:textId="1CBB5F6B" w:rsidR="009F682B" w:rsidRPr="00865D9C" w:rsidRDefault="009F682B" w:rsidP="00B95100">
            <w:pPr>
              <w:spacing w:line="276" w:lineRule="auto"/>
              <w:rPr>
                <w:highlight w:val="lightGray"/>
              </w:rPr>
            </w:pPr>
          </w:p>
        </w:tc>
      </w:tr>
    </w:tbl>
    <w:p w14:paraId="510C3BDA" w14:textId="77777777" w:rsidR="00E61FB8" w:rsidRPr="00865D9C" w:rsidRDefault="00E61FB8" w:rsidP="007B602C"/>
    <w:p w14:paraId="046E7D00" w14:textId="77777777" w:rsidR="002855E1" w:rsidRPr="00865D9C" w:rsidRDefault="002855E1" w:rsidP="007B602C"/>
    <w:p w14:paraId="22543A9D" w14:textId="77777777" w:rsidR="002855E1" w:rsidRPr="00865D9C" w:rsidRDefault="002855E1" w:rsidP="007B602C"/>
    <w:tbl>
      <w:tblPr>
        <w:tblStyle w:val="TableGrid"/>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4A0" w:firstRow="1" w:lastRow="0" w:firstColumn="1" w:lastColumn="0" w:noHBand="0" w:noVBand="1"/>
      </w:tblPr>
      <w:tblGrid>
        <w:gridCol w:w="704"/>
        <w:gridCol w:w="2693"/>
        <w:gridCol w:w="5619"/>
      </w:tblGrid>
      <w:tr w:rsidR="00E61FB8" w:rsidRPr="00865D9C" w14:paraId="4B1D0BAA" w14:textId="77777777" w:rsidTr="00A13112">
        <w:tc>
          <w:tcPr>
            <w:tcW w:w="9016" w:type="dxa"/>
            <w:gridSpan w:val="3"/>
            <w:shd w:val="clear" w:color="auto" w:fill="1F4E79" w:themeFill="accent5" w:themeFillShade="80"/>
            <w:vAlign w:val="center"/>
          </w:tcPr>
          <w:p w14:paraId="18889732" w14:textId="5DC0AC7D" w:rsidR="00E61FB8" w:rsidRPr="00865D9C" w:rsidRDefault="00E61FB8" w:rsidP="00AA3D00">
            <w:pPr>
              <w:pStyle w:val="Heading2"/>
              <w:rPr>
                <w:rFonts w:asciiTheme="minorHAnsi" w:hAnsiTheme="minorHAnsi" w:cstheme="minorHAnsi"/>
                <w:sz w:val="22"/>
                <w:szCs w:val="22"/>
              </w:rPr>
            </w:pPr>
            <w:bookmarkStart w:id="6" w:name="_Hlk122005119"/>
            <w:bookmarkStart w:id="7" w:name="_Hlk62643126"/>
            <w:bookmarkStart w:id="8" w:name="_Toc239414303"/>
            <w:r w:rsidRPr="00865D9C">
              <w:rPr>
                <w:rFonts w:asciiTheme="minorHAnsi" w:hAnsiTheme="minorHAnsi" w:cstheme="minorHAnsi"/>
                <w:sz w:val="22"/>
                <w:szCs w:val="22"/>
              </w:rPr>
              <w:t>SECTION A</w:t>
            </w:r>
            <w:r w:rsidR="00E709D1" w:rsidRPr="00865D9C">
              <w:rPr>
                <w:rFonts w:asciiTheme="minorHAnsi" w:hAnsiTheme="minorHAnsi" w:cstheme="minorHAnsi"/>
                <w:sz w:val="22"/>
                <w:szCs w:val="22"/>
              </w:rPr>
              <w:t>.</w:t>
            </w:r>
            <w:r w:rsidRPr="00865D9C">
              <w:rPr>
                <w:rFonts w:asciiTheme="minorHAnsi" w:hAnsiTheme="minorHAnsi" w:cstheme="minorHAnsi"/>
                <w:sz w:val="22"/>
                <w:szCs w:val="22"/>
              </w:rPr>
              <w:t>3</w:t>
            </w:r>
            <w:bookmarkEnd w:id="6"/>
            <w:r w:rsidR="00D35099" w:rsidRPr="00865D9C">
              <w:rPr>
                <w:rFonts w:asciiTheme="minorHAnsi" w:hAnsiTheme="minorHAnsi" w:cstheme="minorHAnsi"/>
                <w:sz w:val="22"/>
                <w:szCs w:val="22"/>
              </w:rPr>
              <w:t xml:space="preserve">  </w:t>
            </w:r>
            <w:r w:rsidRPr="00865D9C">
              <w:rPr>
                <w:rFonts w:asciiTheme="minorHAnsi" w:hAnsiTheme="minorHAnsi" w:cstheme="minorHAnsi"/>
                <w:sz w:val="22"/>
                <w:szCs w:val="22"/>
              </w:rPr>
              <w:t>3</w:t>
            </w:r>
            <w:r w:rsidRPr="00865D9C">
              <w:rPr>
                <w:rFonts w:asciiTheme="minorHAnsi" w:hAnsiTheme="minorHAnsi" w:cstheme="minorHAnsi"/>
                <w:sz w:val="22"/>
                <w:szCs w:val="22"/>
                <w:vertAlign w:val="superscript"/>
              </w:rPr>
              <w:t>rd</w:t>
            </w:r>
            <w:r w:rsidRPr="00865D9C">
              <w:rPr>
                <w:rFonts w:asciiTheme="minorHAnsi" w:hAnsiTheme="minorHAnsi" w:cstheme="minorHAnsi"/>
                <w:sz w:val="22"/>
                <w:szCs w:val="22"/>
              </w:rPr>
              <w:t xml:space="preserve"> PARTY/SUBCONTRACTOR DETAILS</w:t>
            </w:r>
            <w:r w:rsidR="009F682B" w:rsidRPr="00865D9C">
              <w:rPr>
                <w:rFonts w:asciiTheme="minorHAnsi" w:hAnsiTheme="minorHAnsi" w:cstheme="minorHAnsi"/>
                <w:sz w:val="22"/>
                <w:szCs w:val="22"/>
              </w:rPr>
              <w:t xml:space="preserve"> – If applicable</w:t>
            </w:r>
            <w:bookmarkEnd w:id="7"/>
            <w:bookmarkEnd w:id="8"/>
          </w:p>
        </w:tc>
      </w:tr>
      <w:tr w:rsidR="006E666C" w:rsidRPr="00865D9C" w14:paraId="4E0B0C89" w14:textId="77777777" w:rsidTr="00A13112">
        <w:tc>
          <w:tcPr>
            <w:tcW w:w="704" w:type="dxa"/>
            <w:shd w:val="clear" w:color="auto" w:fill="D9E2F3" w:themeFill="accent1" w:themeFillTint="33"/>
            <w:vAlign w:val="center"/>
          </w:tcPr>
          <w:p w14:paraId="6A56C3E3" w14:textId="32B0B0CD" w:rsidR="006E666C" w:rsidRPr="00865D9C" w:rsidRDefault="006E666C" w:rsidP="007B602C">
            <w:r w:rsidRPr="00865D9C">
              <w:rPr>
                <w:noProof/>
              </w:rPr>
              <w:drawing>
                <wp:inline distT="0" distB="0" distL="0" distR="0" wp14:anchorId="3F7B7653" wp14:editId="009967B3">
                  <wp:extent cx="257175" cy="257175"/>
                  <wp:effectExtent l="0" t="0" r="0" b="0"/>
                  <wp:docPr id="2" name="Picture 6" descr="https://www.citycloud.com/wp-content/uploads/2014/07/ti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pic:nvPicPr>
                        <pic:blipFill>
                          <a:blip r:embed="rId14">
                            <a:extLst>
                              <a:ext uri="{28A0092B-C50C-407E-A947-70E740481C1C}">
                                <a14:useLocalDpi xmlns:a14="http://schemas.microsoft.com/office/drawing/2010/main" val="0"/>
                              </a:ext>
                            </a:extLst>
                          </a:blip>
                          <a:stretch>
                            <a:fillRect/>
                          </a:stretch>
                        </pic:blipFill>
                        <pic:spPr>
                          <a:xfrm>
                            <a:off x="0" y="0"/>
                            <a:ext cx="257175" cy="257175"/>
                          </a:xfrm>
                          <a:prstGeom prst="rect">
                            <a:avLst/>
                          </a:prstGeom>
                        </pic:spPr>
                      </pic:pic>
                    </a:graphicData>
                  </a:graphic>
                </wp:inline>
              </w:drawing>
            </w:r>
          </w:p>
        </w:tc>
        <w:tc>
          <w:tcPr>
            <w:tcW w:w="8312" w:type="dxa"/>
            <w:gridSpan w:val="2"/>
            <w:shd w:val="clear" w:color="auto" w:fill="D9E2F3" w:themeFill="accent1" w:themeFillTint="33"/>
            <w:vAlign w:val="center"/>
          </w:tcPr>
          <w:p w14:paraId="4AE4CB19" w14:textId="77777777" w:rsidR="00AB66B2" w:rsidRPr="00865D9C" w:rsidRDefault="00AB66B2" w:rsidP="00AB66B2">
            <w:r w:rsidRPr="00865D9C">
              <w:t>Where a Tenderer intends to subcontract any part of the Services under the Contract to a third-party organisation (“Subcontractor”), the Tenderer must provide full details of each proposed Subcontractor and its proposed role in the delivery of the Services in the response area below.</w:t>
            </w:r>
          </w:p>
          <w:p w14:paraId="15D7FC28" w14:textId="77777777" w:rsidR="00AB66B2" w:rsidRPr="00865D9C" w:rsidRDefault="00AB66B2" w:rsidP="00AB66B2"/>
          <w:p w14:paraId="46506363" w14:textId="77777777" w:rsidR="00AB66B2" w:rsidRPr="00865D9C" w:rsidRDefault="00AB66B2" w:rsidP="00AB66B2">
            <w:r w:rsidRPr="00865D9C">
              <w:t>This may include, but is not limited to, organisations or individuals providing elements of programme delivery, workshops, masterclasses, mentoring, consultancy, facilitation, participant development, networking, events or other specialist services forming part of the proposed programme.</w:t>
            </w:r>
          </w:p>
          <w:p w14:paraId="5A9EF976" w14:textId="77777777" w:rsidR="00AB66B2" w:rsidRPr="00865D9C" w:rsidRDefault="00AB66B2" w:rsidP="00AB66B2"/>
          <w:p w14:paraId="1501969F" w14:textId="77777777" w:rsidR="00AB66B2" w:rsidRPr="00865D9C" w:rsidRDefault="00AB66B2" w:rsidP="00AB66B2">
            <w:r w:rsidRPr="00865D9C">
              <w:t>The Tenderer remains responsible for the delivery and performance of all Services under the Contract, including any elements delivered by a Subcontractor.</w:t>
            </w:r>
          </w:p>
          <w:p w14:paraId="4AF304F5" w14:textId="77777777" w:rsidR="00AB66B2" w:rsidRPr="00865D9C" w:rsidRDefault="00AB66B2" w:rsidP="00AB66B2"/>
          <w:p w14:paraId="78FC1A70" w14:textId="77777777" w:rsidR="00AB66B2" w:rsidRPr="00865D9C" w:rsidRDefault="00AB66B2" w:rsidP="00AB66B2">
            <w:r w:rsidRPr="00865D9C">
              <w:rPr>
                <w:b/>
                <w:bCs/>
              </w:rPr>
              <w:t>Note:</w:t>
            </w:r>
            <w:r w:rsidRPr="00865D9C">
              <w:t xml:space="preserve"> Where more than one Subcontractor is proposed, the table below must be replicated and completed for each Subcontractor.</w:t>
            </w:r>
          </w:p>
          <w:p w14:paraId="57EA2E9C" w14:textId="22DE72BF" w:rsidR="006E666C" w:rsidRPr="00865D9C" w:rsidRDefault="006E666C" w:rsidP="00D70A7D"/>
        </w:tc>
      </w:tr>
      <w:tr w:rsidR="00C44B38" w:rsidRPr="00865D9C" w14:paraId="19C071FF" w14:textId="77777777" w:rsidTr="00A13112">
        <w:tc>
          <w:tcPr>
            <w:tcW w:w="3397" w:type="dxa"/>
            <w:gridSpan w:val="2"/>
            <w:shd w:val="clear" w:color="auto" w:fill="D9E2F3" w:themeFill="accent1" w:themeFillTint="33"/>
            <w:vAlign w:val="center"/>
          </w:tcPr>
          <w:p w14:paraId="19FF87EE" w14:textId="6886A0C9" w:rsidR="00C44B38" w:rsidRPr="00865D9C" w:rsidRDefault="00C44B38" w:rsidP="00B95100">
            <w:pPr>
              <w:spacing w:line="276" w:lineRule="auto"/>
            </w:pPr>
            <w:r w:rsidRPr="00865D9C">
              <w:t>Company</w:t>
            </w:r>
            <w:r w:rsidRPr="00865D9C">
              <w:rPr>
                <w:bCs/>
              </w:rPr>
              <w:t xml:space="preserve"> #1</w:t>
            </w:r>
            <w:r w:rsidRPr="00865D9C">
              <w:t xml:space="preserve"> Name:</w:t>
            </w:r>
          </w:p>
          <w:p w14:paraId="18ECB2E6" w14:textId="36D8108B" w:rsidR="00C44B38" w:rsidRPr="00865D9C" w:rsidRDefault="00C44B38" w:rsidP="00B95100">
            <w:pPr>
              <w:spacing w:line="276" w:lineRule="auto"/>
            </w:pPr>
          </w:p>
        </w:tc>
        <w:tc>
          <w:tcPr>
            <w:tcW w:w="5619" w:type="dxa"/>
          </w:tcPr>
          <w:p w14:paraId="4B97CDD6" w14:textId="5B4852E7" w:rsidR="00C44B38" w:rsidRPr="00865D9C" w:rsidRDefault="00C44B38" w:rsidP="00B95100">
            <w:pPr>
              <w:spacing w:line="276" w:lineRule="auto"/>
            </w:pPr>
          </w:p>
        </w:tc>
      </w:tr>
      <w:tr w:rsidR="00C44B38" w:rsidRPr="00865D9C" w14:paraId="56AEAECE" w14:textId="77777777" w:rsidTr="00A13112">
        <w:tc>
          <w:tcPr>
            <w:tcW w:w="3397" w:type="dxa"/>
            <w:gridSpan w:val="2"/>
            <w:shd w:val="clear" w:color="auto" w:fill="D9E2F3" w:themeFill="accent1" w:themeFillTint="33"/>
            <w:vAlign w:val="center"/>
          </w:tcPr>
          <w:p w14:paraId="73132E66" w14:textId="77777777" w:rsidR="00C44B38" w:rsidRPr="00865D9C" w:rsidRDefault="00C44B38" w:rsidP="00B95100">
            <w:pPr>
              <w:spacing w:line="276" w:lineRule="auto"/>
            </w:pPr>
            <w:r w:rsidRPr="00865D9C">
              <w:lastRenderedPageBreak/>
              <w:t>Company Address:</w:t>
            </w:r>
          </w:p>
          <w:p w14:paraId="06E202A8" w14:textId="7B0E6A5B" w:rsidR="00C44B38" w:rsidRPr="00865D9C" w:rsidRDefault="00C44B38" w:rsidP="00B95100">
            <w:pPr>
              <w:spacing w:line="276" w:lineRule="auto"/>
            </w:pPr>
          </w:p>
        </w:tc>
        <w:tc>
          <w:tcPr>
            <w:tcW w:w="5619" w:type="dxa"/>
          </w:tcPr>
          <w:p w14:paraId="278C914B" w14:textId="1A23B7B9" w:rsidR="00D451F0" w:rsidRPr="00865D9C" w:rsidRDefault="00D451F0" w:rsidP="00B95100">
            <w:pPr>
              <w:spacing w:line="276" w:lineRule="auto"/>
            </w:pPr>
          </w:p>
        </w:tc>
      </w:tr>
      <w:tr w:rsidR="00C44B38" w:rsidRPr="00865D9C" w14:paraId="0E414673" w14:textId="77777777" w:rsidTr="00A13112">
        <w:tc>
          <w:tcPr>
            <w:tcW w:w="3397" w:type="dxa"/>
            <w:gridSpan w:val="2"/>
            <w:shd w:val="clear" w:color="auto" w:fill="D9E2F3" w:themeFill="accent1" w:themeFillTint="33"/>
            <w:vAlign w:val="center"/>
          </w:tcPr>
          <w:p w14:paraId="7BED9C15" w14:textId="77777777" w:rsidR="00C44B38" w:rsidRPr="00865D9C" w:rsidRDefault="00C44B38" w:rsidP="00B95100">
            <w:pPr>
              <w:spacing w:line="276" w:lineRule="auto"/>
            </w:pPr>
            <w:r w:rsidRPr="00865D9C">
              <w:t xml:space="preserve">Name of Nominated Contact: </w:t>
            </w:r>
          </w:p>
          <w:p w14:paraId="0674F665" w14:textId="41E7FD4F" w:rsidR="00C44B38" w:rsidRPr="00865D9C" w:rsidRDefault="00C44B38" w:rsidP="00B95100">
            <w:pPr>
              <w:spacing w:line="276" w:lineRule="auto"/>
            </w:pPr>
          </w:p>
        </w:tc>
        <w:tc>
          <w:tcPr>
            <w:tcW w:w="5619" w:type="dxa"/>
          </w:tcPr>
          <w:p w14:paraId="501D4733" w14:textId="673BF931" w:rsidR="00C44B38" w:rsidRPr="00865D9C" w:rsidRDefault="00C44B38" w:rsidP="00B95100">
            <w:pPr>
              <w:spacing w:line="276" w:lineRule="auto"/>
            </w:pPr>
          </w:p>
        </w:tc>
      </w:tr>
      <w:tr w:rsidR="00C44B38" w:rsidRPr="00865D9C" w14:paraId="7E9EE2AD" w14:textId="77777777" w:rsidTr="00A13112">
        <w:tc>
          <w:tcPr>
            <w:tcW w:w="3397" w:type="dxa"/>
            <w:gridSpan w:val="2"/>
            <w:shd w:val="clear" w:color="auto" w:fill="D9E2F3" w:themeFill="accent1" w:themeFillTint="33"/>
            <w:vAlign w:val="center"/>
          </w:tcPr>
          <w:p w14:paraId="730D0C81" w14:textId="77777777" w:rsidR="00C44B38" w:rsidRPr="00865D9C" w:rsidRDefault="00C44B38" w:rsidP="00B95100">
            <w:pPr>
              <w:spacing w:line="276" w:lineRule="auto"/>
            </w:pPr>
            <w:r w:rsidRPr="00865D9C">
              <w:t>Nominated Contact Title:</w:t>
            </w:r>
          </w:p>
          <w:p w14:paraId="793851DC" w14:textId="6589D068" w:rsidR="00C44B38" w:rsidRPr="00865D9C" w:rsidRDefault="00C44B38" w:rsidP="00B95100">
            <w:pPr>
              <w:spacing w:line="276" w:lineRule="auto"/>
            </w:pPr>
          </w:p>
        </w:tc>
        <w:tc>
          <w:tcPr>
            <w:tcW w:w="5619" w:type="dxa"/>
          </w:tcPr>
          <w:p w14:paraId="00A96BF2" w14:textId="02D3B987" w:rsidR="00C44B38" w:rsidRPr="00865D9C" w:rsidRDefault="00C44B38" w:rsidP="00B95100">
            <w:pPr>
              <w:spacing w:line="276" w:lineRule="auto"/>
            </w:pPr>
          </w:p>
        </w:tc>
      </w:tr>
      <w:tr w:rsidR="00C44B38" w:rsidRPr="00865D9C" w14:paraId="69CF98E3" w14:textId="77777777" w:rsidTr="00A13112">
        <w:tc>
          <w:tcPr>
            <w:tcW w:w="3397" w:type="dxa"/>
            <w:gridSpan w:val="2"/>
            <w:shd w:val="clear" w:color="auto" w:fill="D9E2F3" w:themeFill="accent1" w:themeFillTint="33"/>
            <w:vAlign w:val="center"/>
          </w:tcPr>
          <w:p w14:paraId="2DB1C90F" w14:textId="77777777" w:rsidR="00C44B38" w:rsidRPr="00865D9C" w:rsidRDefault="00C44B38" w:rsidP="00B95100">
            <w:pPr>
              <w:spacing w:line="276" w:lineRule="auto"/>
            </w:pPr>
            <w:r w:rsidRPr="00865D9C">
              <w:t>Nominated Contact Telephone:</w:t>
            </w:r>
          </w:p>
          <w:p w14:paraId="306AF6CB" w14:textId="56A5B230" w:rsidR="00C44B38" w:rsidRPr="00865D9C" w:rsidRDefault="00C44B38" w:rsidP="00B95100">
            <w:pPr>
              <w:spacing w:line="276" w:lineRule="auto"/>
            </w:pPr>
          </w:p>
        </w:tc>
        <w:tc>
          <w:tcPr>
            <w:tcW w:w="5619" w:type="dxa"/>
          </w:tcPr>
          <w:p w14:paraId="128A9700" w14:textId="0F8112AA" w:rsidR="00C44B38" w:rsidRPr="00865D9C" w:rsidRDefault="00C44B38" w:rsidP="00B95100">
            <w:pPr>
              <w:spacing w:line="276" w:lineRule="auto"/>
            </w:pPr>
          </w:p>
        </w:tc>
      </w:tr>
      <w:tr w:rsidR="00C44B38" w:rsidRPr="00865D9C" w14:paraId="7F87E02A" w14:textId="77777777" w:rsidTr="00A13112">
        <w:tc>
          <w:tcPr>
            <w:tcW w:w="3397" w:type="dxa"/>
            <w:gridSpan w:val="2"/>
            <w:shd w:val="clear" w:color="auto" w:fill="D9E2F3" w:themeFill="accent1" w:themeFillTint="33"/>
            <w:vAlign w:val="center"/>
          </w:tcPr>
          <w:p w14:paraId="44C77FC1" w14:textId="77777777" w:rsidR="00C44B38" w:rsidRPr="00865D9C" w:rsidRDefault="00C44B38" w:rsidP="00B95100">
            <w:pPr>
              <w:spacing w:line="276" w:lineRule="auto"/>
            </w:pPr>
            <w:r w:rsidRPr="00865D9C">
              <w:t>Nominated Contact Email:</w:t>
            </w:r>
          </w:p>
          <w:p w14:paraId="5C293E04" w14:textId="187B1453" w:rsidR="00C44B38" w:rsidRPr="00865D9C" w:rsidRDefault="00C44B38" w:rsidP="00B95100">
            <w:pPr>
              <w:spacing w:line="276" w:lineRule="auto"/>
            </w:pPr>
          </w:p>
        </w:tc>
        <w:tc>
          <w:tcPr>
            <w:tcW w:w="5619" w:type="dxa"/>
          </w:tcPr>
          <w:p w14:paraId="353CFB77" w14:textId="65B5B416" w:rsidR="00C44B38" w:rsidRPr="00865D9C" w:rsidRDefault="00C44B38" w:rsidP="00B95100">
            <w:pPr>
              <w:spacing w:line="276" w:lineRule="auto"/>
            </w:pPr>
          </w:p>
        </w:tc>
      </w:tr>
      <w:tr w:rsidR="00C44B38" w:rsidRPr="00865D9C" w14:paraId="3687275F" w14:textId="77777777" w:rsidTr="00A13112">
        <w:tc>
          <w:tcPr>
            <w:tcW w:w="9016" w:type="dxa"/>
            <w:gridSpan w:val="3"/>
            <w:shd w:val="clear" w:color="auto" w:fill="D9E2F3" w:themeFill="accent1" w:themeFillTint="33"/>
            <w:vAlign w:val="center"/>
          </w:tcPr>
          <w:p w14:paraId="5F96C818" w14:textId="2E0DACE6" w:rsidR="00C44B38" w:rsidRPr="00865D9C" w:rsidRDefault="00553B00" w:rsidP="007B602C">
            <w:r w:rsidRPr="00865D9C">
              <w:t>Provide a clear description of the role and responsibilities of the proposed Subcontractor, including the element(s) of the Services to be delivered by the Subcontractor and the extent of its involvement in the proposed programme.</w:t>
            </w:r>
          </w:p>
        </w:tc>
      </w:tr>
      <w:tr w:rsidR="00C44B38" w:rsidRPr="00865D9C" w14:paraId="48714064" w14:textId="77777777" w:rsidTr="00A13112">
        <w:tc>
          <w:tcPr>
            <w:tcW w:w="9016" w:type="dxa"/>
            <w:gridSpan w:val="3"/>
            <w:vAlign w:val="center"/>
          </w:tcPr>
          <w:p w14:paraId="542BC6E1" w14:textId="77777777" w:rsidR="00045157" w:rsidRPr="00865D9C" w:rsidRDefault="00045157" w:rsidP="007B602C">
            <w:r w:rsidRPr="00865D9C">
              <w:t>Provide response here</w:t>
            </w:r>
          </w:p>
          <w:p w14:paraId="39334869" w14:textId="77777777" w:rsidR="00EE781F" w:rsidRPr="00865D9C" w:rsidRDefault="00EE781F" w:rsidP="007B602C">
            <w:pPr>
              <w:rPr>
                <w:highlight w:val="lightGray"/>
              </w:rPr>
            </w:pPr>
          </w:p>
          <w:p w14:paraId="311E12B6" w14:textId="77777777" w:rsidR="00EE781F" w:rsidRPr="00865D9C" w:rsidRDefault="00EE781F" w:rsidP="007B602C">
            <w:pPr>
              <w:rPr>
                <w:highlight w:val="lightGray"/>
              </w:rPr>
            </w:pPr>
          </w:p>
          <w:p w14:paraId="6F20628A" w14:textId="1675C473" w:rsidR="005279D9" w:rsidRPr="00865D9C" w:rsidRDefault="005279D9" w:rsidP="007B602C">
            <w:pPr>
              <w:rPr>
                <w:highlight w:val="lightGray"/>
              </w:rPr>
            </w:pPr>
          </w:p>
        </w:tc>
      </w:tr>
    </w:tbl>
    <w:p w14:paraId="241325FD" w14:textId="6B2CC3E2" w:rsidR="0030394A" w:rsidRPr="00865D9C" w:rsidRDefault="0030394A" w:rsidP="007B602C"/>
    <w:p w14:paraId="22C4572F" w14:textId="77777777" w:rsidR="00186171" w:rsidRPr="00865D9C" w:rsidRDefault="00186171" w:rsidP="007B602C"/>
    <w:tbl>
      <w:tblPr>
        <w:tblStyle w:val="TableGrid"/>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4A0" w:firstRow="1" w:lastRow="0" w:firstColumn="1" w:lastColumn="0" w:noHBand="0" w:noVBand="1"/>
      </w:tblPr>
      <w:tblGrid>
        <w:gridCol w:w="1271"/>
        <w:gridCol w:w="3237"/>
        <w:gridCol w:w="4508"/>
      </w:tblGrid>
      <w:tr w:rsidR="00E61FB8" w:rsidRPr="00865D9C" w14:paraId="50E6A10F" w14:textId="77777777" w:rsidTr="00A13112">
        <w:tc>
          <w:tcPr>
            <w:tcW w:w="9016" w:type="dxa"/>
            <w:gridSpan w:val="3"/>
            <w:shd w:val="clear" w:color="auto" w:fill="1F4E79" w:themeFill="accent5" w:themeFillShade="80"/>
            <w:vAlign w:val="center"/>
          </w:tcPr>
          <w:p w14:paraId="6C5696DE" w14:textId="69E4E78E" w:rsidR="00E61FB8" w:rsidRPr="00865D9C" w:rsidRDefault="00E61FB8" w:rsidP="00AA3D00">
            <w:pPr>
              <w:pStyle w:val="Heading2"/>
              <w:rPr>
                <w:rFonts w:asciiTheme="minorHAnsi" w:hAnsiTheme="minorHAnsi" w:cstheme="minorHAnsi"/>
                <w:sz w:val="22"/>
                <w:szCs w:val="22"/>
              </w:rPr>
            </w:pPr>
            <w:bookmarkStart w:id="9" w:name="_Toc239414304"/>
            <w:r w:rsidRPr="00865D9C">
              <w:rPr>
                <w:rFonts w:asciiTheme="minorHAnsi" w:hAnsiTheme="minorHAnsi" w:cstheme="minorHAnsi"/>
                <w:sz w:val="22"/>
                <w:szCs w:val="22"/>
              </w:rPr>
              <w:t>SECTION A</w:t>
            </w:r>
            <w:r w:rsidR="00E709D1" w:rsidRPr="00865D9C">
              <w:rPr>
                <w:rFonts w:asciiTheme="minorHAnsi" w:hAnsiTheme="minorHAnsi" w:cstheme="minorHAnsi"/>
                <w:sz w:val="22"/>
                <w:szCs w:val="22"/>
              </w:rPr>
              <w:t>.</w:t>
            </w:r>
            <w:r w:rsidRPr="00865D9C">
              <w:rPr>
                <w:rFonts w:asciiTheme="minorHAnsi" w:hAnsiTheme="minorHAnsi" w:cstheme="minorHAnsi"/>
                <w:sz w:val="22"/>
                <w:szCs w:val="22"/>
              </w:rPr>
              <w:t>4</w:t>
            </w:r>
            <w:r w:rsidR="00D35099" w:rsidRPr="00865D9C">
              <w:rPr>
                <w:rFonts w:asciiTheme="minorHAnsi" w:hAnsiTheme="minorHAnsi" w:cstheme="minorHAnsi"/>
                <w:sz w:val="22"/>
                <w:szCs w:val="22"/>
              </w:rPr>
              <w:t xml:space="preserve">  </w:t>
            </w:r>
            <w:r w:rsidRPr="00865D9C">
              <w:rPr>
                <w:rFonts w:asciiTheme="minorHAnsi" w:hAnsiTheme="minorHAnsi" w:cstheme="minorHAnsi"/>
                <w:sz w:val="22"/>
                <w:szCs w:val="22"/>
              </w:rPr>
              <w:t>JOINT VENTURE/CONSORTIUM DETAILS</w:t>
            </w:r>
            <w:r w:rsidR="009F682B" w:rsidRPr="00865D9C">
              <w:rPr>
                <w:rFonts w:asciiTheme="minorHAnsi" w:hAnsiTheme="minorHAnsi" w:cstheme="minorHAnsi"/>
                <w:sz w:val="22"/>
                <w:szCs w:val="22"/>
              </w:rPr>
              <w:t xml:space="preserve"> </w:t>
            </w:r>
            <w:r w:rsidR="00AA3D00" w:rsidRPr="00865D9C">
              <w:rPr>
                <w:rFonts w:asciiTheme="minorHAnsi" w:hAnsiTheme="minorHAnsi" w:cstheme="minorHAnsi"/>
                <w:sz w:val="22"/>
                <w:szCs w:val="22"/>
              </w:rPr>
              <w:t xml:space="preserve">- </w:t>
            </w:r>
            <w:r w:rsidR="009F682B" w:rsidRPr="00865D9C">
              <w:rPr>
                <w:rFonts w:asciiTheme="minorHAnsi" w:hAnsiTheme="minorHAnsi" w:cstheme="minorHAnsi"/>
                <w:sz w:val="22"/>
                <w:szCs w:val="22"/>
              </w:rPr>
              <w:t>If applicable</w:t>
            </w:r>
            <w:bookmarkEnd w:id="9"/>
          </w:p>
        </w:tc>
      </w:tr>
      <w:tr w:rsidR="007742C1" w:rsidRPr="00865D9C" w14:paraId="42A9E95F" w14:textId="77777777" w:rsidTr="00A13112">
        <w:tc>
          <w:tcPr>
            <w:tcW w:w="1271" w:type="dxa"/>
            <w:shd w:val="clear" w:color="auto" w:fill="D9E2F3" w:themeFill="accent1" w:themeFillTint="33"/>
            <w:vAlign w:val="center"/>
          </w:tcPr>
          <w:p w14:paraId="08278EA3" w14:textId="77777777" w:rsidR="007742C1" w:rsidRPr="00865D9C" w:rsidRDefault="007742C1" w:rsidP="007B602C">
            <w:r w:rsidRPr="00865D9C">
              <w:rPr>
                <w:noProof/>
              </w:rPr>
              <w:drawing>
                <wp:inline distT="0" distB="0" distL="0" distR="0" wp14:anchorId="594F6D47" wp14:editId="1A40B41A">
                  <wp:extent cx="257175" cy="257175"/>
                  <wp:effectExtent l="0" t="0" r="0" b="0"/>
                  <wp:docPr id="3" name="Picture 6" descr="https://www.citycloud.com/wp-content/uploads/2014/07/ti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pic:nvPicPr>
                        <pic:blipFill>
                          <a:blip r:embed="rId14">
                            <a:extLst>
                              <a:ext uri="{28A0092B-C50C-407E-A947-70E740481C1C}">
                                <a14:useLocalDpi xmlns:a14="http://schemas.microsoft.com/office/drawing/2010/main" val="0"/>
                              </a:ext>
                            </a:extLst>
                          </a:blip>
                          <a:stretch>
                            <a:fillRect/>
                          </a:stretch>
                        </pic:blipFill>
                        <pic:spPr>
                          <a:xfrm>
                            <a:off x="0" y="0"/>
                            <a:ext cx="257175" cy="257175"/>
                          </a:xfrm>
                          <a:prstGeom prst="rect">
                            <a:avLst/>
                          </a:prstGeom>
                        </pic:spPr>
                      </pic:pic>
                    </a:graphicData>
                  </a:graphic>
                </wp:inline>
              </w:drawing>
            </w:r>
          </w:p>
        </w:tc>
        <w:tc>
          <w:tcPr>
            <w:tcW w:w="7745" w:type="dxa"/>
            <w:gridSpan w:val="2"/>
            <w:shd w:val="clear" w:color="auto" w:fill="D9E2F3" w:themeFill="accent1" w:themeFillTint="33"/>
            <w:vAlign w:val="center"/>
          </w:tcPr>
          <w:p w14:paraId="5ACD5EC4" w14:textId="77777777" w:rsidR="00BA274B" w:rsidRPr="00865D9C" w:rsidRDefault="00BA274B" w:rsidP="00BA274B">
            <w:r w:rsidRPr="00865D9C">
              <w:t>Where a Tenderer is a joint venture or consortium, the economic operator designated as the lead contractor (“Prime Contractor”) must provide full details of each joint venture/consortium member and its proposed role and responsibilities in the delivery of the Services.</w:t>
            </w:r>
          </w:p>
          <w:p w14:paraId="10F26B44" w14:textId="77777777" w:rsidR="00BA274B" w:rsidRPr="00865D9C" w:rsidRDefault="00BA274B" w:rsidP="00BA274B"/>
          <w:p w14:paraId="13B959CD" w14:textId="77777777" w:rsidR="00BA274B" w:rsidRPr="00865D9C" w:rsidRDefault="00BA274B" w:rsidP="00BA274B">
            <w:r w:rsidRPr="00865D9C">
              <w:rPr>
                <w:b/>
                <w:bCs/>
              </w:rPr>
              <w:t>Note:</w:t>
            </w:r>
            <w:r w:rsidRPr="00865D9C">
              <w:t xml:space="preserve"> Where there is more than one joint venture/consortium member, the table below must be replicated and completed for each member.</w:t>
            </w:r>
          </w:p>
          <w:p w14:paraId="24D962A4" w14:textId="270A8CEE" w:rsidR="007742C1" w:rsidRPr="00865D9C" w:rsidRDefault="007742C1" w:rsidP="007B602C"/>
        </w:tc>
      </w:tr>
      <w:tr w:rsidR="0040027F" w:rsidRPr="00865D9C" w14:paraId="6FF25761" w14:textId="77777777" w:rsidTr="00A13112">
        <w:tc>
          <w:tcPr>
            <w:tcW w:w="4508" w:type="dxa"/>
            <w:gridSpan w:val="2"/>
            <w:shd w:val="clear" w:color="auto" w:fill="D9E2F3" w:themeFill="accent1" w:themeFillTint="33"/>
            <w:vAlign w:val="center"/>
          </w:tcPr>
          <w:p w14:paraId="2F4C8C16" w14:textId="77777777" w:rsidR="0040027F" w:rsidRPr="00865D9C" w:rsidRDefault="0040027F" w:rsidP="00B95100">
            <w:pPr>
              <w:spacing w:line="276" w:lineRule="auto"/>
            </w:pPr>
            <w:r w:rsidRPr="00865D9C">
              <w:t>Company</w:t>
            </w:r>
            <w:r w:rsidRPr="00865D9C">
              <w:rPr>
                <w:bCs/>
              </w:rPr>
              <w:t xml:space="preserve"> #1 </w:t>
            </w:r>
            <w:r w:rsidRPr="00865D9C">
              <w:t>Name:</w:t>
            </w:r>
          </w:p>
          <w:p w14:paraId="0B6AB968" w14:textId="77777777" w:rsidR="0040027F" w:rsidRPr="00865D9C" w:rsidRDefault="0040027F" w:rsidP="00B95100">
            <w:pPr>
              <w:spacing w:line="276" w:lineRule="auto"/>
            </w:pPr>
          </w:p>
        </w:tc>
        <w:tc>
          <w:tcPr>
            <w:tcW w:w="4508" w:type="dxa"/>
          </w:tcPr>
          <w:p w14:paraId="185780BB" w14:textId="051F9714" w:rsidR="0040027F" w:rsidRPr="00865D9C" w:rsidRDefault="0040027F" w:rsidP="00B95100">
            <w:pPr>
              <w:spacing w:line="276" w:lineRule="auto"/>
            </w:pPr>
          </w:p>
        </w:tc>
      </w:tr>
      <w:tr w:rsidR="0040027F" w:rsidRPr="00865D9C" w14:paraId="27907380" w14:textId="77777777" w:rsidTr="00A13112">
        <w:tc>
          <w:tcPr>
            <w:tcW w:w="4508" w:type="dxa"/>
            <w:gridSpan w:val="2"/>
            <w:shd w:val="clear" w:color="auto" w:fill="D9E2F3" w:themeFill="accent1" w:themeFillTint="33"/>
            <w:vAlign w:val="center"/>
          </w:tcPr>
          <w:p w14:paraId="6B6C2EAF" w14:textId="77777777" w:rsidR="0040027F" w:rsidRPr="00865D9C" w:rsidRDefault="0040027F" w:rsidP="00B95100">
            <w:pPr>
              <w:spacing w:line="276" w:lineRule="auto"/>
            </w:pPr>
            <w:r w:rsidRPr="00865D9C">
              <w:t>Company Address:</w:t>
            </w:r>
          </w:p>
          <w:p w14:paraId="3F0F0F16" w14:textId="77777777" w:rsidR="0040027F" w:rsidRPr="00865D9C" w:rsidRDefault="0040027F" w:rsidP="00B95100">
            <w:pPr>
              <w:spacing w:line="276" w:lineRule="auto"/>
            </w:pPr>
          </w:p>
        </w:tc>
        <w:tc>
          <w:tcPr>
            <w:tcW w:w="4508" w:type="dxa"/>
          </w:tcPr>
          <w:p w14:paraId="3FC299BB" w14:textId="27F390AA" w:rsidR="0040027F" w:rsidRPr="00865D9C" w:rsidRDefault="0040027F" w:rsidP="00B95100">
            <w:pPr>
              <w:spacing w:line="276" w:lineRule="auto"/>
            </w:pPr>
          </w:p>
        </w:tc>
      </w:tr>
      <w:tr w:rsidR="0040027F" w:rsidRPr="00865D9C" w14:paraId="465AE005" w14:textId="77777777" w:rsidTr="00A13112">
        <w:tc>
          <w:tcPr>
            <w:tcW w:w="4508" w:type="dxa"/>
            <w:gridSpan w:val="2"/>
            <w:shd w:val="clear" w:color="auto" w:fill="D9E2F3" w:themeFill="accent1" w:themeFillTint="33"/>
            <w:vAlign w:val="center"/>
          </w:tcPr>
          <w:p w14:paraId="511A2A62" w14:textId="77777777" w:rsidR="0040027F" w:rsidRPr="00865D9C" w:rsidRDefault="0040027F" w:rsidP="00B95100">
            <w:pPr>
              <w:spacing w:line="276" w:lineRule="auto"/>
            </w:pPr>
            <w:r w:rsidRPr="00865D9C">
              <w:t xml:space="preserve">Name of Nominated Contact: </w:t>
            </w:r>
          </w:p>
          <w:p w14:paraId="6BABC3CC" w14:textId="77777777" w:rsidR="0040027F" w:rsidRPr="00865D9C" w:rsidRDefault="0040027F" w:rsidP="00B95100">
            <w:pPr>
              <w:spacing w:line="276" w:lineRule="auto"/>
            </w:pPr>
          </w:p>
        </w:tc>
        <w:tc>
          <w:tcPr>
            <w:tcW w:w="4508" w:type="dxa"/>
          </w:tcPr>
          <w:p w14:paraId="37836232" w14:textId="46019EA7" w:rsidR="0040027F" w:rsidRPr="00865D9C" w:rsidRDefault="0040027F" w:rsidP="00B95100">
            <w:pPr>
              <w:spacing w:line="276" w:lineRule="auto"/>
            </w:pPr>
          </w:p>
        </w:tc>
      </w:tr>
      <w:tr w:rsidR="0040027F" w:rsidRPr="00865D9C" w14:paraId="2E4C8CF5" w14:textId="77777777" w:rsidTr="00A13112">
        <w:tc>
          <w:tcPr>
            <w:tcW w:w="4508" w:type="dxa"/>
            <w:gridSpan w:val="2"/>
            <w:shd w:val="clear" w:color="auto" w:fill="D9E2F3" w:themeFill="accent1" w:themeFillTint="33"/>
            <w:vAlign w:val="center"/>
          </w:tcPr>
          <w:p w14:paraId="610F880E" w14:textId="77777777" w:rsidR="0040027F" w:rsidRPr="00865D9C" w:rsidRDefault="0040027F" w:rsidP="00B95100">
            <w:pPr>
              <w:spacing w:line="276" w:lineRule="auto"/>
            </w:pPr>
            <w:r w:rsidRPr="00865D9C">
              <w:t>Nominated Contact Title:</w:t>
            </w:r>
          </w:p>
          <w:p w14:paraId="27510113" w14:textId="77777777" w:rsidR="0040027F" w:rsidRPr="00865D9C" w:rsidRDefault="0040027F" w:rsidP="00B95100">
            <w:pPr>
              <w:spacing w:line="276" w:lineRule="auto"/>
            </w:pPr>
          </w:p>
        </w:tc>
        <w:tc>
          <w:tcPr>
            <w:tcW w:w="4508" w:type="dxa"/>
          </w:tcPr>
          <w:p w14:paraId="69A306E6" w14:textId="47303ECA" w:rsidR="0040027F" w:rsidRPr="00865D9C" w:rsidRDefault="0040027F" w:rsidP="00B95100">
            <w:pPr>
              <w:spacing w:line="276" w:lineRule="auto"/>
            </w:pPr>
          </w:p>
        </w:tc>
      </w:tr>
      <w:tr w:rsidR="0040027F" w:rsidRPr="00865D9C" w14:paraId="12665547" w14:textId="77777777" w:rsidTr="00A13112">
        <w:tc>
          <w:tcPr>
            <w:tcW w:w="4508" w:type="dxa"/>
            <w:gridSpan w:val="2"/>
            <w:shd w:val="clear" w:color="auto" w:fill="D9E2F3" w:themeFill="accent1" w:themeFillTint="33"/>
            <w:vAlign w:val="center"/>
          </w:tcPr>
          <w:p w14:paraId="4E0CB1C9" w14:textId="77777777" w:rsidR="0040027F" w:rsidRPr="00865D9C" w:rsidRDefault="0040027F" w:rsidP="00B95100">
            <w:pPr>
              <w:spacing w:line="276" w:lineRule="auto"/>
            </w:pPr>
            <w:r w:rsidRPr="00865D9C">
              <w:t>Nominated Contact Telephone:</w:t>
            </w:r>
          </w:p>
          <w:p w14:paraId="49C85FF4" w14:textId="77777777" w:rsidR="0040027F" w:rsidRPr="00865D9C" w:rsidRDefault="0040027F" w:rsidP="00B95100">
            <w:pPr>
              <w:spacing w:line="276" w:lineRule="auto"/>
            </w:pPr>
          </w:p>
        </w:tc>
        <w:tc>
          <w:tcPr>
            <w:tcW w:w="4508" w:type="dxa"/>
          </w:tcPr>
          <w:p w14:paraId="27160263" w14:textId="20E5A839" w:rsidR="0040027F" w:rsidRPr="00865D9C" w:rsidRDefault="0040027F" w:rsidP="00B95100">
            <w:pPr>
              <w:spacing w:line="276" w:lineRule="auto"/>
            </w:pPr>
          </w:p>
        </w:tc>
      </w:tr>
      <w:tr w:rsidR="0040027F" w:rsidRPr="00865D9C" w14:paraId="09F26525" w14:textId="77777777" w:rsidTr="00A13112">
        <w:tc>
          <w:tcPr>
            <w:tcW w:w="4508" w:type="dxa"/>
            <w:gridSpan w:val="2"/>
            <w:shd w:val="clear" w:color="auto" w:fill="D9E2F3" w:themeFill="accent1" w:themeFillTint="33"/>
            <w:vAlign w:val="center"/>
          </w:tcPr>
          <w:p w14:paraId="0EAB6CB4" w14:textId="77777777" w:rsidR="0040027F" w:rsidRPr="00865D9C" w:rsidRDefault="0040027F" w:rsidP="00B95100">
            <w:pPr>
              <w:spacing w:line="276" w:lineRule="auto"/>
            </w:pPr>
            <w:r w:rsidRPr="00865D9C">
              <w:t>Nominated Contact Email:</w:t>
            </w:r>
          </w:p>
          <w:p w14:paraId="7AE238F1" w14:textId="77777777" w:rsidR="0040027F" w:rsidRPr="00865D9C" w:rsidRDefault="0040027F" w:rsidP="00B95100">
            <w:pPr>
              <w:spacing w:line="276" w:lineRule="auto"/>
            </w:pPr>
          </w:p>
        </w:tc>
        <w:tc>
          <w:tcPr>
            <w:tcW w:w="4508" w:type="dxa"/>
          </w:tcPr>
          <w:p w14:paraId="53AF5F93" w14:textId="25734835" w:rsidR="0040027F" w:rsidRPr="00865D9C" w:rsidRDefault="0040027F" w:rsidP="00B95100">
            <w:pPr>
              <w:spacing w:line="276" w:lineRule="auto"/>
            </w:pPr>
          </w:p>
        </w:tc>
      </w:tr>
      <w:tr w:rsidR="0040027F" w:rsidRPr="00865D9C" w14:paraId="44B5FE3E" w14:textId="77777777" w:rsidTr="00A13112">
        <w:tc>
          <w:tcPr>
            <w:tcW w:w="9016" w:type="dxa"/>
            <w:gridSpan w:val="3"/>
            <w:shd w:val="clear" w:color="auto" w:fill="D9E2F3" w:themeFill="accent1" w:themeFillTint="33"/>
            <w:vAlign w:val="center"/>
          </w:tcPr>
          <w:p w14:paraId="331EEEA5" w14:textId="10C7CEC9" w:rsidR="0040027F" w:rsidRPr="00865D9C" w:rsidRDefault="0000395C" w:rsidP="007B602C">
            <w:r w:rsidRPr="00865D9C">
              <w:lastRenderedPageBreak/>
              <w:t>Provide a clear description of the role and responsibilities of the joint venture/consortium member, including the element(s) of the Services to be delivered by that member and the proposed division of responsibilities between the consortium members.</w:t>
            </w:r>
          </w:p>
        </w:tc>
      </w:tr>
      <w:tr w:rsidR="0040027F" w:rsidRPr="00865D9C" w14:paraId="0BD72FBF" w14:textId="77777777" w:rsidTr="00A13112">
        <w:tc>
          <w:tcPr>
            <w:tcW w:w="9016" w:type="dxa"/>
            <w:gridSpan w:val="3"/>
            <w:vAlign w:val="center"/>
          </w:tcPr>
          <w:p w14:paraId="76D3428A" w14:textId="3DB2A1A5" w:rsidR="00EE781F" w:rsidRPr="00865D9C" w:rsidRDefault="00045157" w:rsidP="007B602C">
            <w:r w:rsidRPr="00865D9C">
              <w:t>Provide response here</w:t>
            </w:r>
          </w:p>
          <w:p w14:paraId="21AC8E7D" w14:textId="77777777" w:rsidR="00EE781F" w:rsidRPr="00865D9C" w:rsidRDefault="00EE781F" w:rsidP="007B602C">
            <w:pPr>
              <w:rPr>
                <w:highlight w:val="lightGray"/>
              </w:rPr>
            </w:pPr>
          </w:p>
          <w:p w14:paraId="73E309AE" w14:textId="77777777" w:rsidR="00EE781F" w:rsidRPr="00865D9C" w:rsidRDefault="00EE781F" w:rsidP="007B602C">
            <w:pPr>
              <w:rPr>
                <w:highlight w:val="lightGray"/>
              </w:rPr>
            </w:pPr>
          </w:p>
          <w:p w14:paraId="14E7633F" w14:textId="64ADF846" w:rsidR="0040027F" w:rsidRPr="00865D9C" w:rsidRDefault="0040027F" w:rsidP="007B602C"/>
        </w:tc>
      </w:tr>
    </w:tbl>
    <w:p w14:paraId="1150B031" w14:textId="5DEF8CB1" w:rsidR="00167C36" w:rsidRPr="00865D9C" w:rsidRDefault="00167C36" w:rsidP="007B602C"/>
    <w:p w14:paraId="39CC127C" w14:textId="70F1F93A" w:rsidR="008A4F24" w:rsidRPr="00865D9C" w:rsidRDefault="00167C36" w:rsidP="007B602C">
      <w:r w:rsidRPr="00865D9C">
        <w:br w:type="page"/>
      </w:r>
    </w:p>
    <w:p w14:paraId="1D29DEB9" w14:textId="1A960FB9" w:rsidR="008A4F24" w:rsidRPr="00865D9C" w:rsidRDefault="008A4F24" w:rsidP="007B602C"/>
    <w:tbl>
      <w:tblPr>
        <w:tblStyle w:val="TableGrid"/>
        <w:tblW w:w="0" w:type="auto"/>
        <w:tblLook w:val="04A0" w:firstRow="1" w:lastRow="0" w:firstColumn="1" w:lastColumn="0" w:noHBand="0" w:noVBand="1"/>
      </w:tblPr>
      <w:tblGrid>
        <w:gridCol w:w="1413"/>
        <w:gridCol w:w="7603"/>
      </w:tblGrid>
      <w:tr w:rsidR="008A4F24" w:rsidRPr="00865D9C" w14:paraId="737D4F19" w14:textId="77777777" w:rsidTr="51FAC1FF">
        <w:tc>
          <w:tcPr>
            <w:tcW w:w="9016" w:type="dxa"/>
            <w:gridSpan w:val="2"/>
            <w:shd w:val="clear" w:color="auto" w:fill="1F4E79" w:themeFill="accent5" w:themeFillShade="80"/>
          </w:tcPr>
          <w:p w14:paraId="6CAE3D94" w14:textId="30E61FCE" w:rsidR="008A4F24" w:rsidRPr="00865D9C" w:rsidRDefault="008A4F24" w:rsidP="00AA3D00">
            <w:pPr>
              <w:pStyle w:val="Heading2"/>
              <w:rPr>
                <w:rFonts w:asciiTheme="minorHAnsi" w:hAnsiTheme="minorHAnsi" w:cstheme="minorHAnsi"/>
                <w:sz w:val="22"/>
                <w:szCs w:val="22"/>
              </w:rPr>
            </w:pPr>
            <w:bookmarkStart w:id="10" w:name="_Toc239414305"/>
            <w:r w:rsidRPr="00865D9C">
              <w:rPr>
                <w:rFonts w:asciiTheme="minorHAnsi" w:hAnsiTheme="minorHAnsi" w:cstheme="minorHAnsi"/>
                <w:sz w:val="22"/>
                <w:szCs w:val="22"/>
              </w:rPr>
              <w:t>SECTION A</w:t>
            </w:r>
            <w:r w:rsidR="008E74AC" w:rsidRPr="00865D9C">
              <w:rPr>
                <w:rFonts w:asciiTheme="minorHAnsi" w:hAnsiTheme="minorHAnsi" w:cstheme="minorHAnsi"/>
                <w:sz w:val="22"/>
                <w:szCs w:val="22"/>
              </w:rPr>
              <w:t>.</w:t>
            </w:r>
            <w:r w:rsidRPr="00865D9C">
              <w:rPr>
                <w:rFonts w:asciiTheme="minorHAnsi" w:hAnsiTheme="minorHAnsi" w:cstheme="minorHAnsi"/>
                <w:sz w:val="22"/>
                <w:szCs w:val="22"/>
              </w:rPr>
              <w:t>5</w:t>
            </w:r>
            <w:r w:rsidR="00D35099" w:rsidRPr="00865D9C">
              <w:rPr>
                <w:rFonts w:asciiTheme="minorHAnsi" w:hAnsiTheme="minorHAnsi" w:cstheme="minorHAnsi"/>
                <w:sz w:val="22"/>
                <w:szCs w:val="22"/>
              </w:rPr>
              <w:t xml:space="preserve">  </w:t>
            </w:r>
            <w:r w:rsidRPr="00865D9C">
              <w:rPr>
                <w:rFonts w:asciiTheme="minorHAnsi" w:hAnsiTheme="minorHAnsi" w:cstheme="minorHAnsi"/>
                <w:sz w:val="22"/>
                <w:szCs w:val="22"/>
              </w:rPr>
              <w:t>TENDERER</w:t>
            </w:r>
            <w:r w:rsidR="00B95100" w:rsidRPr="00865D9C">
              <w:rPr>
                <w:rFonts w:asciiTheme="minorHAnsi" w:hAnsiTheme="minorHAnsi" w:cstheme="minorHAnsi"/>
                <w:sz w:val="22"/>
                <w:szCs w:val="22"/>
              </w:rPr>
              <w:t>’</w:t>
            </w:r>
            <w:r w:rsidRPr="00865D9C">
              <w:rPr>
                <w:rFonts w:asciiTheme="minorHAnsi" w:hAnsiTheme="minorHAnsi" w:cstheme="minorHAnsi"/>
                <w:sz w:val="22"/>
                <w:szCs w:val="22"/>
              </w:rPr>
              <w:t>S STATEMENT</w:t>
            </w:r>
            <w:bookmarkEnd w:id="10"/>
          </w:p>
        </w:tc>
      </w:tr>
      <w:tr w:rsidR="008A4F24" w:rsidRPr="00865D9C" w14:paraId="733FA65E" w14:textId="77777777" w:rsidTr="51FAC1FF">
        <w:tc>
          <w:tcPr>
            <w:tcW w:w="1413" w:type="dxa"/>
            <w:shd w:val="clear" w:color="auto" w:fill="D9E2F3" w:themeFill="accent1" w:themeFillTint="33"/>
            <w:vAlign w:val="center"/>
          </w:tcPr>
          <w:p w14:paraId="2950677F" w14:textId="77777777" w:rsidR="008A4F24" w:rsidRPr="00865D9C" w:rsidRDefault="008A4F24" w:rsidP="007B602C">
            <w:r w:rsidRPr="00865D9C">
              <w:rPr>
                <w:noProof/>
              </w:rPr>
              <w:drawing>
                <wp:inline distT="0" distB="0" distL="0" distR="0" wp14:anchorId="6BDE5BA8" wp14:editId="185E49F0">
                  <wp:extent cx="257175" cy="257175"/>
                  <wp:effectExtent l="0" t="0" r="0" b="0"/>
                  <wp:docPr id="5" name="Picture 6" descr="https://www.citycloud.com/wp-content/uploads/2014/07/ti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pic:nvPicPr>
                        <pic:blipFill>
                          <a:blip r:embed="rId14">
                            <a:extLst>
                              <a:ext uri="{28A0092B-C50C-407E-A947-70E740481C1C}">
                                <a14:useLocalDpi xmlns:a14="http://schemas.microsoft.com/office/drawing/2010/main" val="0"/>
                              </a:ext>
                            </a:extLst>
                          </a:blip>
                          <a:stretch>
                            <a:fillRect/>
                          </a:stretch>
                        </pic:blipFill>
                        <pic:spPr>
                          <a:xfrm>
                            <a:off x="0" y="0"/>
                            <a:ext cx="257175" cy="257175"/>
                          </a:xfrm>
                          <a:prstGeom prst="rect">
                            <a:avLst/>
                          </a:prstGeom>
                        </pic:spPr>
                      </pic:pic>
                    </a:graphicData>
                  </a:graphic>
                </wp:inline>
              </w:drawing>
            </w:r>
          </w:p>
        </w:tc>
        <w:tc>
          <w:tcPr>
            <w:tcW w:w="7603" w:type="dxa"/>
            <w:shd w:val="clear" w:color="auto" w:fill="D9E2F3" w:themeFill="accent1" w:themeFillTint="33"/>
          </w:tcPr>
          <w:p w14:paraId="0C9F3EE5" w14:textId="77777777" w:rsidR="008A4F24" w:rsidRPr="00865D9C" w:rsidRDefault="008A4F24" w:rsidP="00175C46">
            <w:pPr>
              <w:pStyle w:val="Bold11"/>
              <w:rPr>
                <w:lang w:eastAsia="en-GB"/>
              </w:rPr>
            </w:pPr>
            <w:r w:rsidRPr="00865D9C">
              <w:rPr>
                <w:lang w:eastAsia="en-GB"/>
              </w:rPr>
              <w:t>Applicable Rules:</w:t>
            </w:r>
          </w:p>
          <w:p w14:paraId="0234C9F9" w14:textId="77777777" w:rsidR="00CA4F0E" w:rsidRPr="00865D9C" w:rsidRDefault="00CA4F0E" w:rsidP="00CA4F0E">
            <w:pPr>
              <w:rPr>
                <w:lang w:eastAsia="en-GB"/>
              </w:rPr>
            </w:pPr>
            <w:r w:rsidRPr="00865D9C">
              <w:rPr>
                <w:lang w:eastAsia="en-GB"/>
              </w:rPr>
              <w:t>Tenderers must complete and sign the Tenderer’s Statement set out below.</w:t>
            </w:r>
          </w:p>
          <w:p w14:paraId="4336A1B6" w14:textId="77777777" w:rsidR="00CA4F0E" w:rsidRPr="00865D9C" w:rsidRDefault="00CA4F0E" w:rsidP="00CA4F0E">
            <w:pPr>
              <w:rPr>
                <w:lang w:eastAsia="en-GB"/>
              </w:rPr>
            </w:pPr>
          </w:p>
          <w:p w14:paraId="28918FA0" w14:textId="0854888F" w:rsidR="008A4F24" w:rsidRPr="00865D9C" w:rsidRDefault="00CA4F0E" w:rsidP="007B602C">
            <w:pPr>
              <w:rPr>
                <w:lang w:eastAsia="en-GB"/>
              </w:rPr>
            </w:pPr>
            <w:r w:rsidRPr="00865D9C">
              <w:rPr>
                <w:lang w:eastAsia="en-GB"/>
              </w:rPr>
              <w:t xml:space="preserve">The Tenderer’s Statement must be printed on the Tenderer’s headed paper, signed by a duly authorised signatory of the Tenderer’s organisation, and submitted as part of the Tender. The signed statement may be scanned and uploaded separately via </w:t>
            </w:r>
            <w:proofErr w:type="spellStart"/>
            <w:r w:rsidRPr="00865D9C">
              <w:rPr>
                <w:lang w:eastAsia="en-GB"/>
              </w:rPr>
              <w:t>eTenders</w:t>
            </w:r>
            <w:proofErr w:type="spellEnd"/>
            <w:r w:rsidRPr="00865D9C">
              <w:rPr>
                <w:lang w:eastAsia="en-GB"/>
              </w:rPr>
              <w:t xml:space="preserve"> or inserted into this Response Document.</w:t>
            </w:r>
          </w:p>
        </w:tc>
      </w:tr>
    </w:tbl>
    <w:p w14:paraId="14E4DF4D" w14:textId="77777777" w:rsidR="00904BCD" w:rsidRPr="00865D9C" w:rsidRDefault="00904BCD" w:rsidP="007B602C"/>
    <w:p w14:paraId="4CF45196" w14:textId="77777777" w:rsidR="00904BCD" w:rsidRPr="00865D9C" w:rsidRDefault="00904BCD" w:rsidP="007B602C"/>
    <w:p w14:paraId="4551374F" w14:textId="069326DF" w:rsidR="00BD6EBA" w:rsidRPr="00865D9C" w:rsidRDefault="00BD6EBA" w:rsidP="00AF6FC8">
      <w:pPr>
        <w:spacing w:before="120" w:after="120"/>
      </w:pPr>
      <w:r w:rsidRPr="00865D9C">
        <w:t>[Tenderers shall complete and return the following form of Tenderers’ Statement printed on the Tenderers’ headed notepaper and signed by the Tenderer.]</w:t>
      </w:r>
    </w:p>
    <w:p w14:paraId="1A915AFC" w14:textId="77777777" w:rsidR="006F1F4F" w:rsidRPr="00865D9C" w:rsidRDefault="006F1F4F" w:rsidP="00AF6FC8">
      <w:pPr>
        <w:spacing w:before="120" w:after="120"/>
      </w:pPr>
    </w:p>
    <w:p w14:paraId="57C3B2CE" w14:textId="1B934100" w:rsidR="00BD6EBA" w:rsidRPr="00865D9C" w:rsidRDefault="00BD6EBA" w:rsidP="000E27F2">
      <w:pPr>
        <w:pStyle w:val="BlueBar12"/>
        <w:rPr>
          <w:sz w:val="22"/>
          <w:szCs w:val="22"/>
        </w:rPr>
      </w:pPr>
      <w:r w:rsidRPr="00865D9C">
        <w:rPr>
          <w:sz w:val="22"/>
          <w:szCs w:val="22"/>
        </w:rPr>
        <w:t>TENDERER</w:t>
      </w:r>
      <w:r w:rsidR="00DB3ABA" w:rsidRPr="00865D9C">
        <w:rPr>
          <w:sz w:val="22"/>
          <w:szCs w:val="22"/>
        </w:rPr>
        <w:t>’</w:t>
      </w:r>
      <w:r w:rsidRPr="00865D9C">
        <w:rPr>
          <w:sz w:val="22"/>
          <w:szCs w:val="22"/>
        </w:rPr>
        <w:t>S STATEMENT</w:t>
      </w:r>
    </w:p>
    <w:p w14:paraId="44B608AD" w14:textId="77777777" w:rsidR="00936D00" w:rsidRPr="00865D9C" w:rsidRDefault="00936D00" w:rsidP="003C3982">
      <w:pPr>
        <w:spacing w:before="120" w:after="120"/>
      </w:pPr>
      <w:r w:rsidRPr="00865D9C">
        <w:t xml:space="preserve">TO: </w:t>
      </w:r>
      <w:proofErr w:type="spellStart"/>
      <w:r w:rsidRPr="00865D9C">
        <w:t>Coimisiún</w:t>
      </w:r>
      <w:proofErr w:type="spellEnd"/>
      <w:r w:rsidRPr="00865D9C">
        <w:t xml:space="preserve"> na Meán (the “Contracting Authority”)</w:t>
      </w:r>
    </w:p>
    <w:p w14:paraId="777A15AF" w14:textId="67926A2D" w:rsidR="003C3982" w:rsidRPr="00865D9C" w:rsidRDefault="003C3982" w:rsidP="003C3982">
      <w:pPr>
        <w:spacing w:before="120" w:after="120"/>
      </w:pPr>
      <w:r w:rsidRPr="00865D9C">
        <w:t>RE: Call for Tenders for the Provision of a Shared Island Media Fund Talent Development and Content Development Initiative for Audio Content</w:t>
      </w:r>
    </w:p>
    <w:p w14:paraId="219EC067" w14:textId="77777777" w:rsidR="003C3982" w:rsidRPr="00865D9C" w:rsidRDefault="003C3982" w:rsidP="003C3982">
      <w:pPr>
        <w:spacing w:before="120" w:after="120"/>
      </w:pPr>
      <w:r w:rsidRPr="00865D9C">
        <w:t>Having examined the Request for Tender (the “RFT”), including the Instructions to Tenderers, the Selection and Award Criteria, the Specification of Services and the Terms and Conditions, we hereby declare that:</w:t>
      </w:r>
    </w:p>
    <w:p w14:paraId="09E836EE" w14:textId="77777777" w:rsidR="00936D00" w:rsidRPr="00865D9C" w:rsidRDefault="00936D00" w:rsidP="009D7EBB">
      <w:pPr>
        <w:spacing w:before="120" w:after="120"/>
      </w:pPr>
    </w:p>
    <w:p w14:paraId="0DF04B05" w14:textId="308B6D2C" w:rsidR="00537021" w:rsidRPr="00865D9C" w:rsidRDefault="00537021" w:rsidP="00537021">
      <w:pPr>
        <w:pStyle w:val="ListParagraph"/>
        <w:numPr>
          <w:ilvl w:val="0"/>
          <w:numId w:val="32"/>
        </w:numPr>
        <w:spacing w:before="120" w:after="120"/>
      </w:pPr>
      <w:r w:rsidRPr="00865D9C">
        <w:t>We understand the nature and extent of the Services required to be delivered as described in Appendix 1 – Specification of Services to the RFT.</w:t>
      </w:r>
    </w:p>
    <w:p w14:paraId="567AA4E1" w14:textId="74ED7A47" w:rsidR="00537021" w:rsidRPr="00865D9C" w:rsidRDefault="00537021" w:rsidP="00537021">
      <w:pPr>
        <w:pStyle w:val="ListParagraph"/>
        <w:numPr>
          <w:ilvl w:val="0"/>
          <w:numId w:val="32"/>
        </w:numPr>
        <w:spacing w:before="120" w:after="120"/>
      </w:pPr>
      <w:r w:rsidRPr="00865D9C">
        <w:t>We accept the requirements of the RFT and the Terms and Conditions set out in Appendix 2 and submit our Tender on that basis.</w:t>
      </w:r>
    </w:p>
    <w:p w14:paraId="3A143011" w14:textId="6F7B2A2F" w:rsidR="00537021" w:rsidRPr="00865D9C" w:rsidRDefault="00537021" w:rsidP="00537021">
      <w:pPr>
        <w:pStyle w:val="ListParagraph"/>
        <w:numPr>
          <w:ilvl w:val="0"/>
          <w:numId w:val="32"/>
        </w:numPr>
        <w:spacing w:before="120" w:after="120"/>
      </w:pPr>
      <w:r w:rsidRPr="00865D9C">
        <w:t>We accept the Selection and Award Criteria as set out in the RFT and agree, if successful, to provide the Services in accordance with the RFT and our Tender.</w:t>
      </w:r>
    </w:p>
    <w:p w14:paraId="3384DE55" w14:textId="32B0BB42" w:rsidR="00537021" w:rsidRPr="00865D9C" w:rsidRDefault="00537021" w:rsidP="00537021">
      <w:pPr>
        <w:pStyle w:val="ListParagraph"/>
        <w:numPr>
          <w:ilvl w:val="0"/>
          <w:numId w:val="32"/>
        </w:numPr>
        <w:spacing w:before="120" w:after="120"/>
      </w:pPr>
      <w:r w:rsidRPr="00865D9C">
        <w:t>We confirm compliance with all applicable environmental, social and labour law obligations.</w:t>
      </w:r>
    </w:p>
    <w:p w14:paraId="0B523AC6" w14:textId="1B902A2A" w:rsidR="00537021" w:rsidRPr="00865D9C" w:rsidRDefault="00537021" w:rsidP="00537021">
      <w:pPr>
        <w:pStyle w:val="ListParagraph"/>
        <w:numPr>
          <w:ilvl w:val="0"/>
          <w:numId w:val="32"/>
        </w:numPr>
        <w:spacing w:before="120" w:after="120"/>
      </w:pPr>
      <w:r w:rsidRPr="00865D9C">
        <w:t>We confirm that our Tender, including all prices quoted, will remain valid for a period of six (6) months from the Tender Deadline.</w:t>
      </w:r>
    </w:p>
    <w:p w14:paraId="6CA573E0" w14:textId="4D7D0C7F" w:rsidR="00537021" w:rsidRPr="00865D9C" w:rsidRDefault="00537021" w:rsidP="00537021">
      <w:pPr>
        <w:pStyle w:val="ListParagraph"/>
        <w:numPr>
          <w:ilvl w:val="0"/>
          <w:numId w:val="32"/>
        </w:numPr>
        <w:spacing w:before="120" w:after="120"/>
      </w:pPr>
      <w:r w:rsidRPr="00865D9C">
        <w:t>We confirm that all required insurances will be in place on the Commencement Date of the Contract.</w:t>
      </w:r>
    </w:p>
    <w:p w14:paraId="225B5030" w14:textId="4EA97B0D" w:rsidR="00537021" w:rsidRPr="00865D9C" w:rsidRDefault="00537021" w:rsidP="00537021">
      <w:pPr>
        <w:pStyle w:val="ListParagraph"/>
        <w:numPr>
          <w:ilvl w:val="0"/>
          <w:numId w:val="32"/>
        </w:numPr>
        <w:spacing w:before="120" w:after="120"/>
      </w:pPr>
      <w:r w:rsidRPr="00865D9C">
        <w:t>We confirm that, in respect of any Personal Data provided as part of our Tender, we have an appropriate legal basis for providing such Personal Data to the Contracting Authority for the purposes of our participation in this Competition and will provide evidence of such legal basis upon request.</w:t>
      </w:r>
    </w:p>
    <w:p w14:paraId="24200600" w14:textId="2264EF65" w:rsidR="00537021" w:rsidRPr="00865D9C" w:rsidRDefault="00537021" w:rsidP="00537021">
      <w:pPr>
        <w:pStyle w:val="ListParagraph"/>
        <w:numPr>
          <w:ilvl w:val="0"/>
          <w:numId w:val="32"/>
        </w:numPr>
        <w:spacing w:before="120" w:after="120"/>
      </w:pPr>
      <w:r w:rsidRPr="00865D9C">
        <w:t>We confirm that we do not come within the category of prohibited economic operators identified in Regulation (EU) No 833/2014 of 31 July 2014, as amended.</w:t>
      </w:r>
    </w:p>
    <w:p w14:paraId="7B92E931" w14:textId="627530D6" w:rsidR="00537021" w:rsidRPr="00865D9C" w:rsidRDefault="00537021" w:rsidP="00537021">
      <w:pPr>
        <w:pStyle w:val="ListParagraph"/>
        <w:numPr>
          <w:ilvl w:val="0"/>
          <w:numId w:val="32"/>
        </w:numPr>
        <w:spacing w:before="120" w:after="120"/>
      </w:pPr>
      <w:r w:rsidRPr="00865D9C">
        <w:t>We confirm that the origin of goods connected to our Tender, if any, is not subject to the prohibitions set out in Regulation (EU) No 833/2014, as amended.</w:t>
      </w:r>
    </w:p>
    <w:p w14:paraId="6CED11CC" w14:textId="3782A23D" w:rsidR="00787041" w:rsidRPr="00865D9C" w:rsidRDefault="00537021" w:rsidP="00537021">
      <w:pPr>
        <w:pStyle w:val="ListParagraph"/>
        <w:numPr>
          <w:ilvl w:val="0"/>
          <w:numId w:val="32"/>
        </w:numPr>
        <w:spacing w:before="120" w:after="120"/>
      </w:pPr>
      <w:r w:rsidRPr="00865D9C">
        <w:lastRenderedPageBreak/>
        <w:t>We confirm that any subcontractor, supplier or other entity on whose capacity we rely as part of our Tender does not come within the category of prohibited economic operators identified in Regulation (EU) No 833/2014 of 31 July 2014, as amended.</w:t>
      </w:r>
    </w:p>
    <w:tbl>
      <w:tblPr>
        <w:tblStyle w:val="TableGrid"/>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08"/>
        <w:gridCol w:w="4508"/>
      </w:tblGrid>
      <w:tr w:rsidR="00787041" w:rsidRPr="00865D9C" w14:paraId="35795418" w14:textId="77777777" w:rsidTr="00D117C6">
        <w:tc>
          <w:tcPr>
            <w:tcW w:w="4508" w:type="dxa"/>
          </w:tcPr>
          <w:p w14:paraId="29F44B9F" w14:textId="77777777" w:rsidR="00787041" w:rsidRPr="00865D9C" w:rsidRDefault="00787041" w:rsidP="00AF6FC8">
            <w:pPr>
              <w:spacing w:before="120" w:after="120"/>
              <w:rPr>
                <w:b/>
                <w:bCs/>
              </w:rPr>
            </w:pPr>
            <w:r w:rsidRPr="00865D9C">
              <w:rPr>
                <w:b/>
                <w:bCs/>
              </w:rPr>
              <w:t>SIGNED</w:t>
            </w:r>
          </w:p>
          <w:p w14:paraId="0CF1E818" w14:textId="2FC3BE04" w:rsidR="00AF6FC8" w:rsidRPr="00865D9C" w:rsidRDefault="00AF6FC8" w:rsidP="00AF6FC8">
            <w:pPr>
              <w:spacing w:before="120" w:after="120"/>
              <w:rPr>
                <w:b/>
                <w:bCs/>
              </w:rPr>
            </w:pPr>
          </w:p>
        </w:tc>
        <w:tc>
          <w:tcPr>
            <w:tcW w:w="4508" w:type="dxa"/>
          </w:tcPr>
          <w:p w14:paraId="3761940C" w14:textId="5F307146" w:rsidR="00787041" w:rsidRPr="00865D9C" w:rsidRDefault="00827528" w:rsidP="00AF6FC8">
            <w:pPr>
              <w:spacing w:before="120" w:after="120"/>
              <w:rPr>
                <w:b/>
                <w:bCs/>
              </w:rPr>
            </w:pPr>
            <w:r w:rsidRPr="00865D9C">
              <w:rPr>
                <w:b/>
                <w:bCs/>
              </w:rPr>
              <w:t>Company</w:t>
            </w:r>
          </w:p>
        </w:tc>
      </w:tr>
      <w:tr w:rsidR="00787041" w:rsidRPr="00865D9C" w14:paraId="5B9CBAC7" w14:textId="77777777" w:rsidTr="00D117C6">
        <w:tc>
          <w:tcPr>
            <w:tcW w:w="4508" w:type="dxa"/>
          </w:tcPr>
          <w:p w14:paraId="0A9BFE5B" w14:textId="280BA653" w:rsidR="00787041" w:rsidRPr="00865D9C" w:rsidRDefault="00787041" w:rsidP="00AF6FC8">
            <w:pPr>
              <w:spacing w:before="120" w:after="120"/>
              <w:rPr>
                <w:b/>
                <w:bCs/>
              </w:rPr>
            </w:pPr>
            <w:r w:rsidRPr="00865D9C">
              <w:rPr>
                <w:b/>
                <w:bCs/>
              </w:rPr>
              <w:t>(Authorised Signatory)</w:t>
            </w:r>
          </w:p>
        </w:tc>
        <w:tc>
          <w:tcPr>
            <w:tcW w:w="4508" w:type="dxa"/>
          </w:tcPr>
          <w:p w14:paraId="1D79902C" w14:textId="1B9738CD" w:rsidR="00787041" w:rsidRPr="00865D9C" w:rsidRDefault="00827528" w:rsidP="00AF6FC8">
            <w:pPr>
              <w:spacing w:before="120" w:after="120"/>
              <w:rPr>
                <w:b/>
                <w:bCs/>
              </w:rPr>
            </w:pPr>
            <w:r w:rsidRPr="00865D9C">
              <w:rPr>
                <w:b/>
                <w:bCs/>
              </w:rPr>
              <w:t>Address</w:t>
            </w:r>
          </w:p>
        </w:tc>
      </w:tr>
      <w:tr w:rsidR="00787041" w:rsidRPr="00865D9C" w14:paraId="068D69AA" w14:textId="77777777" w:rsidTr="00D117C6">
        <w:tc>
          <w:tcPr>
            <w:tcW w:w="4508" w:type="dxa"/>
          </w:tcPr>
          <w:p w14:paraId="26B6597C" w14:textId="6FC7E004" w:rsidR="00787041" w:rsidRPr="00865D9C" w:rsidRDefault="00787041" w:rsidP="00AF6FC8">
            <w:pPr>
              <w:spacing w:before="120" w:after="120"/>
              <w:rPr>
                <w:b/>
                <w:bCs/>
              </w:rPr>
            </w:pPr>
            <w:r w:rsidRPr="00865D9C">
              <w:rPr>
                <w:b/>
                <w:bCs/>
              </w:rPr>
              <w:t>Print name</w:t>
            </w:r>
          </w:p>
        </w:tc>
        <w:tc>
          <w:tcPr>
            <w:tcW w:w="4508" w:type="dxa"/>
          </w:tcPr>
          <w:p w14:paraId="3C93A0D2" w14:textId="216E3295" w:rsidR="00787041" w:rsidRPr="00865D9C" w:rsidRDefault="00787041" w:rsidP="00AF6FC8">
            <w:pPr>
              <w:spacing w:before="120" w:after="120"/>
              <w:rPr>
                <w:b/>
                <w:bCs/>
              </w:rPr>
            </w:pPr>
          </w:p>
        </w:tc>
      </w:tr>
      <w:tr w:rsidR="00827528" w:rsidRPr="00865D9C" w14:paraId="2043E211" w14:textId="77777777" w:rsidTr="00D117C6">
        <w:tc>
          <w:tcPr>
            <w:tcW w:w="4508" w:type="dxa"/>
          </w:tcPr>
          <w:p w14:paraId="30F8CBD2" w14:textId="54B3685E" w:rsidR="00125719" w:rsidRPr="00865D9C" w:rsidRDefault="00827528" w:rsidP="00053900">
            <w:pPr>
              <w:spacing w:before="120" w:after="120"/>
              <w:rPr>
                <w:b/>
                <w:bCs/>
              </w:rPr>
            </w:pPr>
            <w:r w:rsidRPr="00865D9C">
              <w:rPr>
                <w:b/>
                <w:bCs/>
              </w:rPr>
              <w:t>Date</w:t>
            </w:r>
          </w:p>
        </w:tc>
        <w:tc>
          <w:tcPr>
            <w:tcW w:w="4508" w:type="dxa"/>
          </w:tcPr>
          <w:p w14:paraId="53AFF481" w14:textId="77777777" w:rsidR="00827528" w:rsidRPr="00865D9C" w:rsidRDefault="00827528" w:rsidP="00AF6FC8">
            <w:pPr>
              <w:spacing w:before="120" w:after="120"/>
              <w:rPr>
                <w:b/>
                <w:bCs/>
              </w:rPr>
            </w:pPr>
          </w:p>
        </w:tc>
      </w:tr>
    </w:tbl>
    <w:p w14:paraId="34BAE647" w14:textId="77777777" w:rsidR="00053900" w:rsidRPr="00865D9C" w:rsidRDefault="00053900" w:rsidP="00AF6FC8">
      <w:pPr>
        <w:tabs>
          <w:tab w:val="left" w:pos="4616"/>
        </w:tabs>
        <w:spacing w:before="120" w:after="120"/>
        <w:ind w:left="108"/>
        <w:rPr>
          <w:b/>
          <w:bCs/>
        </w:rPr>
      </w:pPr>
      <w:r w:rsidRPr="00865D9C">
        <w:rPr>
          <w:b/>
          <w:bCs/>
        </w:rPr>
        <w:tab/>
      </w:r>
    </w:p>
    <w:p w14:paraId="666FFDF6" w14:textId="35D05EF4" w:rsidR="00B06C98" w:rsidRPr="00865D9C" w:rsidRDefault="00B06C98" w:rsidP="007B602C">
      <w:r w:rsidRPr="00865D9C">
        <w:br w:type="page"/>
      </w:r>
    </w:p>
    <w:p w14:paraId="2C1FC9A9" w14:textId="5F95A3C2" w:rsidR="00E77657" w:rsidRPr="00865D9C" w:rsidRDefault="00B06C98" w:rsidP="008A5B3D">
      <w:pPr>
        <w:pStyle w:val="Heading2"/>
        <w:rPr>
          <w:rFonts w:asciiTheme="minorHAnsi" w:hAnsiTheme="minorHAnsi" w:cstheme="minorHAnsi"/>
          <w:sz w:val="22"/>
          <w:szCs w:val="22"/>
        </w:rPr>
      </w:pPr>
      <w:bookmarkStart w:id="11" w:name="_Toc239414306"/>
      <w:r w:rsidRPr="00865D9C">
        <w:rPr>
          <w:rFonts w:asciiTheme="minorHAnsi" w:hAnsiTheme="minorHAnsi" w:cstheme="minorHAnsi"/>
          <w:sz w:val="22"/>
          <w:szCs w:val="22"/>
        </w:rPr>
        <w:lastRenderedPageBreak/>
        <w:t xml:space="preserve">SECTION </w:t>
      </w:r>
      <w:r w:rsidR="005B3874" w:rsidRPr="00865D9C">
        <w:rPr>
          <w:rFonts w:asciiTheme="minorHAnsi" w:hAnsiTheme="minorHAnsi" w:cstheme="minorHAnsi"/>
          <w:sz w:val="22"/>
          <w:szCs w:val="22"/>
        </w:rPr>
        <w:t>A.6   DECLARATION</w:t>
      </w:r>
      <w:r w:rsidR="00BB3F70" w:rsidRPr="00865D9C">
        <w:rPr>
          <w:rFonts w:asciiTheme="minorHAnsi" w:hAnsiTheme="minorHAnsi" w:cstheme="minorHAnsi"/>
          <w:sz w:val="22"/>
          <w:szCs w:val="22"/>
        </w:rPr>
        <w:t xml:space="preserve"> AS TO PERSONAL CIRCUMS</w:t>
      </w:r>
      <w:r w:rsidR="001F5BB1" w:rsidRPr="00865D9C">
        <w:rPr>
          <w:rFonts w:asciiTheme="minorHAnsi" w:hAnsiTheme="minorHAnsi" w:cstheme="minorHAnsi"/>
          <w:sz w:val="22"/>
          <w:szCs w:val="22"/>
        </w:rPr>
        <w:t>TAN</w:t>
      </w:r>
      <w:r w:rsidR="00BB3F70" w:rsidRPr="00865D9C">
        <w:rPr>
          <w:rFonts w:asciiTheme="minorHAnsi" w:hAnsiTheme="minorHAnsi" w:cstheme="minorHAnsi"/>
          <w:sz w:val="22"/>
          <w:szCs w:val="22"/>
        </w:rPr>
        <w:t>CES OF THE TENDERER</w:t>
      </w:r>
      <w:bookmarkEnd w:id="11"/>
      <w:r w:rsidR="00BB3F70" w:rsidRPr="00865D9C">
        <w:rPr>
          <w:rFonts w:asciiTheme="minorHAnsi" w:hAnsiTheme="minorHAnsi" w:cstheme="minorHAnsi"/>
          <w:sz w:val="22"/>
          <w:szCs w:val="22"/>
        </w:rPr>
        <w:t xml:space="preserve"> </w:t>
      </w:r>
      <w:r w:rsidR="00BB3F70" w:rsidRPr="00865D9C">
        <w:rPr>
          <w:rFonts w:asciiTheme="minorHAnsi" w:hAnsiTheme="minorHAnsi" w:cstheme="minorHAnsi"/>
          <w:sz w:val="22"/>
          <w:szCs w:val="22"/>
        </w:rPr>
        <w:tab/>
      </w:r>
    </w:p>
    <w:p w14:paraId="6A3F0904" w14:textId="77777777" w:rsidR="00FD03D8" w:rsidRPr="00865D9C" w:rsidRDefault="00FD03D8" w:rsidP="00FD03D8">
      <w:pPr>
        <w:rPr>
          <w:bCs/>
          <w:lang w:eastAsia="en-GB"/>
        </w:rPr>
      </w:pPr>
      <w:r w:rsidRPr="00865D9C">
        <w:rPr>
          <w:bCs/>
          <w:lang w:eastAsia="en-GB"/>
        </w:rPr>
        <w:t>Please note that all Tenderers must complete and submit this Declaration as part of their Tender. Only the successful Tenderer will be required to have the Declaration notarised by a practising Solicitor or Commissioner for Oaths. The notarised Declaration will be requested prior to contract award.</w:t>
      </w:r>
    </w:p>
    <w:p w14:paraId="49A4F395" w14:textId="77777777" w:rsidR="00FD03D8" w:rsidRPr="00865D9C" w:rsidRDefault="00FD03D8" w:rsidP="00FD03D8">
      <w:pPr>
        <w:rPr>
          <w:bCs/>
          <w:lang w:eastAsia="en-GB"/>
        </w:rPr>
      </w:pPr>
    </w:p>
    <w:p w14:paraId="0F49D6F1" w14:textId="5C3D6D47" w:rsidR="00FD03D8" w:rsidRPr="00865D9C" w:rsidRDefault="00FD03D8" w:rsidP="00FD03D8">
      <w:pPr>
        <w:rPr>
          <w:bCs/>
          <w:lang w:eastAsia="en-GB"/>
        </w:rPr>
      </w:pPr>
      <w:r w:rsidRPr="00865D9C">
        <w:rPr>
          <w:b/>
          <w:bCs/>
          <w:lang w:eastAsia="en-GB"/>
        </w:rPr>
        <w:t>RE:</w:t>
      </w:r>
      <w:r w:rsidRPr="00865D9C">
        <w:rPr>
          <w:bCs/>
          <w:lang w:eastAsia="en-GB"/>
        </w:rPr>
        <w:t xml:space="preserve"> Call for Tenders for the Provision of a Shared Island Media Fund Talent Development and Content Development Initiative for Audio Content</w:t>
      </w:r>
    </w:p>
    <w:p w14:paraId="27162412" w14:textId="77777777" w:rsidR="00FD16F4" w:rsidRPr="00865D9C" w:rsidRDefault="00FD16F4" w:rsidP="007B602C">
      <w:pPr>
        <w:rPr>
          <w:lang w:eastAsia="en-GB"/>
        </w:rPr>
      </w:pPr>
    </w:p>
    <w:p w14:paraId="00E8560E" w14:textId="2EDD479D" w:rsidR="00CF09A8" w:rsidRPr="00865D9C" w:rsidRDefault="00CF09A8" w:rsidP="007B602C">
      <w:pPr>
        <w:rPr>
          <w:b/>
          <w:bCs/>
          <w:shd w:val="clear" w:color="auto" w:fill="B4C6E7" w:themeFill="accent1" w:themeFillTint="66"/>
        </w:rPr>
      </w:pPr>
      <w:r w:rsidRPr="00865D9C">
        <w:rPr>
          <w:b/>
          <w:bCs/>
        </w:rPr>
        <w:t xml:space="preserve">NAME:   </w:t>
      </w:r>
      <w:r w:rsidRPr="00865D9C">
        <w:rPr>
          <w:b/>
          <w:bCs/>
        </w:rPr>
        <w:tab/>
      </w:r>
      <w:r w:rsidRPr="00865D9C">
        <w:rPr>
          <w:shd w:val="clear" w:color="auto" w:fill="B4C6E7" w:themeFill="accent1" w:themeFillTint="66"/>
        </w:rPr>
        <w:t>[</w:t>
      </w:r>
      <w:r w:rsidR="007F77BD" w:rsidRPr="00865D9C">
        <w:rPr>
          <w:shd w:val="clear" w:color="auto" w:fill="B4C6E7" w:themeFill="accent1" w:themeFillTint="66"/>
        </w:rPr>
        <w:t>Click here and i</w:t>
      </w:r>
      <w:r w:rsidRPr="00865D9C">
        <w:rPr>
          <w:shd w:val="clear" w:color="auto" w:fill="B4C6E7" w:themeFill="accent1" w:themeFillTint="66"/>
        </w:rPr>
        <w:t>nsert name]</w:t>
      </w:r>
    </w:p>
    <w:p w14:paraId="60472204" w14:textId="77777777" w:rsidR="00662929" w:rsidRPr="00865D9C" w:rsidRDefault="00662929" w:rsidP="007B602C"/>
    <w:p w14:paraId="6C3A0790" w14:textId="72DBDE4D" w:rsidR="00CF09A8" w:rsidRPr="00865D9C" w:rsidRDefault="00CF09A8" w:rsidP="007B602C">
      <w:pPr>
        <w:rPr>
          <w:b/>
          <w:bCs/>
          <w:shd w:val="clear" w:color="auto" w:fill="B4C6E7" w:themeFill="accent1" w:themeFillTint="66"/>
        </w:rPr>
      </w:pPr>
      <w:r w:rsidRPr="00865D9C">
        <w:rPr>
          <w:b/>
          <w:bCs/>
        </w:rPr>
        <w:t xml:space="preserve">ADDRESS: </w:t>
      </w:r>
      <w:r w:rsidRPr="00865D9C">
        <w:rPr>
          <w:b/>
          <w:bCs/>
        </w:rPr>
        <w:tab/>
      </w:r>
      <w:r w:rsidRPr="00865D9C">
        <w:rPr>
          <w:shd w:val="clear" w:color="auto" w:fill="B4C6E7" w:themeFill="accent1" w:themeFillTint="66"/>
        </w:rPr>
        <w:t>[</w:t>
      </w:r>
      <w:r w:rsidR="007F77BD" w:rsidRPr="00865D9C">
        <w:rPr>
          <w:shd w:val="clear" w:color="auto" w:fill="B4C6E7" w:themeFill="accent1" w:themeFillTint="66"/>
        </w:rPr>
        <w:t xml:space="preserve">Click here and </w:t>
      </w:r>
      <w:r w:rsidR="00162858" w:rsidRPr="00865D9C">
        <w:rPr>
          <w:shd w:val="clear" w:color="auto" w:fill="B4C6E7" w:themeFill="accent1" w:themeFillTint="66"/>
        </w:rPr>
        <w:t>i</w:t>
      </w:r>
      <w:r w:rsidRPr="00865D9C">
        <w:rPr>
          <w:shd w:val="clear" w:color="auto" w:fill="B4C6E7" w:themeFill="accent1" w:themeFillTint="66"/>
        </w:rPr>
        <w:t>nsert address]</w:t>
      </w:r>
    </w:p>
    <w:p w14:paraId="0BBE4B11" w14:textId="77777777" w:rsidR="00662929" w:rsidRPr="00865D9C" w:rsidRDefault="00662929" w:rsidP="007B602C"/>
    <w:p w14:paraId="3E505F94" w14:textId="1DB89812" w:rsidR="006740E0" w:rsidRPr="00865D9C" w:rsidRDefault="00CF09A8" w:rsidP="007B602C">
      <w:r w:rsidRPr="00865D9C">
        <w:t xml:space="preserve">I, </w:t>
      </w:r>
      <w:r w:rsidRPr="00865D9C">
        <w:rPr>
          <w:shd w:val="clear" w:color="auto" w:fill="B4C6E7" w:themeFill="accent1" w:themeFillTint="66"/>
        </w:rPr>
        <w:t>[</w:t>
      </w:r>
      <w:r w:rsidR="006D4A7A" w:rsidRPr="00865D9C">
        <w:rPr>
          <w:shd w:val="clear" w:color="auto" w:fill="B4C6E7" w:themeFill="accent1" w:themeFillTint="66"/>
        </w:rPr>
        <w:t>Click and i</w:t>
      </w:r>
      <w:r w:rsidRPr="00865D9C">
        <w:rPr>
          <w:shd w:val="clear" w:color="auto" w:fill="B4C6E7" w:themeFill="accent1" w:themeFillTint="66"/>
        </w:rPr>
        <w:t>nsert name of Declarant]</w:t>
      </w:r>
      <w:r w:rsidRPr="00865D9C">
        <w:t xml:space="preserve">, having been duly authorised by </w:t>
      </w:r>
      <w:r w:rsidR="009E0634" w:rsidRPr="00865D9C">
        <w:rPr>
          <w:shd w:val="clear" w:color="auto" w:fill="B4C6E7" w:themeFill="accent1" w:themeFillTint="66"/>
        </w:rPr>
        <w:t xml:space="preserve">[Click and </w:t>
      </w:r>
      <w:r w:rsidR="00510EB0" w:rsidRPr="00865D9C">
        <w:rPr>
          <w:shd w:val="clear" w:color="auto" w:fill="B4C6E7" w:themeFill="accent1" w:themeFillTint="66"/>
        </w:rPr>
        <w:t>i</w:t>
      </w:r>
      <w:r w:rsidR="009E0634" w:rsidRPr="00865D9C">
        <w:rPr>
          <w:shd w:val="clear" w:color="auto" w:fill="B4C6E7" w:themeFill="accent1" w:themeFillTint="66"/>
        </w:rPr>
        <w:t>nsert name of entity]</w:t>
      </w:r>
      <w:r w:rsidR="009E0634" w:rsidRPr="00865D9C">
        <w:t xml:space="preserve"> </w:t>
      </w:r>
      <w:r w:rsidRPr="00865D9C">
        <w:t>sincerely declare that</w:t>
      </w:r>
      <w:r w:rsidR="00662929" w:rsidRPr="00865D9C">
        <w:t>:</w:t>
      </w:r>
    </w:p>
    <w:p w14:paraId="72CBED8E" w14:textId="77777777" w:rsidR="00662929" w:rsidRPr="00865D9C" w:rsidRDefault="00662929" w:rsidP="007B602C">
      <w:pPr>
        <w:rPr>
          <w:rFonts w:eastAsiaTheme="minorHAnsi"/>
        </w:rPr>
      </w:pPr>
    </w:p>
    <w:p w14:paraId="2A7D4189" w14:textId="6E86F9A4" w:rsidR="006740E0" w:rsidRPr="00865D9C" w:rsidRDefault="00D24AC5" w:rsidP="4A82CADE">
      <w:pPr>
        <w:ind w:left="426" w:hanging="426"/>
        <w:rPr>
          <w:rFonts w:eastAsiaTheme="minorEastAsia"/>
        </w:rPr>
      </w:pPr>
      <w:r w:rsidRPr="00865D9C">
        <w:rPr>
          <w:rFonts w:eastAsiaTheme="minorEastAsia"/>
        </w:rPr>
        <w:t>1</w:t>
      </w:r>
      <w:r w:rsidRPr="00865D9C">
        <w:rPr>
          <w:rFonts w:eastAsiaTheme="minorHAnsi"/>
        </w:rPr>
        <w:tab/>
      </w:r>
      <w:r w:rsidRPr="00865D9C">
        <w:rPr>
          <w:rFonts w:eastAsiaTheme="minorEastAsia"/>
        </w:rPr>
        <w:t xml:space="preserve"> I am a </w:t>
      </w:r>
      <w:r w:rsidR="006E5AE0" w:rsidRPr="00865D9C">
        <w:rPr>
          <w:shd w:val="clear" w:color="auto" w:fill="B4C6E7" w:themeFill="accent1" w:themeFillTint="66"/>
        </w:rPr>
        <w:t>[</w:t>
      </w:r>
      <w:r w:rsidR="009E0634" w:rsidRPr="00865D9C">
        <w:rPr>
          <w:shd w:val="clear" w:color="auto" w:fill="B4C6E7" w:themeFill="accent1" w:themeFillTint="66"/>
        </w:rPr>
        <w:t xml:space="preserve">Click and </w:t>
      </w:r>
      <w:r w:rsidR="006E5AE0" w:rsidRPr="00865D9C">
        <w:rPr>
          <w:shd w:val="clear" w:color="auto" w:fill="B4C6E7" w:themeFill="accent1" w:themeFillTint="66"/>
        </w:rPr>
        <w:t>Insert name of Declarant]</w:t>
      </w:r>
      <w:r w:rsidR="006E5AE0" w:rsidRPr="00865D9C">
        <w:t xml:space="preserve">, </w:t>
      </w:r>
      <w:r w:rsidRPr="00865D9C">
        <w:rPr>
          <w:rFonts w:eastAsiaTheme="minorEastAsia"/>
        </w:rPr>
        <w:t>of [Click here and insert name of entity] and am authorized</w:t>
      </w:r>
      <w:r w:rsidR="006740E0" w:rsidRPr="00865D9C">
        <w:rPr>
          <w:rFonts w:eastAsiaTheme="minorEastAsia"/>
        </w:rPr>
        <w:t xml:space="preserve"> </w:t>
      </w:r>
      <w:r w:rsidRPr="00865D9C">
        <w:rPr>
          <w:rFonts w:eastAsiaTheme="minorEastAsia"/>
        </w:rPr>
        <w:t xml:space="preserve">by </w:t>
      </w:r>
      <w:r w:rsidR="009E0634" w:rsidRPr="00865D9C">
        <w:rPr>
          <w:shd w:val="clear" w:color="auto" w:fill="B4C6E7" w:themeFill="accent1" w:themeFillTint="66"/>
        </w:rPr>
        <w:t xml:space="preserve">[Click and </w:t>
      </w:r>
      <w:r w:rsidR="006D4A7A" w:rsidRPr="00865D9C">
        <w:rPr>
          <w:shd w:val="clear" w:color="auto" w:fill="B4C6E7" w:themeFill="accent1" w:themeFillTint="66"/>
        </w:rPr>
        <w:t>i</w:t>
      </w:r>
      <w:r w:rsidR="009E0634" w:rsidRPr="00865D9C">
        <w:rPr>
          <w:shd w:val="clear" w:color="auto" w:fill="B4C6E7" w:themeFill="accent1" w:themeFillTint="66"/>
        </w:rPr>
        <w:t>nsert name of entity]</w:t>
      </w:r>
      <w:r w:rsidR="00E412EB" w:rsidRPr="00865D9C">
        <w:rPr>
          <w:shd w:val="clear" w:color="auto" w:fill="B4C6E7" w:themeFill="accent1" w:themeFillTint="66"/>
        </w:rPr>
        <w:t>]</w:t>
      </w:r>
      <w:r w:rsidR="00E412EB" w:rsidRPr="00865D9C">
        <w:t xml:space="preserve"> </w:t>
      </w:r>
      <w:r w:rsidRPr="00865D9C">
        <w:rPr>
          <w:rFonts w:eastAsiaTheme="minorEastAsia"/>
        </w:rPr>
        <w:t>to make this declaration which relates to a tender</w:t>
      </w:r>
      <w:r w:rsidR="006740E0" w:rsidRPr="00865D9C">
        <w:rPr>
          <w:rFonts w:eastAsiaTheme="minorEastAsia"/>
        </w:rPr>
        <w:t xml:space="preserve"> </w:t>
      </w:r>
      <w:r w:rsidRPr="00865D9C">
        <w:rPr>
          <w:rFonts w:eastAsiaTheme="minorEastAsia"/>
        </w:rPr>
        <w:t xml:space="preserve">(“the Tender”) submitted by </w:t>
      </w:r>
      <w:r w:rsidR="009E0634" w:rsidRPr="00865D9C">
        <w:rPr>
          <w:shd w:val="clear" w:color="auto" w:fill="B4C6E7" w:themeFill="accent1" w:themeFillTint="66"/>
        </w:rPr>
        <w:t>[Click and</w:t>
      </w:r>
      <w:r w:rsidR="006D4A7A" w:rsidRPr="00865D9C">
        <w:rPr>
          <w:shd w:val="clear" w:color="auto" w:fill="B4C6E7" w:themeFill="accent1" w:themeFillTint="66"/>
        </w:rPr>
        <w:t xml:space="preserve"> i</w:t>
      </w:r>
      <w:r w:rsidR="009E0634" w:rsidRPr="00865D9C">
        <w:rPr>
          <w:shd w:val="clear" w:color="auto" w:fill="B4C6E7" w:themeFill="accent1" w:themeFillTint="66"/>
        </w:rPr>
        <w:t>nsert name of entity]</w:t>
      </w:r>
      <w:r w:rsidRPr="00865D9C">
        <w:rPr>
          <w:rFonts w:eastAsiaTheme="minorEastAsia"/>
        </w:rPr>
        <w:t xml:space="preserve"> in response to </w:t>
      </w:r>
      <w:r w:rsidR="00B8551F" w:rsidRPr="00865D9C">
        <w:rPr>
          <w:rFonts w:eastAsiaTheme="minorEastAsia"/>
        </w:rPr>
        <w:t xml:space="preserve">a </w:t>
      </w:r>
      <w:proofErr w:type="spellStart"/>
      <w:r w:rsidR="00391E84" w:rsidRPr="00865D9C">
        <w:rPr>
          <w:rFonts w:eastAsiaTheme="minorEastAsia"/>
        </w:rPr>
        <w:t>RfT</w:t>
      </w:r>
      <w:proofErr w:type="spellEnd"/>
      <w:r w:rsidR="006740E0" w:rsidRPr="00865D9C">
        <w:rPr>
          <w:rFonts w:eastAsiaTheme="minorEastAsia"/>
        </w:rPr>
        <w:t xml:space="preserve"> </w:t>
      </w:r>
      <w:r w:rsidR="00947AC6" w:rsidRPr="00865D9C">
        <w:rPr>
          <w:rFonts w:eastAsiaTheme="minorEastAsia"/>
        </w:rPr>
        <w:t xml:space="preserve">for </w:t>
      </w:r>
      <w:r w:rsidR="508698CD" w:rsidRPr="00865D9C">
        <w:rPr>
          <w:rFonts w:eastAsiaTheme="minorEastAsia"/>
        </w:rPr>
        <w:t>the</w:t>
      </w:r>
      <w:r w:rsidR="00947AC6" w:rsidRPr="00865D9C">
        <w:rPr>
          <w:rFonts w:eastAsiaTheme="minorEastAsia"/>
        </w:rPr>
        <w:t xml:space="preserve"> Services for</w:t>
      </w:r>
      <w:r w:rsidRPr="00865D9C">
        <w:rPr>
          <w:rFonts w:eastAsiaTheme="minorEastAsia"/>
        </w:rPr>
        <w:t xml:space="preserve"> </w:t>
      </w:r>
      <w:proofErr w:type="spellStart"/>
      <w:r w:rsidR="00CB5FBD" w:rsidRPr="00865D9C">
        <w:rPr>
          <w:rFonts w:eastAsiaTheme="minorEastAsia"/>
        </w:rPr>
        <w:t>Coimisiún</w:t>
      </w:r>
      <w:proofErr w:type="spellEnd"/>
      <w:r w:rsidR="00CB5FBD" w:rsidRPr="00865D9C">
        <w:rPr>
          <w:rFonts w:eastAsiaTheme="minorEastAsia"/>
        </w:rPr>
        <w:t xml:space="preserve"> na Meán </w:t>
      </w:r>
      <w:r w:rsidRPr="00865D9C">
        <w:rPr>
          <w:rFonts w:eastAsiaTheme="minorEastAsia"/>
        </w:rPr>
        <w:t xml:space="preserve"> (“the Contracting Authority”)</w:t>
      </w:r>
      <w:r w:rsidR="006740E0" w:rsidRPr="00865D9C">
        <w:rPr>
          <w:rFonts w:eastAsiaTheme="minorEastAsia"/>
        </w:rPr>
        <w:t>.</w:t>
      </w:r>
    </w:p>
    <w:p w14:paraId="4DD09983" w14:textId="77777777" w:rsidR="006740E0" w:rsidRPr="00865D9C" w:rsidRDefault="006740E0" w:rsidP="00AF6FC8">
      <w:pPr>
        <w:ind w:left="426" w:hanging="426"/>
        <w:rPr>
          <w:rFonts w:eastAsiaTheme="minorHAnsi"/>
        </w:rPr>
      </w:pPr>
    </w:p>
    <w:p w14:paraId="724C5A0F" w14:textId="7269B7A3" w:rsidR="006740E0" w:rsidRPr="00865D9C" w:rsidRDefault="00D24AC5" w:rsidP="00AF6FC8">
      <w:pPr>
        <w:ind w:left="426" w:hanging="426"/>
        <w:rPr>
          <w:rFonts w:eastAsiaTheme="minorHAnsi"/>
        </w:rPr>
      </w:pPr>
      <w:r w:rsidRPr="00865D9C">
        <w:rPr>
          <w:rFonts w:eastAsiaTheme="minorHAnsi"/>
        </w:rPr>
        <w:t xml:space="preserve">2. </w:t>
      </w:r>
      <w:r w:rsidRPr="00865D9C">
        <w:rPr>
          <w:rFonts w:eastAsiaTheme="minorHAnsi"/>
        </w:rPr>
        <w:tab/>
        <w:t xml:space="preserve">Neither </w:t>
      </w:r>
      <w:r w:rsidR="00E412EB" w:rsidRPr="00865D9C">
        <w:rPr>
          <w:shd w:val="clear" w:color="auto" w:fill="B4C6E7" w:themeFill="accent1" w:themeFillTint="66"/>
        </w:rPr>
        <w:t xml:space="preserve">[Click and </w:t>
      </w:r>
      <w:r w:rsidR="006D4A7A" w:rsidRPr="00865D9C">
        <w:rPr>
          <w:shd w:val="clear" w:color="auto" w:fill="B4C6E7" w:themeFill="accent1" w:themeFillTint="66"/>
        </w:rPr>
        <w:t>i</w:t>
      </w:r>
      <w:r w:rsidR="00E412EB" w:rsidRPr="00865D9C">
        <w:rPr>
          <w:shd w:val="clear" w:color="auto" w:fill="B4C6E7" w:themeFill="accent1" w:themeFillTint="66"/>
        </w:rPr>
        <w:t>nsert name of entity]</w:t>
      </w:r>
      <w:r w:rsidR="00E412EB" w:rsidRPr="00865D9C">
        <w:t xml:space="preserve"> </w:t>
      </w:r>
      <w:r w:rsidRPr="00865D9C">
        <w:rPr>
          <w:rFonts w:eastAsiaTheme="minorHAnsi"/>
        </w:rPr>
        <w:t>nor any person who is a member of the</w:t>
      </w:r>
      <w:r w:rsidR="006740E0" w:rsidRPr="00865D9C">
        <w:rPr>
          <w:rFonts w:eastAsiaTheme="minorHAnsi"/>
        </w:rPr>
        <w:t xml:space="preserve"> </w:t>
      </w:r>
      <w:r w:rsidRPr="00865D9C">
        <w:rPr>
          <w:rFonts w:eastAsiaTheme="minorHAnsi"/>
        </w:rPr>
        <w:t xml:space="preserve">administrative, management or supervisory body of </w:t>
      </w:r>
      <w:r w:rsidR="00E412EB" w:rsidRPr="00865D9C">
        <w:rPr>
          <w:shd w:val="clear" w:color="auto" w:fill="B4C6E7" w:themeFill="accent1" w:themeFillTint="66"/>
        </w:rPr>
        <w:t xml:space="preserve">[Click and </w:t>
      </w:r>
      <w:r w:rsidR="006D4A7A" w:rsidRPr="00865D9C">
        <w:rPr>
          <w:shd w:val="clear" w:color="auto" w:fill="B4C6E7" w:themeFill="accent1" w:themeFillTint="66"/>
        </w:rPr>
        <w:t>i</w:t>
      </w:r>
      <w:r w:rsidR="00E412EB" w:rsidRPr="00865D9C">
        <w:rPr>
          <w:shd w:val="clear" w:color="auto" w:fill="B4C6E7" w:themeFill="accent1" w:themeFillTint="66"/>
        </w:rPr>
        <w:t>nsert name of entity]</w:t>
      </w:r>
      <w:r w:rsidR="00E412EB" w:rsidRPr="00865D9C">
        <w:t xml:space="preserve"> </w:t>
      </w:r>
      <w:r w:rsidRPr="00865D9C">
        <w:rPr>
          <w:rFonts w:eastAsiaTheme="minorHAnsi"/>
        </w:rPr>
        <w:t xml:space="preserve">nor any person who has powers of representation, decision or control in </w:t>
      </w:r>
      <w:r w:rsidR="00E412EB" w:rsidRPr="00865D9C">
        <w:rPr>
          <w:shd w:val="clear" w:color="auto" w:fill="B4C6E7" w:themeFill="accent1" w:themeFillTint="66"/>
        </w:rPr>
        <w:t xml:space="preserve">[Click and </w:t>
      </w:r>
      <w:r w:rsidR="006D4A7A" w:rsidRPr="00865D9C">
        <w:rPr>
          <w:shd w:val="clear" w:color="auto" w:fill="B4C6E7" w:themeFill="accent1" w:themeFillTint="66"/>
        </w:rPr>
        <w:t>i</w:t>
      </w:r>
      <w:r w:rsidR="00E412EB" w:rsidRPr="00865D9C">
        <w:rPr>
          <w:shd w:val="clear" w:color="auto" w:fill="B4C6E7" w:themeFill="accent1" w:themeFillTint="66"/>
        </w:rPr>
        <w:t>nsert name of entity]</w:t>
      </w:r>
      <w:r w:rsidR="00E412EB" w:rsidRPr="00865D9C">
        <w:t xml:space="preserve"> </w:t>
      </w:r>
      <w:r w:rsidRPr="00865D9C">
        <w:rPr>
          <w:rFonts w:eastAsiaTheme="minorHAnsi"/>
        </w:rPr>
        <w:t>has:</w:t>
      </w:r>
      <w:r w:rsidR="006740E0" w:rsidRPr="00865D9C">
        <w:rPr>
          <w:rFonts w:eastAsiaTheme="minorHAnsi"/>
        </w:rPr>
        <w:t xml:space="preserve"> </w:t>
      </w:r>
    </w:p>
    <w:p w14:paraId="7437F361" w14:textId="77777777" w:rsidR="006740E0" w:rsidRPr="00865D9C" w:rsidRDefault="006740E0" w:rsidP="007B602C">
      <w:pPr>
        <w:rPr>
          <w:rFonts w:eastAsiaTheme="minorHAnsi"/>
        </w:rPr>
      </w:pPr>
    </w:p>
    <w:p w14:paraId="06EF3466" w14:textId="0FE75AC8" w:rsidR="006740E0" w:rsidRPr="00865D9C" w:rsidRDefault="00D24AC5" w:rsidP="00AF6FC8">
      <w:pPr>
        <w:ind w:left="851" w:hanging="425"/>
        <w:rPr>
          <w:rFonts w:eastAsiaTheme="minorHAnsi"/>
        </w:rPr>
      </w:pPr>
      <w:r w:rsidRPr="00865D9C">
        <w:rPr>
          <w:rFonts w:eastAsiaTheme="minorHAnsi"/>
        </w:rPr>
        <w:t xml:space="preserve">a. </w:t>
      </w:r>
      <w:r w:rsidR="006740E0" w:rsidRPr="00865D9C">
        <w:rPr>
          <w:rFonts w:eastAsiaTheme="minorHAnsi"/>
        </w:rPr>
        <w:tab/>
      </w:r>
      <w:r w:rsidRPr="00865D9C">
        <w:rPr>
          <w:rFonts w:eastAsiaTheme="minorHAnsi"/>
        </w:rPr>
        <w:t>ever been the subject of a conviction for participation in a criminal organisation, as</w:t>
      </w:r>
      <w:r w:rsidR="006740E0" w:rsidRPr="00865D9C">
        <w:rPr>
          <w:rFonts w:eastAsiaTheme="minorHAnsi"/>
        </w:rPr>
        <w:t xml:space="preserve"> </w:t>
      </w:r>
      <w:r w:rsidRPr="00865D9C">
        <w:rPr>
          <w:rFonts w:eastAsiaTheme="minorHAnsi"/>
        </w:rPr>
        <w:t>defined in Article 2 of Council Framework Decision 2008/841/</w:t>
      </w:r>
      <w:r w:rsidR="006740E0" w:rsidRPr="00865D9C">
        <w:rPr>
          <w:rFonts w:eastAsiaTheme="minorHAnsi"/>
        </w:rPr>
        <w:t>JHA.</w:t>
      </w:r>
    </w:p>
    <w:p w14:paraId="62BDCE29" w14:textId="77777777" w:rsidR="006740E0" w:rsidRPr="00865D9C" w:rsidRDefault="00D24AC5" w:rsidP="00AF6FC8">
      <w:pPr>
        <w:ind w:left="851" w:hanging="425"/>
        <w:rPr>
          <w:rFonts w:eastAsiaTheme="minorHAnsi"/>
        </w:rPr>
      </w:pPr>
      <w:r w:rsidRPr="00865D9C">
        <w:rPr>
          <w:rFonts w:eastAsiaTheme="minorHAnsi"/>
        </w:rPr>
        <w:t xml:space="preserve">b. </w:t>
      </w:r>
      <w:r w:rsidR="006740E0" w:rsidRPr="00865D9C">
        <w:rPr>
          <w:rFonts w:eastAsiaTheme="minorHAnsi"/>
        </w:rPr>
        <w:tab/>
      </w:r>
      <w:r w:rsidRPr="00865D9C">
        <w:rPr>
          <w:rFonts w:eastAsiaTheme="minorHAnsi"/>
        </w:rPr>
        <w:t>ever been the subject of a conviction for corruption, as defined in Article 3 of the</w:t>
      </w:r>
      <w:r w:rsidR="006740E0" w:rsidRPr="00865D9C">
        <w:rPr>
          <w:rFonts w:eastAsiaTheme="minorHAnsi"/>
        </w:rPr>
        <w:t xml:space="preserve"> </w:t>
      </w:r>
      <w:r w:rsidRPr="00865D9C">
        <w:rPr>
          <w:rFonts w:eastAsiaTheme="minorHAnsi"/>
        </w:rPr>
        <w:t>Convention on the fight against corruption involving officials of the European</w:t>
      </w:r>
      <w:r w:rsidR="006740E0" w:rsidRPr="00865D9C">
        <w:rPr>
          <w:rFonts w:eastAsiaTheme="minorHAnsi"/>
        </w:rPr>
        <w:t xml:space="preserve"> </w:t>
      </w:r>
      <w:r w:rsidRPr="00865D9C">
        <w:rPr>
          <w:rFonts w:eastAsiaTheme="minorHAnsi"/>
        </w:rPr>
        <w:t>Communities or officials of Member States of the European Union and Article 2(1) of</w:t>
      </w:r>
      <w:r w:rsidR="006740E0" w:rsidRPr="00865D9C">
        <w:rPr>
          <w:rFonts w:eastAsiaTheme="minorHAnsi"/>
        </w:rPr>
        <w:t xml:space="preserve"> </w:t>
      </w:r>
      <w:r w:rsidRPr="00865D9C">
        <w:rPr>
          <w:rFonts w:eastAsiaTheme="minorHAnsi"/>
        </w:rPr>
        <w:t>Council Framework Decision 2003/568/JHA as well as corruption as defined in the</w:t>
      </w:r>
      <w:r w:rsidR="006740E0" w:rsidRPr="00865D9C">
        <w:rPr>
          <w:rFonts w:eastAsiaTheme="minorHAnsi"/>
        </w:rPr>
        <w:t xml:space="preserve"> </w:t>
      </w:r>
      <w:r w:rsidRPr="00865D9C">
        <w:rPr>
          <w:rFonts w:eastAsiaTheme="minorHAnsi"/>
        </w:rPr>
        <w:t>national law of the Contracting Authority or the law of the state in [Click here and insert</w:t>
      </w:r>
      <w:r w:rsidR="006740E0" w:rsidRPr="00865D9C">
        <w:rPr>
          <w:rFonts w:eastAsiaTheme="minorHAnsi"/>
        </w:rPr>
        <w:t xml:space="preserve"> </w:t>
      </w:r>
      <w:r w:rsidRPr="00865D9C">
        <w:rPr>
          <w:rFonts w:eastAsiaTheme="minorHAnsi"/>
        </w:rPr>
        <w:t>name of entity] is established.</w:t>
      </w:r>
    </w:p>
    <w:p w14:paraId="05A0CEF0" w14:textId="38E72501" w:rsidR="006740E0" w:rsidRPr="00865D9C" w:rsidRDefault="001F5BB1" w:rsidP="00AF6FC8">
      <w:pPr>
        <w:ind w:left="851" w:hanging="425"/>
        <w:rPr>
          <w:rFonts w:eastAsiaTheme="minorHAnsi"/>
        </w:rPr>
      </w:pPr>
      <w:r w:rsidRPr="00865D9C">
        <w:rPr>
          <w:rFonts w:eastAsiaTheme="minorHAnsi"/>
        </w:rPr>
        <w:t xml:space="preserve">c. </w:t>
      </w:r>
      <w:r w:rsidR="006740E0" w:rsidRPr="00865D9C">
        <w:rPr>
          <w:rFonts w:eastAsiaTheme="minorHAnsi"/>
        </w:rPr>
        <w:tab/>
      </w:r>
      <w:r w:rsidRPr="00865D9C">
        <w:rPr>
          <w:rFonts w:eastAsiaTheme="minorHAnsi"/>
        </w:rPr>
        <w:t>ever been the subject of a conviction for fraud within the meaning of Article 1 of the</w:t>
      </w:r>
      <w:r w:rsidR="006740E0" w:rsidRPr="00865D9C">
        <w:rPr>
          <w:rFonts w:eastAsiaTheme="minorHAnsi"/>
        </w:rPr>
        <w:t xml:space="preserve"> </w:t>
      </w:r>
      <w:r w:rsidRPr="00865D9C">
        <w:rPr>
          <w:rFonts w:eastAsiaTheme="minorHAnsi"/>
        </w:rPr>
        <w:t xml:space="preserve">Convention on the protection of the European Communities’ financial </w:t>
      </w:r>
      <w:r w:rsidR="006740E0" w:rsidRPr="00865D9C">
        <w:rPr>
          <w:rFonts w:eastAsiaTheme="minorHAnsi"/>
        </w:rPr>
        <w:t>interests.</w:t>
      </w:r>
    </w:p>
    <w:p w14:paraId="08B89ED5" w14:textId="094EB6C5" w:rsidR="006740E0" w:rsidRPr="00865D9C" w:rsidRDefault="001F5BB1" w:rsidP="00AF6FC8">
      <w:pPr>
        <w:ind w:left="851" w:hanging="425"/>
        <w:rPr>
          <w:rFonts w:eastAsiaTheme="minorHAnsi"/>
        </w:rPr>
      </w:pPr>
      <w:r w:rsidRPr="00865D9C">
        <w:rPr>
          <w:rFonts w:eastAsiaTheme="minorHAnsi"/>
        </w:rPr>
        <w:t xml:space="preserve">d. </w:t>
      </w:r>
      <w:r w:rsidR="006740E0" w:rsidRPr="00865D9C">
        <w:rPr>
          <w:rFonts w:eastAsiaTheme="minorHAnsi"/>
        </w:rPr>
        <w:tab/>
      </w:r>
      <w:r w:rsidRPr="00865D9C">
        <w:rPr>
          <w:rFonts w:eastAsiaTheme="minorHAnsi"/>
        </w:rPr>
        <w:t>ever been the subject of a conviction for terrorist offences or offences linked to terrorist</w:t>
      </w:r>
      <w:r w:rsidR="006740E0" w:rsidRPr="00865D9C">
        <w:rPr>
          <w:rFonts w:eastAsiaTheme="minorHAnsi"/>
        </w:rPr>
        <w:t xml:space="preserve"> </w:t>
      </w:r>
      <w:r w:rsidRPr="00865D9C">
        <w:rPr>
          <w:rFonts w:eastAsiaTheme="minorHAnsi"/>
        </w:rPr>
        <w:t>activities, as defined in Articles 1 and 3 of Council Framework Decision 2002/475/JHA</w:t>
      </w:r>
      <w:r w:rsidR="006740E0" w:rsidRPr="00865D9C">
        <w:rPr>
          <w:rFonts w:eastAsiaTheme="minorHAnsi"/>
        </w:rPr>
        <w:t xml:space="preserve"> </w:t>
      </w:r>
      <w:r w:rsidRPr="00865D9C">
        <w:rPr>
          <w:rFonts w:eastAsiaTheme="minorHAnsi"/>
        </w:rPr>
        <w:t>respectively, or for inciting or aiding or abetting or attempting to commit an offence, as</w:t>
      </w:r>
      <w:r w:rsidR="006740E0" w:rsidRPr="00865D9C">
        <w:rPr>
          <w:rFonts w:eastAsiaTheme="minorHAnsi"/>
        </w:rPr>
        <w:t xml:space="preserve"> </w:t>
      </w:r>
      <w:r w:rsidRPr="00865D9C">
        <w:rPr>
          <w:rFonts w:eastAsiaTheme="minorHAnsi"/>
        </w:rPr>
        <w:t xml:space="preserve">referred to in Article 4 of that Framework </w:t>
      </w:r>
      <w:r w:rsidR="006740E0" w:rsidRPr="00865D9C">
        <w:rPr>
          <w:rFonts w:eastAsiaTheme="minorHAnsi"/>
        </w:rPr>
        <w:t>Decision.</w:t>
      </w:r>
    </w:p>
    <w:p w14:paraId="22069082" w14:textId="5D168994" w:rsidR="006740E0" w:rsidRPr="00865D9C" w:rsidRDefault="001F5BB1" w:rsidP="00AF6FC8">
      <w:pPr>
        <w:ind w:left="851" w:hanging="425"/>
        <w:rPr>
          <w:rFonts w:eastAsiaTheme="minorHAnsi"/>
        </w:rPr>
      </w:pPr>
      <w:r w:rsidRPr="00865D9C">
        <w:rPr>
          <w:rFonts w:eastAsiaTheme="minorHAnsi"/>
        </w:rPr>
        <w:t xml:space="preserve">e. </w:t>
      </w:r>
      <w:r w:rsidR="006740E0" w:rsidRPr="00865D9C">
        <w:rPr>
          <w:rFonts w:eastAsiaTheme="minorHAnsi"/>
        </w:rPr>
        <w:tab/>
      </w:r>
      <w:r w:rsidRPr="00865D9C">
        <w:rPr>
          <w:rFonts w:eastAsiaTheme="minorHAnsi"/>
        </w:rPr>
        <w:t>ever been the subject of a conviction for money laundering or terrorist financing, as</w:t>
      </w:r>
      <w:r w:rsidR="006740E0" w:rsidRPr="00865D9C">
        <w:rPr>
          <w:rFonts w:eastAsiaTheme="minorHAnsi"/>
        </w:rPr>
        <w:t xml:space="preserve"> </w:t>
      </w:r>
      <w:r w:rsidRPr="00865D9C">
        <w:rPr>
          <w:rFonts w:eastAsiaTheme="minorHAnsi"/>
        </w:rPr>
        <w:t>defined in Article 1 of Directive 2005/60/EC of the European Parliament and of the</w:t>
      </w:r>
      <w:r w:rsidR="006740E0" w:rsidRPr="00865D9C">
        <w:rPr>
          <w:rFonts w:eastAsiaTheme="minorHAnsi"/>
        </w:rPr>
        <w:t xml:space="preserve"> Council.</w:t>
      </w:r>
    </w:p>
    <w:p w14:paraId="3E73B66C" w14:textId="50EA365C" w:rsidR="006740E0" w:rsidRPr="00865D9C" w:rsidRDefault="001F5BB1" w:rsidP="00AF6FC8">
      <w:pPr>
        <w:ind w:left="851" w:hanging="425"/>
        <w:rPr>
          <w:rFonts w:eastAsiaTheme="minorHAnsi"/>
        </w:rPr>
      </w:pPr>
      <w:r w:rsidRPr="00865D9C">
        <w:rPr>
          <w:rFonts w:eastAsiaTheme="minorHAnsi"/>
        </w:rPr>
        <w:t xml:space="preserve">f. </w:t>
      </w:r>
      <w:r w:rsidR="006740E0" w:rsidRPr="00865D9C">
        <w:rPr>
          <w:rFonts w:eastAsiaTheme="minorHAnsi"/>
        </w:rPr>
        <w:tab/>
      </w:r>
      <w:r w:rsidRPr="00865D9C">
        <w:rPr>
          <w:rFonts w:eastAsiaTheme="minorHAnsi"/>
        </w:rPr>
        <w:t>ever been the subject of a conviction for child labour and other forms of trafficking in</w:t>
      </w:r>
      <w:r w:rsidR="006740E0" w:rsidRPr="00865D9C">
        <w:rPr>
          <w:rFonts w:eastAsiaTheme="minorHAnsi"/>
        </w:rPr>
        <w:t xml:space="preserve"> </w:t>
      </w:r>
      <w:r w:rsidRPr="00865D9C">
        <w:rPr>
          <w:rFonts w:eastAsiaTheme="minorHAnsi"/>
        </w:rPr>
        <w:t>human beings as defined in Article 2 of Directive 2011/36/EU of the European Parliament</w:t>
      </w:r>
      <w:r w:rsidR="006740E0" w:rsidRPr="00865D9C">
        <w:rPr>
          <w:rFonts w:eastAsiaTheme="minorHAnsi"/>
        </w:rPr>
        <w:t xml:space="preserve"> </w:t>
      </w:r>
      <w:r w:rsidRPr="00865D9C">
        <w:rPr>
          <w:rFonts w:eastAsiaTheme="minorHAnsi"/>
        </w:rPr>
        <w:t xml:space="preserve">and of the </w:t>
      </w:r>
      <w:r w:rsidR="006740E0" w:rsidRPr="00865D9C">
        <w:rPr>
          <w:rFonts w:eastAsiaTheme="minorHAnsi"/>
        </w:rPr>
        <w:t>Council.</w:t>
      </w:r>
    </w:p>
    <w:p w14:paraId="1BDCA84A" w14:textId="77777777" w:rsidR="006740E0" w:rsidRPr="00865D9C" w:rsidRDefault="006740E0" w:rsidP="007B602C">
      <w:pPr>
        <w:rPr>
          <w:rFonts w:eastAsiaTheme="minorHAnsi"/>
        </w:rPr>
      </w:pPr>
    </w:p>
    <w:p w14:paraId="1C5EB573" w14:textId="705B1E7A" w:rsidR="006740E0" w:rsidRPr="00865D9C" w:rsidRDefault="001F5BB1" w:rsidP="00AF6FC8">
      <w:pPr>
        <w:ind w:left="426" w:hanging="426"/>
        <w:rPr>
          <w:rFonts w:eastAsiaTheme="minorHAnsi"/>
          <w:color w:val="000000"/>
        </w:rPr>
      </w:pPr>
      <w:r w:rsidRPr="00865D9C">
        <w:rPr>
          <w:rFonts w:eastAsiaTheme="minorHAnsi"/>
          <w:color w:val="000000"/>
        </w:rPr>
        <w:t xml:space="preserve">3. </w:t>
      </w:r>
      <w:r w:rsidR="006740E0" w:rsidRPr="00865D9C">
        <w:rPr>
          <w:rFonts w:eastAsiaTheme="minorHAnsi"/>
          <w:color w:val="000000"/>
        </w:rPr>
        <w:tab/>
      </w:r>
      <w:r w:rsidR="00E412EB" w:rsidRPr="00865D9C">
        <w:rPr>
          <w:shd w:val="clear" w:color="auto" w:fill="B4C6E7" w:themeFill="accent1" w:themeFillTint="66"/>
        </w:rPr>
        <w:t xml:space="preserve">[Click and </w:t>
      </w:r>
      <w:r w:rsidR="006D4A7A" w:rsidRPr="00865D9C">
        <w:rPr>
          <w:shd w:val="clear" w:color="auto" w:fill="B4C6E7" w:themeFill="accent1" w:themeFillTint="66"/>
        </w:rPr>
        <w:t>i</w:t>
      </w:r>
      <w:r w:rsidR="00E412EB" w:rsidRPr="00865D9C">
        <w:rPr>
          <w:shd w:val="clear" w:color="auto" w:fill="B4C6E7" w:themeFill="accent1" w:themeFillTint="66"/>
        </w:rPr>
        <w:t>nsert name of entity]</w:t>
      </w:r>
    </w:p>
    <w:p w14:paraId="035ADEE4" w14:textId="60D0BBAF" w:rsidR="006740E0" w:rsidRPr="00865D9C" w:rsidRDefault="001F5BB1" w:rsidP="00AF6FC8">
      <w:pPr>
        <w:ind w:left="851" w:hanging="425"/>
        <w:rPr>
          <w:rFonts w:eastAsiaTheme="minorHAnsi"/>
        </w:rPr>
      </w:pPr>
      <w:r w:rsidRPr="00865D9C">
        <w:rPr>
          <w:rFonts w:eastAsiaTheme="minorHAnsi"/>
        </w:rPr>
        <w:t xml:space="preserve">a. </w:t>
      </w:r>
      <w:r w:rsidR="006740E0" w:rsidRPr="00865D9C">
        <w:rPr>
          <w:rFonts w:eastAsiaTheme="minorHAnsi"/>
        </w:rPr>
        <w:tab/>
      </w:r>
      <w:r w:rsidRPr="00865D9C">
        <w:rPr>
          <w:rFonts w:eastAsiaTheme="minorHAnsi"/>
        </w:rPr>
        <w:t>is not in breach and has not breached its obligations relating to the payment of taxes or</w:t>
      </w:r>
      <w:r w:rsidR="006740E0" w:rsidRPr="00865D9C">
        <w:rPr>
          <w:rFonts w:eastAsiaTheme="minorHAnsi"/>
        </w:rPr>
        <w:t xml:space="preserve"> </w:t>
      </w:r>
      <w:r w:rsidRPr="00865D9C">
        <w:rPr>
          <w:rFonts w:eastAsiaTheme="minorHAnsi"/>
        </w:rPr>
        <w:t xml:space="preserve">social security </w:t>
      </w:r>
      <w:r w:rsidR="006740E0" w:rsidRPr="00865D9C">
        <w:rPr>
          <w:rFonts w:eastAsiaTheme="minorHAnsi"/>
        </w:rPr>
        <w:t>contributions.</w:t>
      </w:r>
    </w:p>
    <w:p w14:paraId="48BF081D" w14:textId="6D2F88ED" w:rsidR="006740E0" w:rsidRPr="00865D9C" w:rsidRDefault="001F5BB1" w:rsidP="00AF6FC8">
      <w:pPr>
        <w:ind w:left="851" w:hanging="425"/>
        <w:rPr>
          <w:rFonts w:eastAsiaTheme="minorHAnsi"/>
        </w:rPr>
      </w:pPr>
      <w:r w:rsidRPr="00865D9C">
        <w:rPr>
          <w:rFonts w:eastAsiaTheme="minorHAnsi"/>
        </w:rPr>
        <w:t xml:space="preserve">b. </w:t>
      </w:r>
      <w:r w:rsidR="006740E0" w:rsidRPr="00865D9C">
        <w:rPr>
          <w:rFonts w:eastAsiaTheme="minorHAnsi"/>
        </w:rPr>
        <w:tab/>
      </w:r>
      <w:r w:rsidRPr="00865D9C">
        <w:rPr>
          <w:rFonts w:eastAsiaTheme="minorHAnsi"/>
        </w:rPr>
        <w:t xml:space="preserve">has carried out the preparation of the Tender </w:t>
      </w:r>
      <w:r w:rsidR="006740E0" w:rsidRPr="00865D9C">
        <w:rPr>
          <w:rFonts w:eastAsiaTheme="minorHAnsi"/>
        </w:rPr>
        <w:t>independently.</w:t>
      </w:r>
    </w:p>
    <w:p w14:paraId="5639F3CD" w14:textId="77777777" w:rsidR="006740E0" w:rsidRPr="00865D9C" w:rsidRDefault="006740E0" w:rsidP="007B602C">
      <w:pPr>
        <w:rPr>
          <w:rFonts w:eastAsiaTheme="minorHAnsi"/>
        </w:rPr>
      </w:pPr>
    </w:p>
    <w:p w14:paraId="075DEE59" w14:textId="7754CE37" w:rsidR="006740E0" w:rsidRPr="00865D9C" w:rsidRDefault="001F5BB1" w:rsidP="00AF6FC8">
      <w:pPr>
        <w:ind w:left="426" w:hanging="426"/>
        <w:rPr>
          <w:rFonts w:eastAsiaTheme="minorHAnsi"/>
          <w:color w:val="000000"/>
        </w:rPr>
      </w:pPr>
      <w:r w:rsidRPr="00865D9C">
        <w:rPr>
          <w:rFonts w:eastAsiaTheme="minorHAnsi"/>
          <w:color w:val="000000"/>
        </w:rPr>
        <w:t xml:space="preserve">4. </w:t>
      </w:r>
      <w:r w:rsidR="006740E0" w:rsidRPr="00865D9C">
        <w:rPr>
          <w:rFonts w:eastAsiaTheme="minorHAnsi"/>
          <w:color w:val="000000"/>
        </w:rPr>
        <w:tab/>
      </w:r>
      <w:r w:rsidR="00E412EB" w:rsidRPr="00865D9C">
        <w:rPr>
          <w:shd w:val="clear" w:color="auto" w:fill="B4C6E7" w:themeFill="accent1" w:themeFillTint="66"/>
        </w:rPr>
        <w:t xml:space="preserve">[Click and </w:t>
      </w:r>
      <w:r w:rsidR="006D4A7A" w:rsidRPr="00865D9C">
        <w:rPr>
          <w:shd w:val="clear" w:color="auto" w:fill="B4C6E7" w:themeFill="accent1" w:themeFillTint="66"/>
        </w:rPr>
        <w:t>i</w:t>
      </w:r>
      <w:r w:rsidR="00E412EB" w:rsidRPr="00865D9C">
        <w:rPr>
          <w:shd w:val="clear" w:color="auto" w:fill="B4C6E7" w:themeFill="accent1" w:themeFillTint="66"/>
        </w:rPr>
        <w:t>nsert name of entity]</w:t>
      </w:r>
    </w:p>
    <w:p w14:paraId="07249A94" w14:textId="77777777" w:rsidR="006740E0" w:rsidRPr="00865D9C" w:rsidRDefault="006740E0" w:rsidP="007B602C">
      <w:pPr>
        <w:rPr>
          <w:rFonts w:eastAsiaTheme="minorHAnsi"/>
        </w:rPr>
      </w:pPr>
    </w:p>
    <w:p w14:paraId="1CD3E4BD" w14:textId="224AD2F2" w:rsidR="006740E0" w:rsidRPr="00865D9C" w:rsidRDefault="001F5BB1" w:rsidP="00AF6FC8">
      <w:pPr>
        <w:ind w:left="851" w:hanging="425"/>
        <w:rPr>
          <w:rFonts w:eastAsiaTheme="minorHAnsi"/>
        </w:rPr>
      </w:pPr>
      <w:r w:rsidRPr="00865D9C">
        <w:rPr>
          <w:rFonts w:eastAsiaTheme="minorHAnsi"/>
        </w:rPr>
        <w:t xml:space="preserve">a. </w:t>
      </w:r>
      <w:r w:rsidR="006740E0" w:rsidRPr="00865D9C">
        <w:rPr>
          <w:rFonts w:eastAsiaTheme="minorHAnsi"/>
        </w:rPr>
        <w:tab/>
      </w:r>
      <w:r w:rsidRPr="00865D9C">
        <w:rPr>
          <w:rFonts w:eastAsiaTheme="minorHAnsi"/>
        </w:rPr>
        <w:t>has, in the performance of all public contracts, complied with applicable obligations in</w:t>
      </w:r>
      <w:r w:rsidR="006740E0" w:rsidRPr="00865D9C">
        <w:rPr>
          <w:rFonts w:eastAsiaTheme="minorHAnsi"/>
        </w:rPr>
        <w:t xml:space="preserve"> </w:t>
      </w:r>
      <w:r w:rsidRPr="00865D9C">
        <w:rPr>
          <w:rFonts w:eastAsiaTheme="minorHAnsi"/>
        </w:rPr>
        <w:t>the field of environmental social and labour law that apply at the place where the works</w:t>
      </w:r>
      <w:r w:rsidR="006740E0" w:rsidRPr="00865D9C">
        <w:rPr>
          <w:rFonts w:eastAsiaTheme="minorHAnsi"/>
        </w:rPr>
        <w:t xml:space="preserve"> </w:t>
      </w:r>
      <w:r w:rsidRPr="00865D9C">
        <w:rPr>
          <w:rFonts w:eastAsiaTheme="minorHAnsi"/>
        </w:rPr>
        <w:t>are carried out or the services provided, that have been established by EU law, national</w:t>
      </w:r>
      <w:r w:rsidR="006740E0" w:rsidRPr="00865D9C">
        <w:rPr>
          <w:rFonts w:eastAsiaTheme="minorHAnsi"/>
        </w:rPr>
        <w:t xml:space="preserve"> </w:t>
      </w:r>
      <w:r w:rsidRPr="00865D9C">
        <w:rPr>
          <w:rFonts w:eastAsiaTheme="minorHAnsi"/>
        </w:rPr>
        <w:t>law, collective agreements or by international, environmental, social and labour law</w:t>
      </w:r>
      <w:r w:rsidR="006740E0" w:rsidRPr="00865D9C">
        <w:rPr>
          <w:rFonts w:eastAsiaTheme="minorHAnsi"/>
        </w:rPr>
        <w:t xml:space="preserve"> </w:t>
      </w:r>
      <w:r w:rsidRPr="00865D9C">
        <w:rPr>
          <w:rFonts w:eastAsiaTheme="minorHAnsi"/>
        </w:rPr>
        <w:t>listed in Schedule 7 of the European Union (Award of Public Authority Contracts)</w:t>
      </w:r>
      <w:r w:rsidR="006740E0" w:rsidRPr="00865D9C">
        <w:rPr>
          <w:rFonts w:eastAsiaTheme="minorHAnsi"/>
        </w:rPr>
        <w:t xml:space="preserve"> </w:t>
      </w:r>
      <w:r w:rsidRPr="00865D9C">
        <w:rPr>
          <w:rFonts w:eastAsiaTheme="minorHAnsi"/>
        </w:rPr>
        <w:t>Regulations 2016 (Statutory Instrument 284 of 2016)</w:t>
      </w:r>
      <w:r w:rsidR="006740E0" w:rsidRPr="00865D9C">
        <w:rPr>
          <w:rFonts w:eastAsiaTheme="minorHAnsi"/>
        </w:rPr>
        <w:t xml:space="preserve"> .</w:t>
      </w:r>
    </w:p>
    <w:p w14:paraId="40582250" w14:textId="1C6555A1" w:rsidR="006740E0" w:rsidRPr="00865D9C" w:rsidRDefault="001F5BB1" w:rsidP="00AF6FC8">
      <w:pPr>
        <w:ind w:left="851" w:hanging="425"/>
        <w:rPr>
          <w:rFonts w:eastAsiaTheme="minorHAnsi"/>
        </w:rPr>
      </w:pPr>
      <w:r w:rsidRPr="00865D9C">
        <w:rPr>
          <w:rFonts w:eastAsiaTheme="minorHAnsi"/>
        </w:rPr>
        <w:t xml:space="preserve">b. </w:t>
      </w:r>
      <w:r w:rsidR="006740E0" w:rsidRPr="00865D9C">
        <w:rPr>
          <w:rFonts w:eastAsiaTheme="minorHAnsi"/>
        </w:rPr>
        <w:tab/>
      </w:r>
      <w:r w:rsidRPr="00865D9C">
        <w:rPr>
          <w:rFonts w:eastAsiaTheme="minorHAnsi"/>
        </w:rPr>
        <w:t>is not bankrupt or the subject of insolvency or winding-up proceedings, its assets are not</w:t>
      </w:r>
      <w:r w:rsidR="006740E0" w:rsidRPr="00865D9C">
        <w:rPr>
          <w:rFonts w:eastAsiaTheme="minorHAnsi"/>
        </w:rPr>
        <w:t xml:space="preserve"> </w:t>
      </w:r>
      <w:r w:rsidRPr="00865D9C">
        <w:rPr>
          <w:rFonts w:eastAsiaTheme="minorHAnsi"/>
        </w:rPr>
        <w:t>being administered by a liquidator or by the court, it is not in an arrangement with</w:t>
      </w:r>
      <w:r w:rsidR="006740E0" w:rsidRPr="00865D9C">
        <w:rPr>
          <w:rFonts w:eastAsiaTheme="minorHAnsi"/>
        </w:rPr>
        <w:t xml:space="preserve"> </w:t>
      </w:r>
      <w:r w:rsidRPr="00865D9C">
        <w:rPr>
          <w:rFonts w:eastAsiaTheme="minorHAnsi"/>
        </w:rPr>
        <w:t>creditors, its business activities are not suspended nor is it in any analogous situation</w:t>
      </w:r>
      <w:r w:rsidR="006740E0" w:rsidRPr="00865D9C">
        <w:rPr>
          <w:rFonts w:eastAsiaTheme="minorHAnsi"/>
        </w:rPr>
        <w:t xml:space="preserve"> </w:t>
      </w:r>
      <w:r w:rsidRPr="00865D9C">
        <w:rPr>
          <w:rFonts w:eastAsiaTheme="minorHAnsi"/>
        </w:rPr>
        <w:t xml:space="preserve">arising from a similar procedure under national laws and </w:t>
      </w:r>
      <w:r w:rsidR="006740E0" w:rsidRPr="00865D9C">
        <w:rPr>
          <w:rFonts w:eastAsiaTheme="minorHAnsi"/>
        </w:rPr>
        <w:t>regulations.</w:t>
      </w:r>
    </w:p>
    <w:p w14:paraId="19458893" w14:textId="12EEF66C" w:rsidR="006740E0" w:rsidRPr="00865D9C" w:rsidRDefault="001F5BB1" w:rsidP="00AF6FC8">
      <w:pPr>
        <w:ind w:left="851" w:hanging="425"/>
        <w:rPr>
          <w:rFonts w:eastAsiaTheme="minorHAnsi"/>
        </w:rPr>
      </w:pPr>
      <w:r w:rsidRPr="00865D9C">
        <w:rPr>
          <w:rFonts w:eastAsiaTheme="minorHAnsi"/>
        </w:rPr>
        <w:t xml:space="preserve">c. </w:t>
      </w:r>
      <w:r w:rsidR="006740E0" w:rsidRPr="00865D9C">
        <w:rPr>
          <w:rFonts w:eastAsiaTheme="minorHAnsi"/>
        </w:rPr>
        <w:tab/>
      </w:r>
      <w:r w:rsidRPr="00865D9C">
        <w:rPr>
          <w:rFonts w:eastAsiaTheme="minorHAnsi"/>
        </w:rPr>
        <w:t xml:space="preserve">is not guilty of grave professional </w:t>
      </w:r>
      <w:r w:rsidR="006740E0" w:rsidRPr="00865D9C">
        <w:rPr>
          <w:rFonts w:eastAsiaTheme="minorHAnsi"/>
        </w:rPr>
        <w:t>misconduct.</w:t>
      </w:r>
    </w:p>
    <w:p w14:paraId="42A46C34" w14:textId="1F9587A2" w:rsidR="006740E0" w:rsidRPr="00865D9C" w:rsidRDefault="001F5BB1" w:rsidP="00AF6FC8">
      <w:pPr>
        <w:ind w:left="851" w:hanging="425"/>
        <w:rPr>
          <w:rFonts w:eastAsiaTheme="minorHAnsi"/>
        </w:rPr>
      </w:pPr>
      <w:r w:rsidRPr="00865D9C">
        <w:rPr>
          <w:rFonts w:eastAsiaTheme="minorHAnsi"/>
        </w:rPr>
        <w:t xml:space="preserve">d. </w:t>
      </w:r>
      <w:r w:rsidR="006740E0" w:rsidRPr="00865D9C">
        <w:rPr>
          <w:rFonts w:eastAsiaTheme="minorHAnsi"/>
        </w:rPr>
        <w:tab/>
      </w:r>
      <w:r w:rsidRPr="00865D9C">
        <w:rPr>
          <w:rFonts w:eastAsiaTheme="minorHAnsi"/>
        </w:rPr>
        <w:t>has not entered into agreements with other economic operators aimed at distorting</w:t>
      </w:r>
      <w:r w:rsidR="006740E0" w:rsidRPr="00865D9C">
        <w:rPr>
          <w:rFonts w:eastAsiaTheme="minorHAnsi"/>
        </w:rPr>
        <w:t xml:space="preserve"> competition.</w:t>
      </w:r>
    </w:p>
    <w:p w14:paraId="0DA7ACFD" w14:textId="0AEA0AE1" w:rsidR="006740E0" w:rsidRPr="00865D9C" w:rsidRDefault="001F5BB1" w:rsidP="00AF6FC8">
      <w:pPr>
        <w:ind w:left="851" w:hanging="425"/>
        <w:rPr>
          <w:rFonts w:eastAsiaTheme="minorHAnsi"/>
        </w:rPr>
      </w:pPr>
      <w:r w:rsidRPr="00865D9C">
        <w:rPr>
          <w:rFonts w:eastAsiaTheme="minorHAnsi"/>
        </w:rPr>
        <w:t xml:space="preserve">e. </w:t>
      </w:r>
      <w:r w:rsidR="006740E0" w:rsidRPr="00865D9C">
        <w:rPr>
          <w:rFonts w:eastAsiaTheme="minorHAnsi"/>
        </w:rPr>
        <w:tab/>
      </w:r>
      <w:r w:rsidRPr="00865D9C">
        <w:rPr>
          <w:rFonts w:eastAsiaTheme="minorHAnsi"/>
        </w:rPr>
        <w:t xml:space="preserve">is not aware of any conflict of interest due to its participation in the </w:t>
      </w:r>
      <w:r w:rsidR="00B8551F" w:rsidRPr="00865D9C">
        <w:rPr>
          <w:rFonts w:eastAsiaTheme="minorHAnsi"/>
        </w:rPr>
        <w:t>Competition.</w:t>
      </w:r>
      <w:r w:rsidR="006740E0" w:rsidRPr="00865D9C">
        <w:rPr>
          <w:rFonts w:eastAsiaTheme="minorHAnsi"/>
        </w:rPr>
        <w:t xml:space="preserve"> </w:t>
      </w:r>
    </w:p>
    <w:p w14:paraId="54914051" w14:textId="32F18662" w:rsidR="006740E0" w:rsidRPr="00865D9C" w:rsidRDefault="001F5BB1" w:rsidP="00AF6FC8">
      <w:pPr>
        <w:ind w:left="851" w:hanging="425"/>
        <w:rPr>
          <w:rFonts w:eastAsiaTheme="minorHAnsi"/>
        </w:rPr>
      </w:pPr>
      <w:r w:rsidRPr="00865D9C">
        <w:rPr>
          <w:rFonts w:eastAsiaTheme="minorHAnsi"/>
        </w:rPr>
        <w:t xml:space="preserve">f. </w:t>
      </w:r>
      <w:r w:rsidR="006740E0" w:rsidRPr="00865D9C">
        <w:rPr>
          <w:rFonts w:eastAsiaTheme="minorHAnsi"/>
        </w:rPr>
        <w:tab/>
      </w:r>
      <w:r w:rsidRPr="00865D9C">
        <w:rPr>
          <w:rFonts w:eastAsiaTheme="minorHAnsi"/>
        </w:rPr>
        <w:t xml:space="preserve">has not had any prior involvement in the preparation of the </w:t>
      </w:r>
      <w:r w:rsidR="00B8551F" w:rsidRPr="00865D9C">
        <w:rPr>
          <w:rFonts w:eastAsiaTheme="minorHAnsi"/>
        </w:rPr>
        <w:t>Competition.</w:t>
      </w:r>
      <w:r w:rsidR="006740E0" w:rsidRPr="00865D9C">
        <w:rPr>
          <w:rFonts w:eastAsiaTheme="minorHAnsi"/>
        </w:rPr>
        <w:t xml:space="preserve"> </w:t>
      </w:r>
    </w:p>
    <w:p w14:paraId="4E846435" w14:textId="39AA62F7" w:rsidR="006740E0" w:rsidRPr="00865D9C" w:rsidRDefault="001F5BB1" w:rsidP="00AF6FC8">
      <w:pPr>
        <w:ind w:left="851" w:hanging="425"/>
        <w:rPr>
          <w:rFonts w:eastAsiaTheme="minorHAnsi"/>
        </w:rPr>
      </w:pPr>
      <w:r w:rsidRPr="00865D9C">
        <w:rPr>
          <w:rFonts w:eastAsiaTheme="minorHAnsi"/>
        </w:rPr>
        <w:t xml:space="preserve">g. </w:t>
      </w:r>
      <w:r w:rsidR="006740E0" w:rsidRPr="00865D9C">
        <w:rPr>
          <w:rFonts w:eastAsiaTheme="minorHAnsi"/>
        </w:rPr>
        <w:tab/>
      </w:r>
      <w:r w:rsidRPr="00865D9C">
        <w:rPr>
          <w:rFonts w:eastAsiaTheme="minorHAnsi"/>
        </w:rPr>
        <w:t>has not shown significant or persistent deficiencies in the performance of a substantive</w:t>
      </w:r>
      <w:r w:rsidR="006740E0" w:rsidRPr="00865D9C">
        <w:rPr>
          <w:rFonts w:eastAsiaTheme="minorHAnsi"/>
        </w:rPr>
        <w:t xml:space="preserve"> </w:t>
      </w:r>
      <w:r w:rsidRPr="00865D9C">
        <w:rPr>
          <w:rFonts w:eastAsiaTheme="minorHAnsi"/>
        </w:rPr>
        <w:t>requirement under a prior public contract, a prior contract with a contracting entity, or a</w:t>
      </w:r>
      <w:r w:rsidR="006740E0" w:rsidRPr="00865D9C">
        <w:rPr>
          <w:rFonts w:eastAsiaTheme="minorHAnsi"/>
        </w:rPr>
        <w:t xml:space="preserve"> </w:t>
      </w:r>
      <w:r w:rsidRPr="00865D9C">
        <w:rPr>
          <w:rFonts w:eastAsiaTheme="minorHAnsi"/>
        </w:rPr>
        <w:t>prior concession contract, which led to early termination of that prior contract, damages</w:t>
      </w:r>
      <w:r w:rsidR="006740E0" w:rsidRPr="00865D9C">
        <w:rPr>
          <w:rFonts w:eastAsiaTheme="minorHAnsi"/>
        </w:rPr>
        <w:t xml:space="preserve"> </w:t>
      </w:r>
      <w:r w:rsidRPr="00865D9C">
        <w:rPr>
          <w:rFonts w:eastAsiaTheme="minorHAnsi"/>
        </w:rPr>
        <w:t xml:space="preserve">or other comparable </w:t>
      </w:r>
      <w:r w:rsidR="006740E0" w:rsidRPr="00865D9C">
        <w:rPr>
          <w:rFonts w:eastAsiaTheme="minorHAnsi"/>
        </w:rPr>
        <w:t>sanctions.</w:t>
      </w:r>
    </w:p>
    <w:p w14:paraId="06CEB5AC" w14:textId="566DA50A" w:rsidR="006740E0" w:rsidRPr="00865D9C" w:rsidRDefault="001F5BB1" w:rsidP="00AF6FC8">
      <w:pPr>
        <w:ind w:left="851" w:hanging="425"/>
        <w:rPr>
          <w:rFonts w:eastAsiaTheme="minorHAnsi"/>
        </w:rPr>
      </w:pPr>
      <w:r w:rsidRPr="00865D9C">
        <w:rPr>
          <w:rFonts w:eastAsiaTheme="minorHAnsi"/>
        </w:rPr>
        <w:t>h.</w:t>
      </w:r>
      <w:r w:rsidR="006740E0" w:rsidRPr="00865D9C">
        <w:rPr>
          <w:rFonts w:eastAsiaTheme="minorHAnsi"/>
        </w:rPr>
        <w:tab/>
      </w:r>
      <w:r w:rsidRPr="00865D9C">
        <w:rPr>
          <w:rFonts w:eastAsiaTheme="minorHAnsi"/>
        </w:rPr>
        <w:t xml:space="preserve"> is not guilty of serious misrepresentation in supplying the information required for the</w:t>
      </w:r>
      <w:r w:rsidR="006740E0" w:rsidRPr="00865D9C">
        <w:rPr>
          <w:rFonts w:eastAsiaTheme="minorHAnsi"/>
        </w:rPr>
        <w:t xml:space="preserve"> </w:t>
      </w:r>
      <w:r w:rsidRPr="00865D9C">
        <w:rPr>
          <w:rFonts w:eastAsiaTheme="minorHAnsi"/>
        </w:rPr>
        <w:t>verification of the absence of grounds for exclusion or the fulfilment of the Selection</w:t>
      </w:r>
      <w:r w:rsidR="006740E0" w:rsidRPr="00865D9C">
        <w:rPr>
          <w:rFonts w:eastAsiaTheme="minorHAnsi"/>
        </w:rPr>
        <w:t xml:space="preserve"> </w:t>
      </w:r>
      <w:r w:rsidRPr="00865D9C">
        <w:rPr>
          <w:rFonts w:eastAsiaTheme="minorHAnsi"/>
        </w:rPr>
        <w:t>Criteria for this Competition and did not withhold such information and did not fail or is</w:t>
      </w:r>
      <w:r w:rsidR="006740E0" w:rsidRPr="00865D9C">
        <w:rPr>
          <w:rFonts w:eastAsiaTheme="minorHAnsi"/>
        </w:rPr>
        <w:t xml:space="preserve"> </w:t>
      </w:r>
      <w:r w:rsidRPr="00865D9C">
        <w:rPr>
          <w:rFonts w:eastAsiaTheme="minorHAnsi"/>
        </w:rPr>
        <w:t>not able to submit supporting documents in respect of this Competition as required</w:t>
      </w:r>
      <w:r w:rsidR="006740E0" w:rsidRPr="00865D9C">
        <w:rPr>
          <w:rFonts w:eastAsiaTheme="minorHAnsi"/>
        </w:rPr>
        <w:t xml:space="preserve"> </w:t>
      </w:r>
      <w:r w:rsidRPr="00865D9C">
        <w:rPr>
          <w:rFonts w:eastAsiaTheme="minorHAnsi"/>
        </w:rPr>
        <w:t>under Regulation 59 of the European Union (Award of Public Authority Contracts)</w:t>
      </w:r>
      <w:r w:rsidR="006740E0" w:rsidRPr="00865D9C">
        <w:rPr>
          <w:rFonts w:eastAsiaTheme="minorHAnsi"/>
        </w:rPr>
        <w:t xml:space="preserve"> </w:t>
      </w:r>
      <w:r w:rsidRPr="00865D9C">
        <w:rPr>
          <w:rFonts w:eastAsiaTheme="minorHAnsi"/>
        </w:rPr>
        <w:t>Regulations 2016 (Statutory Instrument 284 of 2016</w:t>
      </w:r>
      <w:r w:rsidR="006740E0" w:rsidRPr="00865D9C">
        <w:rPr>
          <w:rFonts w:eastAsiaTheme="minorHAnsi"/>
        </w:rPr>
        <w:t>).</w:t>
      </w:r>
    </w:p>
    <w:p w14:paraId="2C458A18" w14:textId="51447B68" w:rsidR="006740E0" w:rsidRPr="00865D9C" w:rsidRDefault="001F5BB1" w:rsidP="00AF6FC8">
      <w:pPr>
        <w:ind w:left="851" w:hanging="425"/>
        <w:rPr>
          <w:rFonts w:eastAsiaTheme="minorHAnsi"/>
        </w:rPr>
      </w:pPr>
      <w:proofErr w:type="spellStart"/>
      <w:r w:rsidRPr="00865D9C">
        <w:rPr>
          <w:rFonts w:eastAsiaTheme="minorHAnsi"/>
        </w:rPr>
        <w:t>i</w:t>
      </w:r>
      <w:proofErr w:type="spellEnd"/>
      <w:r w:rsidRPr="00865D9C">
        <w:rPr>
          <w:rFonts w:eastAsiaTheme="minorHAnsi"/>
        </w:rPr>
        <w:t xml:space="preserve">. </w:t>
      </w:r>
      <w:r w:rsidR="006740E0" w:rsidRPr="00865D9C">
        <w:rPr>
          <w:rFonts w:eastAsiaTheme="minorHAnsi"/>
        </w:rPr>
        <w:tab/>
      </w:r>
      <w:r w:rsidRPr="00865D9C">
        <w:rPr>
          <w:rFonts w:eastAsiaTheme="minorHAnsi"/>
        </w:rPr>
        <w:t>has not undertaken to unduly influence the decision-making process of the Contracting</w:t>
      </w:r>
      <w:r w:rsidR="006740E0" w:rsidRPr="00865D9C">
        <w:rPr>
          <w:rFonts w:eastAsiaTheme="minorHAnsi"/>
        </w:rPr>
        <w:t xml:space="preserve"> </w:t>
      </w:r>
      <w:r w:rsidRPr="00865D9C">
        <w:rPr>
          <w:rFonts w:eastAsiaTheme="minorHAnsi"/>
        </w:rPr>
        <w:t xml:space="preserve">Authority in respect of the </w:t>
      </w:r>
      <w:r w:rsidR="00B8551F" w:rsidRPr="00865D9C">
        <w:rPr>
          <w:rFonts w:eastAsiaTheme="minorHAnsi"/>
        </w:rPr>
        <w:t>Competition or</w:t>
      </w:r>
      <w:r w:rsidRPr="00865D9C">
        <w:rPr>
          <w:rFonts w:eastAsiaTheme="minorHAnsi"/>
        </w:rPr>
        <w:t xml:space="preserve"> obtain confidential information that may</w:t>
      </w:r>
      <w:r w:rsidR="006740E0" w:rsidRPr="00865D9C">
        <w:rPr>
          <w:rFonts w:eastAsiaTheme="minorHAnsi"/>
        </w:rPr>
        <w:t xml:space="preserve"> </w:t>
      </w:r>
      <w:r w:rsidRPr="00865D9C">
        <w:rPr>
          <w:rFonts w:eastAsiaTheme="minorHAnsi"/>
        </w:rPr>
        <w:t>confer upon it undue advantages in respect of the Competition; or negligently provided</w:t>
      </w:r>
      <w:r w:rsidR="006740E0" w:rsidRPr="00865D9C">
        <w:rPr>
          <w:rFonts w:eastAsiaTheme="minorHAnsi"/>
        </w:rPr>
        <w:t xml:space="preserve"> </w:t>
      </w:r>
      <w:r w:rsidRPr="00865D9C">
        <w:rPr>
          <w:rFonts w:eastAsiaTheme="minorHAnsi"/>
        </w:rPr>
        <w:t>misleading information that may have a material influence on decisions concerning</w:t>
      </w:r>
      <w:r w:rsidR="006740E0" w:rsidRPr="00865D9C">
        <w:rPr>
          <w:rFonts w:eastAsiaTheme="minorHAnsi"/>
        </w:rPr>
        <w:t xml:space="preserve"> </w:t>
      </w:r>
      <w:r w:rsidRPr="00865D9C">
        <w:rPr>
          <w:rFonts w:eastAsiaTheme="minorHAnsi"/>
        </w:rPr>
        <w:t xml:space="preserve">exclusion, selection or </w:t>
      </w:r>
      <w:r w:rsidR="006740E0" w:rsidRPr="00865D9C">
        <w:rPr>
          <w:rFonts w:eastAsiaTheme="minorHAnsi"/>
        </w:rPr>
        <w:t>award.</w:t>
      </w:r>
    </w:p>
    <w:p w14:paraId="54F62D94" w14:textId="77777777" w:rsidR="006740E0" w:rsidRPr="00865D9C" w:rsidRDefault="006740E0" w:rsidP="007B602C">
      <w:pPr>
        <w:rPr>
          <w:rFonts w:eastAsiaTheme="minorHAnsi"/>
        </w:rPr>
      </w:pPr>
    </w:p>
    <w:p w14:paraId="64E17F84" w14:textId="40C535F0" w:rsidR="006740E0" w:rsidRPr="00865D9C" w:rsidRDefault="001F5BB1" w:rsidP="00AF6FC8">
      <w:pPr>
        <w:ind w:left="426" w:hanging="426"/>
        <w:rPr>
          <w:rFonts w:eastAsiaTheme="minorHAnsi"/>
        </w:rPr>
      </w:pPr>
      <w:r w:rsidRPr="00865D9C">
        <w:rPr>
          <w:rFonts w:eastAsiaTheme="minorHAnsi"/>
        </w:rPr>
        <w:t xml:space="preserve">5. </w:t>
      </w:r>
      <w:r w:rsidR="006740E0" w:rsidRPr="00865D9C">
        <w:rPr>
          <w:rFonts w:eastAsiaTheme="minorHAnsi"/>
        </w:rPr>
        <w:tab/>
      </w:r>
      <w:r w:rsidR="00E412EB" w:rsidRPr="00865D9C">
        <w:rPr>
          <w:shd w:val="clear" w:color="auto" w:fill="B4C6E7" w:themeFill="accent1" w:themeFillTint="66"/>
        </w:rPr>
        <w:t>[Click and Insert name of entity]</w:t>
      </w:r>
      <w:r w:rsidR="00E412EB" w:rsidRPr="00865D9C">
        <w:t xml:space="preserve"> </w:t>
      </w:r>
      <w:r w:rsidRPr="00865D9C">
        <w:rPr>
          <w:rFonts w:eastAsiaTheme="minorHAnsi"/>
        </w:rPr>
        <w:t>does not come within the category of prohibited</w:t>
      </w:r>
      <w:r w:rsidR="006740E0" w:rsidRPr="00865D9C">
        <w:rPr>
          <w:rFonts w:eastAsiaTheme="minorHAnsi"/>
        </w:rPr>
        <w:t xml:space="preserve"> </w:t>
      </w:r>
      <w:r w:rsidRPr="00865D9C">
        <w:rPr>
          <w:rFonts w:eastAsiaTheme="minorHAnsi"/>
        </w:rPr>
        <w:t>economic operators identified in Regulation (EU) No 833/2014 of 31 July 2014 (as amended</w:t>
      </w:r>
      <w:r w:rsidR="006740E0" w:rsidRPr="00865D9C">
        <w:rPr>
          <w:rFonts w:eastAsiaTheme="minorHAnsi"/>
        </w:rPr>
        <w:t xml:space="preserve"> </w:t>
      </w:r>
      <w:r w:rsidRPr="00865D9C">
        <w:rPr>
          <w:rFonts w:eastAsiaTheme="minorHAnsi"/>
        </w:rPr>
        <w:t>by EU Regulation 2022/576 or any subsequent amendments to same);</w:t>
      </w:r>
    </w:p>
    <w:p w14:paraId="52EC11F8" w14:textId="77777777" w:rsidR="006740E0" w:rsidRPr="00865D9C" w:rsidRDefault="006740E0" w:rsidP="007B602C">
      <w:pPr>
        <w:rPr>
          <w:rFonts w:eastAsiaTheme="minorHAnsi"/>
        </w:rPr>
      </w:pPr>
    </w:p>
    <w:p w14:paraId="26A9824C" w14:textId="77777777" w:rsidR="006740E0" w:rsidRPr="00865D9C" w:rsidRDefault="001F5BB1" w:rsidP="00AF6FC8">
      <w:pPr>
        <w:ind w:left="426" w:hanging="426"/>
        <w:rPr>
          <w:rFonts w:eastAsiaTheme="minorHAnsi"/>
        </w:rPr>
      </w:pPr>
      <w:r w:rsidRPr="00865D9C">
        <w:rPr>
          <w:rFonts w:eastAsiaTheme="minorHAnsi"/>
        </w:rPr>
        <w:t xml:space="preserve">6. </w:t>
      </w:r>
      <w:r w:rsidR="006740E0" w:rsidRPr="00865D9C">
        <w:rPr>
          <w:rFonts w:eastAsiaTheme="minorHAnsi"/>
        </w:rPr>
        <w:tab/>
      </w:r>
      <w:r w:rsidRPr="00865D9C">
        <w:rPr>
          <w:rFonts w:eastAsiaTheme="minorHAnsi"/>
        </w:rPr>
        <w:t>The origin of goods connected to the Tender, if any, are not subject to the prohibitions set</w:t>
      </w:r>
      <w:r w:rsidR="006740E0" w:rsidRPr="00865D9C">
        <w:rPr>
          <w:rFonts w:eastAsiaTheme="minorHAnsi"/>
        </w:rPr>
        <w:t xml:space="preserve"> </w:t>
      </w:r>
      <w:r w:rsidRPr="00865D9C">
        <w:rPr>
          <w:rFonts w:eastAsiaTheme="minorHAnsi"/>
        </w:rPr>
        <w:t>out in Regulation (EU) No 833/2014 (as amended by EU Regulation 2022/576 or any</w:t>
      </w:r>
      <w:r w:rsidR="006740E0" w:rsidRPr="00865D9C">
        <w:rPr>
          <w:rFonts w:eastAsiaTheme="minorHAnsi"/>
        </w:rPr>
        <w:t xml:space="preserve"> </w:t>
      </w:r>
      <w:r w:rsidRPr="00865D9C">
        <w:rPr>
          <w:rFonts w:eastAsiaTheme="minorHAnsi"/>
        </w:rPr>
        <w:t>subsequent amendments to same);</w:t>
      </w:r>
      <w:r w:rsidR="006740E0" w:rsidRPr="00865D9C">
        <w:rPr>
          <w:rFonts w:eastAsiaTheme="minorHAnsi"/>
        </w:rPr>
        <w:t xml:space="preserve"> </w:t>
      </w:r>
    </w:p>
    <w:p w14:paraId="363245F6" w14:textId="77777777" w:rsidR="00E412EB" w:rsidRPr="00865D9C" w:rsidRDefault="00E412EB" w:rsidP="007B602C">
      <w:pPr>
        <w:rPr>
          <w:rFonts w:eastAsiaTheme="minorHAnsi"/>
        </w:rPr>
      </w:pPr>
    </w:p>
    <w:p w14:paraId="6DAEA435" w14:textId="1099A857" w:rsidR="006740E0" w:rsidRPr="00865D9C" w:rsidRDefault="001F5BB1" w:rsidP="00AF6FC8">
      <w:pPr>
        <w:ind w:left="426" w:hanging="426"/>
        <w:rPr>
          <w:rFonts w:eastAsiaTheme="minorHAnsi"/>
        </w:rPr>
      </w:pPr>
      <w:r w:rsidRPr="00865D9C">
        <w:rPr>
          <w:rFonts w:eastAsiaTheme="minorHAnsi"/>
        </w:rPr>
        <w:t xml:space="preserve">7. </w:t>
      </w:r>
      <w:r w:rsidR="006740E0" w:rsidRPr="00865D9C">
        <w:rPr>
          <w:rFonts w:eastAsiaTheme="minorHAnsi"/>
        </w:rPr>
        <w:tab/>
      </w:r>
      <w:r w:rsidRPr="00865D9C">
        <w:rPr>
          <w:rFonts w:eastAsiaTheme="minorHAnsi"/>
        </w:rPr>
        <w:t>Any subcontractor, supplier or other entity on whose capacity [Click here and insert name of</w:t>
      </w:r>
      <w:r w:rsidR="006740E0" w:rsidRPr="00865D9C">
        <w:rPr>
          <w:rFonts w:eastAsiaTheme="minorHAnsi"/>
        </w:rPr>
        <w:t xml:space="preserve"> </w:t>
      </w:r>
      <w:r w:rsidRPr="00865D9C">
        <w:rPr>
          <w:rFonts w:eastAsiaTheme="minorHAnsi"/>
        </w:rPr>
        <w:t>entity] relies as part of the Tender does not come within the category of prohibited</w:t>
      </w:r>
      <w:r w:rsidR="006740E0" w:rsidRPr="00865D9C">
        <w:rPr>
          <w:rFonts w:eastAsiaTheme="minorHAnsi"/>
        </w:rPr>
        <w:t xml:space="preserve"> </w:t>
      </w:r>
      <w:r w:rsidRPr="00865D9C">
        <w:rPr>
          <w:rFonts w:eastAsiaTheme="minorHAnsi"/>
        </w:rPr>
        <w:t>economic operators identified in Regulation (EU) No 833/2014 of 31 July 2014 (as amended</w:t>
      </w:r>
      <w:r w:rsidR="006740E0" w:rsidRPr="00865D9C">
        <w:rPr>
          <w:rFonts w:eastAsiaTheme="minorHAnsi"/>
        </w:rPr>
        <w:t xml:space="preserve"> </w:t>
      </w:r>
      <w:r w:rsidRPr="00865D9C">
        <w:rPr>
          <w:rFonts w:eastAsiaTheme="minorHAnsi"/>
        </w:rPr>
        <w:t>by EU Regulation 2022/576 or any subsequent amendments to same</w:t>
      </w:r>
      <w:r w:rsidR="006740E0" w:rsidRPr="00865D9C">
        <w:rPr>
          <w:rFonts w:eastAsiaTheme="minorHAnsi"/>
        </w:rPr>
        <w:t>).</w:t>
      </w:r>
    </w:p>
    <w:p w14:paraId="6E024B92" w14:textId="77777777" w:rsidR="006740E0" w:rsidRPr="00865D9C" w:rsidRDefault="006740E0" w:rsidP="007B602C">
      <w:pPr>
        <w:rPr>
          <w:rFonts w:eastAsiaTheme="minorHAnsi"/>
        </w:rPr>
      </w:pPr>
    </w:p>
    <w:p w14:paraId="7708FE4C" w14:textId="18336A92" w:rsidR="006740E0" w:rsidRPr="00865D9C" w:rsidRDefault="001F5BB1" w:rsidP="007B602C">
      <w:pPr>
        <w:rPr>
          <w:rFonts w:eastAsiaTheme="minorHAnsi"/>
        </w:rPr>
      </w:pPr>
      <w:r w:rsidRPr="00865D9C">
        <w:rPr>
          <w:rFonts w:eastAsiaTheme="minorHAnsi"/>
        </w:rPr>
        <w:t>I understand and acknowledge that the provision of inaccurate or misleading information in this</w:t>
      </w:r>
      <w:r w:rsidR="006740E0" w:rsidRPr="00865D9C">
        <w:rPr>
          <w:rFonts w:eastAsiaTheme="minorHAnsi"/>
        </w:rPr>
        <w:t xml:space="preserve"> </w:t>
      </w:r>
      <w:r w:rsidRPr="00865D9C">
        <w:rPr>
          <w:rFonts w:eastAsiaTheme="minorHAnsi"/>
        </w:rPr>
        <w:t>declaration may lead to my business/firm/company/partnership being excluded from participation in</w:t>
      </w:r>
      <w:r w:rsidR="006740E0" w:rsidRPr="00865D9C">
        <w:rPr>
          <w:rFonts w:eastAsiaTheme="minorHAnsi"/>
        </w:rPr>
        <w:t xml:space="preserve"> </w:t>
      </w:r>
      <w:r w:rsidRPr="00865D9C">
        <w:rPr>
          <w:rFonts w:eastAsiaTheme="minorHAnsi"/>
        </w:rPr>
        <w:t>this or future tenders, and I make this solemn declaration conscientiously believing the same to be</w:t>
      </w:r>
      <w:r w:rsidR="006740E0" w:rsidRPr="00865D9C">
        <w:rPr>
          <w:rFonts w:eastAsiaTheme="minorHAnsi"/>
        </w:rPr>
        <w:t xml:space="preserve"> </w:t>
      </w:r>
      <w:r w:rsidRPr="00865D9C">
        <w:rPr>
          <w:rFonts w:eastAsiaTheme="minorHAnsi"/>
        </w:rPr>
        <w:t>true and by virtue of the Statutory Declarations Act, 1938. This declaration is made for the benefit of</w:t>
      </w:r>
      <w:r w:rsidR="006740E0" w:rsidRPr="00865D9C">
        <w:rPr>
          <w:rFonts w:eastAsiaTheme="minorHAnsi"/>
        </w:rPr>
        <w:t xml:space="preserve"> </w:t>
      </w:r>
      <w:r w:rsidRPr="00865D9C">
        <w:rPr>
          <w:rFonts w:eastAsiaTheme="minorHAnsi"/>
        </w:rPr>
        <w:t xml:space="preserve">the Contracting </w:t>
      </w:r>
      <w:r w:rsidR="006740E0" w:rsidRPr="00865D9C">
        <w:rPr>
          <w:rFonts w:eastAsiaTheme="minorHAnsi"/>
        </w:rPr>
        <w:t>Authority.</w:t>
      </w:r>
    </w:p>
    <w:p w14:paraId="659CBB4B" w14:textId="77777777" w:rsidR="006740E0" w:rsidRPr="00865D9C" w:rsidRDefault="006740E0" w:rsidP="007B602C">
      <w:pPr>
        <w:rPr>
          <w:rFonts w:eastAsiaTheme="minorHAnsi"/>
        </w:rPr>
      </w:pPr>
    </w:p>
    <w:p w14:paraId="0E7150F4" w14:textId="77777777" w:rsidR="006740E0" w:rsidRPr="00865D9C" w:rsidRDefault="006740E0" w:rsidP="007B602C">
      <w:pPr>
        <w:rPr>
          <w:rFonts w:eastAsiaTheme="minorHAnsi"/>
        </w:rPr>
      </w:pPr>
    </w:p>
    <w:p w14:paraId="7C58C615" w14:textId="77777777" w:rsidR="006740E0" w:rsidRPr="00865D9C" w:rsidRDefault="006740E0" w:rsidP="007B602C">
      <w:pPr>
        <w:rPr>
          <w:rFonts w:eastAsiaTheme="minorHAnsi"/>
        </w:rPr>
      </w:pPr>
    </w:p>
    <w:p w14:paraId="3B2A66F9" w14:textId="77777777" w:rsidR="006740E0" w:rsidRPr="00865D9C" w:rsidRDefault="006740E0" w:rsidP="007B602C">
      <w:pPr>
        <w:rPr>
          <w:rFonts w:eastAsiaTheme="minorHAnsi"/>
        </w:rPr>
      </w:pPr>
    </w:p>
    <w:p w14:paraId="6C014AB6" w14:textId="5FFEEB99" w:rsidR="001F5BB1" w:rsidRPr="00865D9C" w:rsidRDefault="001F5BB1" w:rsidP="00AF6FC8">
      <w:pPr>
        <w:spacing w:line="480" w:lineRule="auto"/>
        <w:rPr>
          <w:rFonts w:eastAsiaTheme="minorHAnsi"/>
          <w:b/>
          <w:bCs/>
        </w:rPr>
      </w:pPr>
      <w:r w:rsidRPr="00865D9C">
        <w:rPr>
          <w:rFonts w:eastAsiaTheme="minorHAnsi"/>
          <w:b/>
          <w:bCs/>
        </w:rPr>
        <w:t>_____</w:t>
      </w:r>
      <w:r w:rsidR="00861475" w:rsidRPr="00865D9C">
        <w:rPr>
          <w:rFonts w:eastAsiaTheme="minorHAnsi"/>
          <w:b/>
          <w:bCs/>
        </w:rPr>
        <w:t>____________</w:t>
      </w:r>
      <w:r w:rsidRPr="00865D9C">
        <w:rPr>
          <w:rFonts w:eastAsiaTheme="minorHAnsi"/>
          <w:b/>
          <w:bCs/>
        </w:rPr>
        <w:t>___________________</w:t>
      </w:r>
    </w:p>
    <w:p w14:paraId="089C09AD" w14:textId="77777777" w:rsidR="001F5BB1" w:rsidRPr="00865D9C" w:rsidRDefault="001F5BB1" w:rsidP="00AF6FC8">
      <w:pPr>
        <w:spacing w:line="480" w:lineRule="auto"/>
        <w:rPr>
          <w:rFonts w:eastAsiaTheme="minorHAnsi"/>
          <w:b/>
          <w:bCs/>
        </w:rPr>
      </w:pPr>
      <w:r w:rsidRPr="00865D9C">
        <w:rPr>
          <w:rFonts w:eastAsiaTheme="minorHAnsi"/>
          <w:b/>
          <w:bCs/>
        </w:rPr>
        <w:t>Signature of Declarant</w:t>
      </w:r>
    </w:p>
    <w:p w14:paraId="652BF881" w14:textId="77777777" w:rsidR="001F5BB1" w:rsidRPr="00865D9C" w:rsidRDefault="001F5BB1" w:rsidP="00AF6FC8">
      <w:pPr>
        <w:spacing w:line="480" w:lineRule="auto"/>
        <w:rPr>
          <w:rFonts w:eastAsiaTheme="minorHAnsi"/>
          <w:b/>
          <w:bCs/>
        </w:rPr>
      </w:pPr>
      <w:r w:rsidRPr="00865D9C">
        <w:rPr>
          <w:rFonts w:eastAsiaTheme="minorHAnsi"/>
          <w:b/>
          <w:bCs/>
        </w:rPr>
        <w:t>Declared before me by ___________________________________ who is personally known to me</w:t>
      </w:r>
    </w:p>
    <w:p w14:paraId="2BF0C60E" w14:textId="7CF77FE7" w:rsidR="001F5BB1" w:rsidRPr="00865D9C" w:rsidRDefault="001F5BB1" w:rsidP="00AF6FC8">
      <w:pPr>
        <w:spacing w:line="480" w:lineRule="auto"/>
        <w:rPr>
          <w:rFonts w:eastAsiaTheme="minorHAnsi"/>
          <w:b/>
          <w:bCs/>
        </w:rPr>
      </w:pPr>
      <w:r w:rsidRPr="00865D9C">
        <w:rPr>
          <w:rFonts w:eastAsiaTheme="minorHAnsi"/>
          <w:b/>
          <w:bCs/>
        </w:rPr>
        <w:t>(or who is identified to me by ______________________________who is personally known to</w:t>
      </w:r>
      <w:r w:rsidR="00861475" w:rsidRPr="00865D9C">
        <w:rPr>
          <w:rFonts w:eastAsiaTheme="minorHAnsi"/>
          <w:b/>
          <w:bCs/>
        </w:rPr>
        <w:t xml:space="preserve"> </w:t>
      </w:r>
      <w:r w:rsidRPr="00865D9C">
        <w:rPr>
          <w:rFonts w:eastAsiaTheme="minorHAnsi"/>
          <w:b/>
          <w:bCs/>
        </w:rPr>
        <w:t>me) or*</w:t>
      </w:r>
    </w:p>
    <w:p w14:paraId="4EEAC221" w14:textId="097EF805" w:rsidR="001F5BB1" w:rsidRPr="00865D9C" w:rsidRDefault="001F5BB1" w:rsidP="00AF6FC8">
      <w:pPr>
        <w:spacing w:line="480" w:lineRule="auto"/>
        <w:rPr>
          <w:rFonts w:eastAsiaTheme="minorHAnsi"/>
          <w:b/>
          <w:bCs/>
        </w:rPr>
      </w:pPr>
      <w:r w:rsidRPr="00865D9C">
        <w:rPr>
          <w:rFonts w:eastAsiaTheme="minorHAnsi"/>
          <w:b/>
          <w:bCs/>
        </w:rPr>
        <w:t>at ____________________________ this ___________ day of _______________ 20__</w:t>
      </w:r>
      <w:r w:rsidR="00AF6FC8" w:rsidRPr="00865D9C">
        <w:rPr>
          <w:rFonts w:eastAsiaTheme="minorHAnsi"/>
          <w:b/>
          <w:bCs/>
        </w:rPr>
        <w:t>___</w:t>
      </w:r>
    </w:p>
    <w:p w14:paraId="25E488A1" w14:textId="77777777" w:rsidR="00861475" w:rsidRPr="00865D9C" w:rsidRDefault="00861475" w:rsidP="00AF6FC8">
      <w:pPr>
        <w:spacing w:line="480" w:lineRule="auto"/>
        <w:rPr>
          <w:rFonts w:eastAsiaTheme="minorHAnsi"/>
          <w:b/>
          <w:bCs/>
        </w:rPr>
      </w:pPr>
    </w:p>
    <w:p w14:paraId="1F264AED" w14:textId="45AB95E3" w:rsidR="001F5BB1" w:rsidRPr="00865D9C" w:rsidRDefault="001F5BB1" w:rsidP="00AF6FC8">
      <w:pPr>
        <w:spacing w:line="480" w:lineRule="auto"/>
        <w:rPr>
          <w:rFonts w:eastAsiaTheme="minorHAnsi"/>
          <w:b/>
          <w:bCs/>
        </w:rPr>
      </w:pPr>
      <w:r w:rsidRPr="00865D9C">
        <w:rPr>
          <w:rFonts w:eastAsiaTheme="minorHAnsi"/>
          <w:b/>
          <w:bCs/>
        </w:rPr>
        <w:t>____________</w:t>
      </w:r>
      <w:r w:rsidR="00861475" w:rsidRPr="00865D9C">
        <w:rPr>
          <w:rFonts w:eastAsiaTheme="minorHAnsi"/>
          <w:b/>
          <w:bCs/>
        </w:rPr>
        <w:t>____________</w:t>
      </w:r>
      <w:r w:rsidRPr="00865D9C">
        <w:rPr>
          <w:rFonts w:eastAsiaTheme="minorHAnsi"/>
          <w:b/>
          <w:bCs/>
        </w:rPr>
        <w:t>____________________</w:t>
      </w:r>
    </w:p>
    <w:p w14:paraId="1B151EE5" w14:textId="77777777" w:rsidR="001F5BB1" w:rsidRPr="00865D9C" w:rsidRDefault="001F5BB1" w:rsidP="00AF6FC8">
      <w:pPr>
        <w:rPr>
          <w:rFonts w:eastAsiaTheme="minorHAnsi"/>
          <w:b/>
          <w:bCs/>
        </w:rPr>
      </w:pPr>
      <w:r w:rsidRPr="00865D9C">
        <w:rPr>
          <w:rFonts w:eastAsiaTheme="minorHAnsi"/>
          <w:b/>
          <w:bCs/>
        </w:rPr>
        <w:t>(signed)</w:t>
      </w:r>
    </w:p>
    <w:p w14:paraId="144F04E5" w14:textId="77777777" w:rsidR="001F5BB1" w:rsidRPr="00865D9C" w:rsidRDefault="001F5BB1" w:rsidP="00AF6FC8">
      <w:pPr>
        <w:spacing w:line="480" w:lineRule="auto"/>
        <w:rPr>
          <w:rFonts w:eastAsiaTheme="minorHAnsi"/>
          <w:b/>
          <w:bCs/>
        </w:rPr>
      </w:pPr>
      <w:r w:rsidRPr="00865D9C">
        <w:rPr>
          <w:rFonts w:eastAsiaTheme="minorHAnsi"/>
          <w:b/>
          <w:bCs/>
        </w:rPr>
        <w:t>Practising Solicitor/Commissioner for Oaths</w:t>
      </w:r>
    </w:p>
    <w:p w14:paraId="42FC5F97" w14:textId="77777777" w:rsidR="00AF6FC8" w:rsidRPr="00865D9C" w:rsidRDefault="00AF6FC8" w:rsidP="007B602C">
      <w:pPr>
        <w:rPr>
          <w:rFonts w:eastAsiaTheme="minorHAnsi"/>
        </w:rPr>
      </w:pPr>
    </w:p>
    <w:p w14:paraId="5EAE7FB0" w14:textId="08C559D8" w:rsidR="00FC49CD" w:rsidRPr="00865D9C" w:rsidRDefault="001F5BB1" w:rsidP="007B602C">
      <w:r w:rsidRPr="00865D9C">
        <w:rPr>
          <w:rFonts w:eastAsiaTheme="minorEastAsia"/>
        </w:rPr>
        <w:t>*Please include such other form of identification used to identify the Declarant as permitted by the</w:t>
      </w:r>
      <w:r w:rsidR="00861475" w:rsidRPr="00865D9C">
        <w:rPr>
          <w:rFonts w:eastAsiaTheme="minorEastAsia"/>
        </w:rPr>
        <w:t xml:space="preserve"> </w:t>
      </w:r>
      <w:r w:rsidRPr="00865D9C">
        <w:rPr>
          <w:rFonts w:eastAsiaTheme="minorEastAsia"/>
        </w:rPr>
        <w:t>Statutory Declarations Act, 1938 (as amended)</w:t>
      </w:r>
    </w:p>
    <w:p w14:paraId="3484DE3D" w14:textId="361F315F" w:rsidR="52FD6392" w:rsidRPr="00865D9C" w:rsidRDefault="52FD6392" w:rsidP="52FD6392">
      <w:pPr>
        <w:rPr>
          <w:rFonts w:eastAsiaTheme="minorEastAsia"/>
        </w:rPr>
      </w:pPr>
    </w:p>
    <w:p w14:paraId="51B0B7CB" w14:textId="1A348C54" w:rsidR="52FD6392" w:rsidRPr="00865D9C" w:rsidRDefault="52FD6392" w:rsidP="52FD6392">
      <w:pPr>
        <w:rPr>
          <w:rFonts w:eastAsiaTheme="minorEastAsia"/>
        </w:rPr>
      </w:pPr>
    </w:p>
    <w:p w14:paraId="5AB97B76" w14:textId="730EB441" w:rsidR="52FD6392" w:rsidRPr="00865D9C" w:rsidRDefault="52FD6392" w:rsidP="52FD6392">
      <w:pPr>
        <w:rPr>
          <w:rFonts w:eastAsiaTheme="minorEastAsia"/>
        </w:rPr>
      </w:pPr>
    </w:p>
    <w:p w14:paraId="185C9028" w14:textId="399EE88C" w:rsidR="52FD6392" w:rsidRPr="00865D9C" w:rsidRDefault="52FD6392" w:rsidP="52FD6392">
      <w:pPr>
        <w:rPr>
          <w:rFonts w:eastAsiaTheme="minorEastAsia"/>
        </w:rPr>
      </w:pPr>
    </w:p>
    <w:p w14:paraId="06AA687E" w14:textId="6D1D1F10" w:rsidR="52FD6392" w:rsidRPr="00865D9C" w:rsidRDefault="52FD6392" w:rsidP="52FD6392">
      <w:pPr>
        <w:rPr>
          <w:rFonts w:eastAsiaTheme="minorEastAsia"/>
        </w:rPr>
      </w:pPr>
    </w:p>
    <w:p w14:paraId="6EECF0B7" w14:textId="59FB2935" w:rsidR="52FD6392" w:rsidRPr="00865D9C" w:rsidRDefault="52FD6392" w:rsidP="52FD6392">
      <w:pPr>
        <w:rPr>
          <w:rFonts w:eastAsiaTheme="minorEastAsia"/>
        </w:rPr>
      </w:pPr>
    </w:p>
    <w:p w14:paraId="4701674B" w14:textId="2D0E85C0" w:rsidR="52FD6392" w:rsidRPr="00865D9C" w:rsidRDefault="52FD6392" w:rsidP="52FD6392">
      <w:pPr>
        <w:rPr>
          <w:rFonts w:eastAsiaTheme="minorEastAsia"/>
        </w:rPr>
      </w:pPr>
    </w:p>
    <w:p w14:paraId="38B6C3A8" w14:textId="0146A175" w:rsidR="52FD6392" w:rsidRPr="00865D9C" w:rsidRDefault="52FD6392" w:rsidP="52FD6392">
      <w:pPr>
        <w:rPr>
          <w:rFonts w:eastAsiaTheme="minorEastAsia"/>
        </w:rPr>
      </w:pPr>
    </w:p>
    <w:p w14:paraId="326ED385" w14:textId="69BA65CA" w:rsidR="52FD6392" w:rsidRPr="00865D9C" w:rsidRDefault="52FD6392" w:rsidP="52FD6392">
      <w:pPr>
        <w:rPr>
          <w:rFonts w:eastAsiaTheme="minorEastAsia"/>
        </w:rPr>
      </w:pPr>
    </w:p>
    <w:p w14:paraId="166F47CE" w14:textId="76F89CBB" w:rsidR="52FD6392" w:rsidRPr="00865D9C" w:rsidRDefault="52FD6392" w:rsidP="52FD6392">
      <w:pPr>
        <w:rPr>
          <w:rFonts w:eastAsiaTheme="minorEastAsia"/>
        </w:rPr>
      </w:pPr>
    </w:p>
    <w:p w14:paraId="6F8253ED" w14:textId="4A9EADDC" w:rsidR="52FD6392" w:rsidRPr="00865D9C" w:rsidRDefault="52FD6392" w:rsidP="52FD6392">
      <w:pPr>
        <w:rPr>
          <w:rFonts w:eastAsiaTheme="minorEastAsia"/>
        </w:rPr>
      </w:pPr>
    </w:p>
    <w:p w14:paraId="2A6F20AB" w14:textId="2117717F" w:rsidR="52FD6392" w:rsidRPr="00865D9C" w:rsidRDefault="52FD6392" w:rsidP="52FD6392">
      <w:pPr>
        <w:rPr>
          <w:rFonts w:eastAsiaTheme="minorEastAsia"/>
        </w:rPr>
      </w:pPr>
    </w:p>
    <w:p w14:paraId="1E9B3D07" w14:textId="13593168" w:rsidR="52FD6392" w:rsidRPr="00865D9C" w:rsidRDefault="52FD6392" w:rsidP="52FD6392">
      <w:pPr>
        <w:rPr>
          <w:rFonts w:eastAsiaTheme="minorEastAsia"/>
        </w:rPr>
      </w:pPr>
    </w:p>
    <w:p w14:paraId="080EF3F1" w14:textId="6A8C04A9" w:rsidR="52FD6392" w:rsidRPr="00865D9C" w:rsidRDefault="52FD6392" w:rsidP="52FD6392">
      <w:pPr>
        <w:rPr>
          <w:rFonts w:eastAsiaTheme="minorEastAsia"/>
        </w:rPr>
      </w:pPr>
    </w:p>
    <w:p w14:paraId="4D16C03E" w14:textId="0CC50503" w:rsidR="52FD6392" w:rsidRPr="00865D9C" w:rsidRDefault="52FD6392" w:rsidP="52FD6392">
      <w:pPr>
        <w:rPr>
          <w:rFonts w:eastAsiaTheme="minorEastAsia"/>
        </w:rPr>
      </w:pPr>
    </w:p>
    <w:p w14:paraId="3FF01834" w14:textId="1BC00761" w:rsidR="52FD6392" w:rsidRPr="00865D9C" w:rsidRDefault="52FD6392" w:rsidP="52FD6392">
      <w:pPr>
        <w:rPr>
          <w:rFonts w:eastAsiaTheme="minorEastAsia"/>
        </w:rPr>
      </w:pPr>
    </w:p>
    <w:p w14:paraId="0C843335" w14:textId="2D83F393" w:rsidR="52FD6392" w:rsidRPr="00865D9C" w:rsidRDefault="52FD6392" w:rsidP="52FD6392">
      <w:pPr>
        <w:rPr>
          <w:rFonts w:eastAsiaTheme="minorEastAsia"/>
        </w:rPr>
      </w:pPr>
    </w:p>
    <w:p w14:paraId="206FD6CB" w14:textId="5BB7D289" w:rsidR="52FD6392" w:rsidRPr="00865D9C" w:rsidRDefault="52FD6392" w:rsidP="52FD6392">
      <w:pPr>
        <w:rPr>
          <w:rFonts w:eastAsiaTheme="minorEastAsia"/>
        </w:rPr>
      </w:pPr>
    </w:p>
    <w:p w14:paraId="5A4AB3FD" w14:textId="70CD19BD" w:rsidR="52FD6392" w:rsidRPr="00865D9C" w:rsidRDefault="52FD6392" w:rsidP="52FD6392">
      <w:pPr>
        <w:rPr>
          <w:rFonts w:eastAsiaTheme="minorEastAsia"/>
        </w:rPr>
      </w:pPr>
    </w:p>
    <w:p w14:paraId="1A0859D9" w14:textId="45275451" w:rsidR="52FD6392" w:rsidRPr="00865D9C" w:rsidRDefault="52FD6392" w:rsidP="52FD6392">
      <w:pPr>
        <w:rPr>
          <w:rFonts w:eastAsiaTheme="minorEastAsia"/>
        </w:rPr>
      </w:pPr>
    </w:p>
    <w:p w14:paraId="0A57C89C" w14:textId="3B823FBC" w:rsidR="52FD6392" w:rsidRPr="00865D9C" w:rsidRDefault="52FD6392" w:rsidP="52FD6392">
      <w:pPr>
        <w:rPr>
          <w:rFonts w:eastAsiaTheme="minorEastAsia"/>
        </w:rPr>
      </w:pPr>
    </w:p>
    <w:p w14:paraId="7F81D4ED" w14:textId="4615F2D6" w:rsidR="52FD6392" w:rsidRPr="00865D9C" w:rsidRDefault="52FD6392" w:rsidP="52FD6392">
      <w:pPr>
        <w:rPr>
          <w:rFonts w:eastAsiaTheme="minorEastAsia"/>
        </w:rPr>
      </w:pPr>
    </w:p>
    <w:p w14:paraId="500B6FE5" w14:textId="704AE4FC" w:rsidR="52FD6392" w:rsidRPr="00865D9C" w:rsidRDefault="52FD6392" w:rsidP="52FD6392">
      <w:pPr>
        <w:rPr>
          <w:rFonts w:eastAsiaTheme="minorEastAsia"/>
        </w:rPr>
      </w:pPr>
    </w:p>
    <w:p w14:paraId="09F2A67C" w14:textId="7FE94392" w:rsidR="52FD6392" w:rsidRPr="00865D9C" w:rsidRDefault="52FD6392" w:rsidP="52FD6392">
      <w:pPr>
        <w:rPr>
          <w:rFonts w:eastAsiaTheme="minorEastAsia"/>
        </w:rPr>
      </w:pPr>
    </w:p>
    <w:p w14:paraId="717DDB20" w14:textId="3BF046C3" w:rsidR="52FD6392" w:rsidRPr="00865D9C" w:rsidRDefault="52FD6392" w:rsidP="52FD6392">
      <w:pPr>
        <w:rPr>
          <w:rFonts w:eastAsia="Calibri"/>
        </w:rPr>
      </w:pPr>
    </w:p>
    <w:p w14:paraId="25A95EFC" w14:textId="77777777" w:rsidR="008A4F24" w:rsidRPr="00865D9C" w:rsidRDefault="008A4F24" w:rsidP="007B602C">
      <w:r w:rsidRPr="00865D9C">
        <w:br w:type="page"/>
      </w:r>
    </w:p>
    <w:p w14:paraId="1A203C1D" w14:textId="7DBC83F8" w:rsidR="006E0A21" w:rsidRPr="00865D9C" w:rsidRDefault="006E0A21" w:rsidP="004A78A7">
      <w:pPr>
        <w:pStyle w:val="Heading1"/>
        <w:rPr>
          <w:rFonts w:asciiTheme="minorHAnsi" w:hAnsiTheme="minorHAnsi" w:cstheme="minorHAnsi"/>
          <w:sz w:val="22"/>
          <w:szCs w:val="22"/>
        </w:rPr>
      </w:pPr>
      <w:bookmarkStart w:id="12" w:name="_Toc239414307"/>
      <w:r w:rsidRPr="00865D9C">
        <w:rPr>
          <w:rFonts w:asciiTheme="minorHAnsi" w:hAnsiTheme="minorHAnsi" w:cstheme="minorHAnsi"/>
          <w:sz w:val="22"/>
          <w:szCs w:val="22"/>
        </w:rPr>
        <w:lastRenderedPageBreak/>
        <w:t xml:space="preserve">SECTION B </w:t>
      </w:r>
      <w:r w:rsidR="004A78A7" w:rsidRPr="00865D9C">
        <w:rPr>
          <w:rFonts w:asciiTheme="minorHAnsi" w:hAnsiTheme="minorHAnsi" w:cstheme="minorHAnsi"/>
          <w:sz w:val="22"/>
          <w:szCs w:val="22"/>
        </w:rPr>
        <w:t xml:space="preserve">- </w:t>
      </w:r>
      <w:r w:rsidRPr="00865D9C">
        <w:rPr>
          <w:rFonts w:asciiTheme="minorHAnsi" w:hAnsiTheme="minorHAnsi" w:cstheme="minorHAnsi"/>
          <w:sz w:val="22"/>
          <w:szCs w:val="22"/>
        </w:rPr>
        <w:t>COMPLIANT TENDERS</w:t>
      </w:r>
      <w:bookmarkEnd w:id="12"/>
      <w:r w:rsidR="005F3B60" w:rsidRPr="00865D9C">
        <w:rPr>
          <w:rFonts w:asciiTheme="minorHAnsi" w:hAnsiTheme="minorHAnsi" w:cstheme="minorHAnsi"/>
          <w:sz w:val="22"/>
          <w:szCs w:val="22"/>
        </w:rPr>
        <w:t xml:space="preserve"> </w:t>
      </w:r>
    </w:p>
    <w:p w14:paraId="090EB974" w14:textId="77777777" w:rsidR="007033E2" w:rsidRPr="00865D9C" w:rsidRDefault="007033E2" w:rsidP="007033E2">
      <w:r w:rsidRPr="00865D9C">
        <w:t>Tenderers must submit a compliant Tender in accordance with the requirements of the Request for Tender (RFT) and this Tender Response Document (TRD).</w:t>
      </w:r>
    </w:p>
    <w:p w14:paraId="0935A9FE" w14:textId="77777777" w:rsidR="007033E2" w:rsidRPr="00865D9C" w:rsidRDefault="007033E2" w:rsidP="007033E2"/>
    <w:p w14:paraId="14ED3C3C" w14:textId="77777777" w:rsidR="007033E2" w:rsidRPr="00865D9C" w:rsidRDefault="007033E2" w:rsidP="007033E2">
      <w:r w:rsidRPr="00865D9C">
        <w:t>To be considered compliant, Tenderers must:</w:t>
      </w:r>
    </w:p>
    <w:p w14:paraId="7886BBFC" w14:textId="77777777" w:rsidR="007033E2" w:rsidRPr="00865D9C" w:rsidRDefault="007033E2" w:rsidP="007033E2"/>
    <w:p w14:paraId="6C2C79E6" w14:textId="77777777" w:rsidR="007033E2" w:rsidRPr="00865D9C" w:rsidRDefault="007033E2" w:rsidP="007033E2">
      <w:pPr>
        <w:numPr>
          <w:ilvl w:val="0"/>
          <w:numId w:val="34"/>
        </w:numPr>
      </w:pPr>
      <w:r w:rsidRPr="00865D9C">
        <w:t xml:space="preserve">submit their Tender electronically via </w:t>
      </w:r>
      <w:proofErr w:type="spellStart"/>
      <w:r w:rsidRPr="00865D9C">
        <w:t>eTenders</w:t>
      </w:r>
      <w:proofErr w:type="spellEnd"/>
      <w:r w:rsidRPr="00865D9C">
        <w:t xml:space="preserve"> by the Tender Deadline;</w:t>
      </w:r>
    </w:p>
    <w:p w14:paraId="014D5DED" w14:textId="77777777" w:rsidR="007033E2" w:rsidRPr="00865D9C" w:rsidRDefault="007033E2" w:rsidP="007033E2">
      <w:pPr>
        <w:numPr>
          <w:ilvl w:val="0"/>
          <w:numId w:val="34"/>
        </w:numPr>
      </w:pPr>
      <w:r w:rsidRPr="00865D9C">
        <w:t>complete and submit this Tender Response Document in accordance with the instructions and requirements set out in the RFT and this TRD;</w:t>
      </w:r>
    </w:p>
    <w:p w14:paraId="1018F9D5" w14:textId="77777777" w:rsidR="007033E2" w:rsidRPr="00865D9C" w:rsidRDefault="007033E2" w:rsidP="007033E2">
      <w:pPr>
        <w:numPr>
          <w:ilvl w:val="0"/>
          <w:numId w:val="34"/>
        </w:numPr>
      </w:pPr>
      <w:r w:rsidRPr="00865D9C">
        <w:t>provide all information, declarations, statements, confirmations and supporting documentation required by the RFT and this TRD;</w:t>
      </w:r>
    </w:p>
    <w:p w14:paraId="293524B7" w14:textId="77777777" w:rsidR="007033E2" w:rsidRPr="00865D9C" w:rsidRDefault="007033E2" w:rsidP="007033E2">
      <w:pPr>
        <w:numPr>
          <w:ilvl w:val="0"/>
          <w:numId w:val="34"/>
        </w:numPr>
      </w:pPr>
      <w:r w:rsidRPr="00865D9C">
        <w:t>comply with all applicable formats, response requirements and page limits specified in the RFT and this TRD;</w:t>
      </w:r>
    </w:p>
    <w:p w14:paraId="76CE58A1" w14:textId="77777777" w:rsidR="007033E2" w:rsidRPr="00865D9C" w:rsidRDefault="007033E2" w:rsidP="007033E2">
      <w:pPr>
        <w:numPr>
          <w:ilvl w:val="0"/>
          <w:numId w:val="34"/>
        </w:numPr>
      </w:pPr>
      <w:r w:rsidRPr="00865D9C">
        <w:t>submit responses to the Award Criteria within this TRD and not in separate appendices or standalone documents;</w:t>
      </w:r>
    </w:p>
    <w:p w14:paraId="652B205E" w14:textId="77777777" w:rsidR="007033E2" w:rsidRPr="00865D9C" w:rsidRDefault="007033E2" w:rsidP="007033E2">
      <w:pPr>
        <w:numPr>
          <w:ilvl w:val="0"/>
          <w:numId w:val="34"/>
        </w:numPr>
      </w:pPr>
      <w:r w:rsidRPr="00865D9C">
        <w:t>submit the Tender on the basis of the Terms and Conditions set out in Appendix 2 to the RFT; and</w:t>
      </w:r>
    </w:p>
    <w:p w14:paraId="4285B2C1" w14:textId="77777777" w:rsidR="007033E2" w:rsidRPr="00865D9C" w:rsidRDefault="007033E2" w:rsidP="007033E2">
      <w:pPr>
        <w:numPr>
          <w:ilvl w:val="0"/>
          <w:numId w:val="34"/>
        </w:numPr>
      </w:pPr>
      <w:r w:rsidRPr="00865D9C">
        <w:t>not attach any qualification, condition or caveat to the Tender that would constitute a counteroffer or materially alter the requirements of the RFT.</w:t>
      </w:r>
    </w:p>
    <w:p w14:paraId="21D4DEFC" w14:textId="77777777" w:rsidR="007033E2" w:rsidRPr="00865D9C" w:rsidRDefault="007033E2" w:rsidP="007033E2">
      <w:pPr>
        <w:ind w:left="720"/>
      </w:pPr>
    </w:p>
    <w:p w14:paraId="1E277294" w14:textId="77777777" w:rsidR="007033E2" w:rsidRPr="00865D9C" w:rsidRDefault="007033E2" w:rsidP="007033E2">
      <w:r w:rsidRPr="00865D9C">
        <w:t>Failure to comply with a material requirement of the RFT or this TRD may result in the Tender being deemed non-compliant and excluded from further consideration.</w:t>
      </w:r>
    </w:p>
    <w:p w14:paraId="61AEF72E" w14:textId="0D0678B6" w:rsidR="006E0A21" w:rsidRPr="00865D9C" w:rsidRDefault="006E0A21" w:rsidP="009D7120"/>
    <w:p w14:paraId="3DA1EBEC" w14:textId="0FD89DB6" w:rsidR="004D7BA2" w:rsidRPr="00865D9C" w:rsidRDefault="004D7BA2" w:rsidP="007B602C">
      <w:pPr>
        <w:pStyle w:val="Heading1"/>
        <w:rPr>
          <w:rFonts w:asciiTheme="minorHAnsi" w:hAnsiTheme="minorHAnsi" w:cstheme="minorHAnsi"/>
          <w:sz w:val="22"/>
          <w:szCs w:val="22"/>
        </w:rPr>
      </w:pPr>
      <w:bookmarkStart w:id="13" w:name="_Toc239414308"/>
      <w:r w:rsidRPr="00865D9C">
        <w:rPr>
          <w:rFonts w:asciiTheme="minorHAnsi" w:hAnsiTheme="minorHAnsi" w:cstheme="minorHAnsi"/>
          <w:sz w:val="22"/>
          <w:szCs w:val="22"/>
        </w:rPr>
        <w:t xml:space="preserve">SECTION </w:t>
      </w:r>
      <w:r w:rsidR="004065F1" w:rsidRPr="00865D9C">
        <w:rPr>
          <w:rFonts w:asciiTheme="minorHAnsi" w:hAnsiTheme="minorHAnsi" w:cstheme="minorHAnsi"/>
          <w:sz w:val="22"/>
          <w:szCs w:val="22"/>
        </w:rPr>
        <w:t>C</w:t>
      </w:r>
      <w:r w:rsidR="00C31794" w:rsidRPr="00865D9C">
        <w:rPr>
          <w:rFonts w:asciiTheme="minorHAnsi" w:hAnsiTheme="minorHAnsi" w:cstheme="minorHAnsi"/>
          <w:sz w:val="22"/>
          <w:szCs w:val="22"/>
        </w:rPr>
        <w:t xml:space="preserve"> </w:t>
      </w:r>
      <w:r w:rsidR="003C12F7" w:rsidRPr="00865D9C">
        <w:rPr>
          <w:rFonts w:asciiTheme="minorHAnsi" w:hAnsiTheme="minorHAnsi" w:cstheme="minorHAnsi"/>
          <w:sz w:val="22"/>
          <w:szCs w:val="22"/>
        </w:rPr>
        <w:t xml:space="preserve">- </w:t>
      </w:r>
      <w:r w:rsidR="00E83052" w:rsidRPr="00865D9C">
        <w:rPr>
          <w:rFonts w:asciiTheme="minorHAnsi" w:hAnsiTheme="minorHAnsi" w:cstheme="minorHAnsi"/>
          <w:sz w:val="22"/>
          <w:szCs w:val="22"/>
        </w:rPr>
        <w:t>SELECTION CRITERIA</w:t>
      </w:r>
      <w:bookmarkEnd w:id="13"/>
    </w:p>
    <w:p w14:paraId="52DA0C51" w14:textId="12176ED9" w:rsidR="00755FDA" w:rsidRPr="00865D9C" w:rsidRDefault="00755FDA" w:rsidP="007B602C"/>
    <w:tbl>
      <w:tblPr>
        <w:tblStyle w:val="TableGrid"/>
        <w:tblW w:w="5000" w:type="pct"/>
        <w:tblLook w:val="04A0" w:firstRow="1" w:lastRow="0" w:firstColumn="1" w:lastColumn="0" w:noHBand="0" w:noVBand="1"/>
      </w:tblPr>
      <w:tblGrid>
        <w:gridCol w:w="9026"/>
      </w:tblGrid>
      <w:tr w:rsidR="00755FDA" w:rsidRPr="00865D9C" w14:paraId="0DDCBB72" w14:textId="77777777" w:rsidTr="1D32491B">
        <w:tc>
          <w:tcPr>
            <w:tcW w:w="5000" w:type="pct"/>
            <w:shd w:val="clear" w:color="auto" w:fill="1F4E79" w:themeFill="accent5" w:themeFillShade="80"/>
          </w:tcPr>
          <w:p w14:paraId="2773504F" w14:textId="7BF46AD9" w:rsidR="00755FDA" w:rsidRPr="00865D9C" w:rsidRDefault="00755FDA" w:rsidP="00CC5E31">
            <w:pPr>
              <w:pStyle w:val="BlueBar12"/>
              <w:rPr>
                <w:sz w:val="22"/>
                <w:szCs w:val="22"/>
              </w:rPr>
            </w:pPr>
            <w:bookmarkStart w:id="14" w:name="_Hlk62564844"/>
            <w:r w:rsidRPr="00865D9C">
              <w:rPr>
                <w:sz w:val="22"/>
                <w:szCs w:val="22"/>
              </w:rPr>
              <w:t xml:space="preserve">SECTION </w:t>
            </w:r>
            <w:r w:rsidR="004065F1" w:rsidRPr="00865D9C">
              <w:rPr>
                <w:sz w:val="22"/>
                <w:szCs w:val="22"/>
              </w:rPr>
              <w:t>C</w:t>
            </w:r>
            <w:r w:rsidR="00E709D1" w:rsidRPr="00865D9C">
              <w:rPr>
                <w:sz w:val="22"/>
                <w:szCs w:val="22"/>
              </w:rPr>
              <w:t>.</w:t>
            </w:r>
            <w:r w:rsidRPr="00865D9C">
              <w:rPr>
                <w:sz w:val="22"/>
                <w:szCs w:val="22"/>
              </w:rPr>
              <w:t xml:space="preserve">1  </w:t>
            </w:r>
            <w:r w:rsidR="00B926F8" w:rsidRPr="00865D9C">
              <w:rPr>
                <w:sz w:val="22"/>
                <w:szCs w:val="22"/>
              </w:rPr>
              <w:t xml:space="preserve"> </w:t>
            </w:r>
            <w:r w:rsidRPr="00865D9C">
              <w:rPr>
                <w:sz w:val="22"/>
                <w:szCs w:val="22"/>
              </w:rPr>
              <w:t>ECONOMIC &amp; FINANCIAL STANDING</w:t>
            </w:r>
          </w:p>
        </w:tc>
      </w:tr>
      <w:tr w:rsidR="00755FDA" w:rsidRPr="00865D9C" w14:paraId="468BD045" w14:textId="77777777" w:rsidTr="1D32491B">
        <w:tc>
          <w:tcPr>
            <w:tcW w:w="5000" w:type="pct"/>
          </w:tcPr>
          <w:p w14:paraId="50C0B394" w14:textId="77777777" w:rsidR="00755FDA" w:rsidRPr="00865D9C" w:rsidRDefault="00755FDA" w:rsidP="007B602C"/>
          <w:p w14:paraId="6FBE13DD" w14:textId="4486B791" w:rsidR="005359AA" w:rsidRPr="00865D9C" w:rsidRDefault="1D32491B" w:rsidP="00DA1E0C">
            <w:pPr>
              <w:rPr>
                <w:rFonts w:eastAsia="Calibri"/>
                <w:b/>
                <w:bCs/>
              </w:rPr>
            </w:pPr>
            <w:r w:rsidRPr="00865D9C">
              <w:rPr>
                <w:b/>
                <w:bCs/>
              </w:rPr>
              <w:t>Requirement:</w:t>
            </w:r>
            <w:r w:rsidR="00755FDA" w:rsidRPr="00865D9C">
              <w:tab/>
            </w:r>
          </w:p>
          <w:p w14:paraId="243F9ABF" w14:textId="30CEDB9D" w:rsidR="00DA1E0C" w:rsidRPr="00865D9C" w:rsidRDefault="00DA1E0C" w:rsidP="00DA1E0C">
            <w:r w:rsidRPr="00865D9C">
              <w:t>Tenderers must have achieved an average annual turnover of at least €</w:t>
            </w:r>
            <w:r w:rsidR="00595D0D" w:rsidRPr="00865D9C">
              <w:t>2</w:t>
            </w:r>
            <w:r w:rsidRPr="00865D9C">
              <w:t>00,000 per annum over the last three (3) financial years.</w:t>
            </w:r>
          </w:p>
          <w:p w14:paraId="631BFD0C" w14:textId="77777777" w:rsidR="00DA1E0C" w:rsidRPr="00865D9C" w:rsidRDefault="00DA1E0C" w:rsidP="00DA1E0C"/>
          <w:p w14:paraId="37204CA8" w14:textId="77777777" w:rsidR="00DA1E0C" w:rsidRPr="00865D9C" w:rsidRDefault="00DA1E0C" w:rsidP="00DA1E0C">
            <w:r w:rsidRPr="00865D9C">
              <w:t>Where a Tenderer has been established for a shorter period and cannot provide information for three financial years, the Tenderer must provide the available financial information for the period since its establishment.</w:t>
            </w:r>
          </w:p>
          <w:p w14:paraId="5D70BF4C" w14:textId="77777777" w:rsidR="00DA1E0C" w:rsidRPr="00865D9C" w:rsidRDefault="00DA1E0C" w:rsidP="00DA1E0C"/>
          <w:p w14:paraId="6D299681" w14:textId="77777777" w:rsidR="00DA1E0C" w:rsidRPr="00865D9C" w:rsidRDefault="00DA1E0C" w:rsidP="00DA1E0C">
            <w:r w:rsidRPr="00865D9C">
              <w:t>Where the Tenderer is a consortium or joint venture, the requirement may be satisfied collectively by the consortium/joint venture members.</w:t>
            </w:r>
          </w:p>
          <w:p w14:paraId="2891614B" w14:textId="77777777" w:rsidR="00DA1E0C" w:rsidRPr="00865D9C" w:rsidRDefault="00DA1E0C" w:rsidP="00DA1E0C">
            <w:pPr>
              <w:rPr>
                <w:b/>
                <w:bCs/>
              </w:rPr>
            </w:pPr>
          </w:p>
          <w:p w14:paraId="6F7FCC05" w14:textId="77777777" w:rsidR="00DA1E0C" w:rsidRPr="00865D9C" w:rsidRDefault="00DA1E0C" w:rsidP="00DA1E0C">
            <w:pPr>
              <w:rPr>
                <w:b/>
                <w:bCs/>
              </w:rPr>
            </w:pPr>
            <w:r w:rsidRPr="00865D9C">
              <w:rPr>
                <w:b/>
                <w:bCs/>
              </w:rPr>
              <w:t>This Selection Criterion will be assessed on a Pass/Fail basis.</w:t>
            </w:r>
          </w:p>
          <w:p w14:paraId="5B618082" w14:textId="5304A5F8" w:rsidR="00CA0CF4" w:rsidRPr="00865D9C" w:rsidRDefault="00CA0CF4" w:rsidP="007B602C"/>
        </w:tc>
      </w:tr>
      <w:tr w:rsidR="00755FDA" w:rsidRPr="00865D9C" w14:paraId="548C619F" w14:textId="77777777" w:rsidTr="1D32491B">
        <w:tc>
          <w:tcPr>
            <w:tcW w:w="5000" w:type="pct"/>
            <w:shd w:val="clear" w:color="auto" w:fill="D9E2F3" w:themeFill="accent1" w:themeFillTint="33"/>
          </w:tcPr>
          <w:p w14:paraId="648E88A1" w14:textId="58D3DBCD" w:rsidR="00755FDA" w:rsidRPr="00865D9C" w:rsidRDefault="009F55AA" w:rsidP="007B602C">
            <w:r w:rsidRPr="00865D9C">
              <w:t>Tenderers must provide details of their annual turnover for the last three (3) financial years in the table below.</w:t>
            </w:r>
          </w:p>
          <w:p w14:paraId="31BF3F42" w14:textId="40B818C7" w:rsidR="009C2253" w:rsidRPr="00865D9C" w:rsidRDefault="009C2253" w:rsidP="007B602C"/>
          <w:tbl>
            <w:tblPr>
              <w:tblStyle w:val="TableGrid"/>
              <w:tblW w:w="0" w:type="auto"/>
              <w:tblInd w:w="863" w:type="dxa"/>
              <w:tblCellMar>
                <w:top w:w="57" w:type="dxa"/>
                <w:bottom w:w="57" w:type="dxa"/>
              </w:tblCellMar>
              <w:tblLook w:val="04A0" w:firstRow="1" w:lastRow="0" w:firstColumn="1" w:lastColumn="0" w:noHBand="0" w:noVBand="1"/>
            </w:tblPr>
            <w:tblGrid>
              <w:gridCol w:w="1564"/>
              <w:gridCol w:w="3961"/>
            </w:tblGrid>
            <w:tr w:rsidR="0050483B" w:rsidRPr="00865D9C" w14:paraId="697AC4D5" w14:textId="77777777" w:rsidTr="000B6F06">
              <w:trPr>
                <w:trHeight w:val="377"/>
              </w:trPr>
              <w:tc>
                <w:tcPr>
                  <w:tcW w:w="5525" w:type="dxa"/>
                  <w:gridSpan w:val="2"/>
                  <w:tcBorders>
                    <w:top w:val="nil"/>
                  </w:tcBorders>
                  <w:shd w:val="clear" w:color="auto" w:fill="1F4E79" w:themeFill="accent5" w:themeFillShade="80"/>
                </w:tcPr>
                <w:p w14:paraId="1536918F" w14:textId="26DE76C1" w:rsidR="000B6F06" w:rsidRPr="00865D9C" w:rsidRDefault="000B6F06" w:rsidP="00175C46">
                  <w:pPr>
                    <w:pStyle w:val="Bold11"/>
                    <w:rPr>
                      <w:color w:val="FFFFFF" w:themeColor="background1"/>
                    </w:rPr>
                  </w:pPr>
                  <w:r w:rsidRPr="00865D9C">
                    <w:rPr>
                      <w:color w:val="FFFFFF" w:themeColor="background1"/>
                    </w:rPr>
                    <w:t>Details of Annual Turnover for the past 3 years</w:t>
                  </w:r>
                </w:p>
              </w:tc>
            </w:tr>
            <w:tr w:rsidR="00FD2188" w:rsidRPr="00865D9C" w14:paraId="6CABCB63" w14:textId="77777777" w:rsidTr="00D117C6">
              <w:trPr>
                <w:trHeight w:val="272"/>
              </w:trPr>
              <w:tc>
                <w:tcPr>
                  <w:tcW w:w="1564" w:type="dxa"/>
                  <w:tcBorders>
                    <w:bottom w:val="single" w:sz="4" w:space="0" w:color="auto"/>
                  </w:tcBorders>
                </w:tcPr>
                <w:p w14:paraId="268E249D" w14:textId="6A5037AB" w:rsidR="00FD2188" w:rsidRPr="00865D9C" w:rsidRDefault="00FD2188" w:rsidP="00175C46">
                  <w:pPr>
                    <w:pStyle w:val="Bold11"/>
                  </w:pPr>
                  <w:r w:rsidRPr="00865D9C">
                    <w:t>Year</w:t>
                  </w:r>
                </w:p>
              </w:tc>
              <w:tc>
                <w:tcPr>
                  <w:tcW w:w="3961" w:type="dxa"/>
                  <w:tcBorders>
                    <w:bottom w:val="single" w:sz="4" w:space="0" w:color="auto"/>
                  </w:tcBorders>
                </w:tcPr>
                <w:p w14:paraId="361F5FD2" w14:textId="708968F2" w:rsidR="00FD2188" w:rsidRPr="00865D9C" w:rsidRDefault="00FD2188" w:rsidP="00175C46">
                  <w:pPr>
                    <w:pStyle w:val="Bold11"/>
                  </w:pPr>
                  <w:r w:rsidRPr="00865D9C">
                    <w:t>Annual Turnover</w:t>
                  </w:r>
                  <w:r w:rsidR="0050483B" w:rsidRPr="00865D9C">
                    <w:t xml:space="preserve"> €</w:t>
                  </w:r>
                </w:p>
              </w:tc>
            </w:tr>
            <w:tr w:rsidR="00FD2188" w:rsidRPr="00865D9C" w14:paraId="32DD853A" w14:textId="77777777" w:rsidTr="00D117C6">
              <w:trPr>
                <w:trHeight w:val="240"/>
              </w:trPr>
              <w:tc>
                <w:tcPr>
                  <w:tcW w:w="1564" w:type="dxa"/>
                  <w:tcBorders>
                    <w:top w:val="single" w:sz="4" w:space="0" w:color="auto"/>
                    <w:left w:val="single" w:sz="4" w:space="0" w:color="auto"/>
                    <w:bottom w:val="single" w:sz="4" w:space="0" w:color="auto"/>
                    <w:right w:val="single" w:sz="4" w:space="0" w:color="auto"/>
                  </w:tcBorders>
                  <w:shd w:val="clear" w:color="auto" w:fill="FFFFFF" w:themeFill="background1"/>
                </w:tcPr>
                <w:p w14:paraId="465F03D0" w14:textId="6E608FAE" w:rsidR="00FD2188" w:rsidRPr="00865D9C" w:rsidRDefault="00FD2188" w:rsidP="007B602C">
                  <w:pPr>
                    <w:pStyle w:val="Body"/>
                    <w:rPr>
                      <w:rFonts w:asciiTheme="minorHAnsi" w:hAnsiTheme="minorHAnsi"/>
                    </w:rPr>
                  </w:pPr>
                </w:p>
              </w:tc>
              <w:tc>
                <w:tcPr>
                  <w:tcW w:w="3961" w:type="dxa"/>
                  <w:tcBorders>
                    <w:top w:val="single" w:sz="4" w:space="0" w:color="auto"/>
                    <w:left w:val="single" w:sz="4" w:space="0" w:color="auto"/>
                    <w:bottom w:val="single" w:sz="4" w:space="0" w:color="auto"/>
                    <w:right w:val="single" w:sz="4" w:space="0" w:color="auto"/>
                  </w:tcBorders>
                  <w:shd w:val="clear" w:color="auto" w:fill="FFFFFF" w:themeFill="background1"/>
                </w:tcPr>
                <w:p w14:paraId="108AAB62" w14:textId="2583A509" w:rsidR="00FD2188" w:rsidRPr="00865D9C" w:rsidRDefault="00FD2188" w:rsidP="007B602C">
                  <w:pPr>
                    <w:pStyle w:val="Body"/>
                    <w:rPr>
                      <w:rFonts w:asciiTheme="minorHAnsi" w:hAnsiTheme="minorHAnsi"/>
                    </w:rPr>
                  </w:pPr>
                </w:p>
              </w:tc>
            </w:tr>
            <w:tr w:rsidR="00FD2188" w:rsidRPr="00865D9C" w14:paraId="13218E96" w14:textId="77777777" w:rsidTr="00D117C6">
              <w:tc>
                <w:tcPr>
                  <w:tcW w:w="1564" w:type="dxa"/>
                  <w:tcBorders>
                    <w:top w:val="single" w:sz="4" w:space="0" w:color="auto"/>
                    <w:left w:val="single" w:sz="4" w:space="0" w:color="auto"/>
                    <w:bottom w:val="single" w:sz="4" w:space="0" w:color="auto"/>
                    <w:right w:val="single" w:sz="4" w:space="0" w:color="auto"/>
                  </w:tcBorders>
                  <w:shd w:val="clear" w:color="auto" w:fill="FFFFFF" w:themeFill="background1"/>
                </w:tcPr>
                <w:p w14:paraId="032DE2C6" w14:textId="0974F6C2" w:rsidR="00FD2188" w:rsidRPr="00865D9C" w:rsidRDefault="00FD2188" w:rsidP="007B602C">
                  <w:pPr>
                    <w:pStyle w:val="Body"/>
                    <w:rPr>
                      <w:rFonts w:asciiTheme="minorHAnsi" w:hAnsiTheme="minorHAnsi"/>
                    </w:rPr>
                  </w:pPr>
                </w:p>
              </w:tc>
              <w:tc>
                <w:tcPr>
                  <w:tcW w:w="3961" w:type="dxa"/>
                  <w:tcBorders>
                    <w:top w:val="single" w:sz="4" w:space="0" w:color="auto"/>
                    <w:left w:val="single" w:sz="4" w:space="0" w:color="auto"/>
                    <w:bottom w:val="single" w:sz="4" w:space="0" w:color="auto"/>
                    <w:right w:val="single" w:sz="4" w:space="0" w:color="auto"/>
                  </w:tcBorders>
                  <w:shd w:val="clear" w:color="auto" w:fill="FFFFFF" w:themeFill="background1"/>
                </w:tcPr>
                <w:p w14:paraId="5741D1FC" w14:textId="45BD1DD2" w:rsidR="00FD2188" w:rsidRPr="00865D9C" w:rsidRDefault="00FD2188" w:rsidP="007B602C">
                  <w:pPr>
                    <w:pStyle w:val="Body"/>
                    <w:rPr>
                      <w:rFonts w:asciiTheme="minorHAnsi" w:hAnsiTheme="minorHAnsi"/>
                    </w:rPr>
                  </w:pPr>
                </w:p>
              </w:tc>
            </w:tr>
            <w:tr w:rsidR="00FD2188" w:rsidRPr="00865D9C" w14:paraId="563CD2E3" w14:textId="77777777" w:rsidTr="00D117C6">
              <w:tc>
                <w:tcPr>
                  <w:tcW w:w="1564" w:type="dxa"/>
                  <w:tcBorders>
                    <w:top w:val="single" w:sz="4" w:space="0" w:color="auto"/>
                    <w:left w:val="single" w:sz="4" w:space="0" w:color="auto"/>
                    <w:bottom w:val="single" w:sz="4" w:space="0" w:color="auto"/>
                    <w:right w:val="single" w:sz="4" w:space="0" w:color="auto"/>
                  </w:tcBorders>
                  <w:shd w:val="clear" w:color="auto" w:fill="FFFFFF" w:themeFill="background1"/>
                </w:tcPr>
                <w:p w14:paraId="064C5465" w14:textId="5F168512" w:rsidR="00FD2188" w:rsidRPr="00865D9C" w:rsidRDefault="00FD2188" w:rsidP="007B602C">
                  <w:pPr>
                    <w:pStyle w:val="Body"/>
                    <w:rPr>
                      <w:rFonts w:asciiTheme="minorHAnsi" w:hAnsiTheme="minorHAnsi"/>
                    </w:rPr>
                  </w:pPr>
                </w:p>
              </w:tc>
              <w:tc>
                <w:tcPr>
                  <w:tcW w:w="3961" w:type="dxa"/>
                  <w:tcBorders>
                    <w:top w:val="single" w:sz="4" w:space="0" w:color="auto"/>
                    <w:left w:val="single" w:sz="4" w:space="0" w:color="auto"/>
                    <w:bottom w:val="single" w:sz="4" w:space="0" w:color="auto"/>
                    <w:right w:val="single" w:sz="4" w:space="0" w:color="auto"/>
                  </w:tcBorders>
                  <w:shd w:val="clear" w:color="auto" w:fill="FFFFFF" w:themeFill="background1"/>
                </w:tcPr>
                <w:p w14:paraId="6C99757B" w14:textId="753ED3B2" w:rsidR="00FD2188" w:rsidRPr="00865D9C" w:rsidRDefault="00FD2188" w:rsidP="007B602C">
                  <w:pPr>
                    <w:pStyle w:val="Body"/>
                    <w:rPr>
                      <w:rFonts w:asciiTheme="minorHAnsi" w:hAnsiTheme="minorHAnsi"/>
                    </w:rPr>
                  </w:pPr>
                </w:p>
              </w:tc>
            </w:tr>
          </w:tbl>
          <w:p w14:paraId="719B5E96" w14:textId="77777777" w:rsidR="009C2253" w:rsidRPr="00865D9C" w:rsidRDefault="009C2253" w:rsidP="007B602C"/>
          <w:p w14:paraId="3990AB9A" w14:textId="0B8A9A70" w:rsidR="00C8442E" w:rsidRPr="00865D9C" w:rsidRDefault="009D7120" w:rsidP="009D7120">
            <w:r w:rsidRPr="00865D9C">
              <w:t>Tenderers confirm that they meet the above requirement by completing this section.</w:t>
            </w:r>
            <w:r w:rsidRPr="00865D9C">
              <w:br/>
            </w:r>
          </w:p>
          <w:p w14:paraId="61BAA1B6" w14:textId="77777777" w:rsidR="00E03048" w:rsidRPr="00865D9C" w:rsidRDefault="00E03048" w:rsidP="00E03048">
            <w:pPr>
              <w:rPr>
                <w:b/>
                <w:bCs/>
              </w:rPr>
            </w:pPr>
            <w:r w:rsidRPr="00865D9C">
              <w:rPr>
                <w:b/>
                <w:bCs/>
              </w:rPr>
              <w:t>Please select one of the following:</w:t>
            </w:r>
          </w:p>
          <w:p w14:paraId="4FDA9C0E" w14:textId="2FD8CEDD" w:rsidR="00E03048" w:rsidRPr="00865D9C" w:rsidRDefault="00E03048" w:rsidP="00E03048">
            <w:r w:rsidRPr="00865D9C">
              <w:rPr>
                <w:rFonts w:ascii="Segoe UI Symbol" w:hAnsi="Segoe UI Symbol" w:cs="Segoe UI Symbol"/>
              </w:rPr>
              <w:t>☐</w:t>
            </w:r>
            <w:r w:rsidRPr="00865D9C">
              <w:t xml:space="preserve"> The Tenderer confirms that it meets the minimum average annual turnover requirement of €</w:t>
            </w:r>
            <w:r w:rsidR="00A06D13" w:rsidRPr="00865D9C">
              <w:t>2</w:t>
            </w:r>
            <w:r w:rsidRPr="00865D9C">
              <w:t>00,000.</w:t>
            </w:r>
          </w:p>
          <w:p w14:paraId="0DC01B51" w14:textId="77777777" w:rsidR="00E03048" w:rsidRPr="00865D9C" w:rsidRDefault="00E03048" w:rsidP="00E03048"/>
          <w:p w14:paraId="10A1B63B" w14:textId="77777777" w:rsidR="00E03048" w:rsidRPr="00865D9C" w:rsidRDefault="00E03048" w:rsidP="00E03048">
            <w:r w:rsidRPr="00865D9C">
              <w:rPr>
                <w:rFonts w:ascii="Segoe UI Symbol" w:hAnsi="Segoe UI Symbol" w:cs="Segoe UI Symbol"/>
              </w:rPr>
              <w:t>☐</w:t>
            </w:r>
            <w:r w:rsidRPr="00865D9C">
              <w:t xml:space="preserve"> The Tenderer is relying on the financial standing of a consortium/joint venture member or other entity to satisfy this requirement. Details are provided below.</w:t>
            </w:r>
          </w:p>
          <w:p w14:paraId="26D8B38D" w14:textId="77777777" w:rsidR="00E03048" w:rsidRPr="00865D9C" w:rsidRDefault="00E03048" w:rsidP="00E03048">
            <w:r w:rsidRPr="00865D9C">
              <w:t>Evidence</w:t>
            </w:r>
          </w:p>
          <w:p w14:paraId="65AC7862" w14:textId="77777777" w:rsidR="00E03048" w:rsidRPr="00865D9C" w:rsidRDefault="00E03048" w:rsidP="00E03048"/>
          <w:p w14:paraId="030B8A26" w14:textId="77777777" w:rsidR="00D6146A" w:rsidRPr="00865D9C" w:rsidRDefault="00D6146A" w:rsidP="00D6146A">
            <w:r w:rsidRPr="00865D9C">
              <w:t>Tenderers must provide evidence of turnover, such as financial statements/accounts or an auditor’s statement.</w:t>
            </w:r>
          </w:p>
          <w:p w14:paraId="0FD16A00" w14:textId="77777777" w:rsidR="00D6146A" w:rsidRPr="00865D9C" w:rsidRDefault="00D6146A" w:rsidP="00D6146A"/>
          <w:p w14:paraId="15A420D6" w14:textId="5700DB75" w:rsidR="00C8442E" w:rsidRPr="00865D9C" w:rsidRDefault="00D6146A" w:rsidP="00D6146A">
            <w:r w:rsidRPr="00865D9C">
              <w:t>Where the Tenderer does not have the required evidence in its possession at the time of Tender submission, it may instead provide the self-declaration required by the RFT. The Contracting Authority reserves the right to request supporting evidence at any stage and will verify the required evidence prior to contract award.</w:t>
            </w:r>
          </w:p>
        </w:tc>
      </w:tr>
      <w:bookmarkEnd w:id="14"/>
    </w:tbl>
    <w:p w14:paraId="410A18F6" w14:textId="5A928797" w:rsidR="005970AE" w:rsidRPr="00865D9C" w:rsidRDefault="005970AE" w:rsidP="007B602C"/>
    <w:p w14:paraId="0CEB5FA4" w14:textId="77777777" w:rsidR="00353EFF" w:rsidRPr="00865D9C" w:rsidRDefault="00353EFF" w:rsidP="00353EFF"/>
    <w:tbl>
      <w:tblPr>
        <w:tblStyle w:val="TableGrid"/>
        <w:tblW w:w="5000" w:type="pct"/>
        <w:tblLook w:val="04A0" w:firstRow="1" w:lastRow="0" w:firstColumn="1" w:lastColumn="0" w:noHBand="0" w:noVBand="1"/>
      </w:tblPr>
      <w:tblGrid>
        <w:gridCol w:w="9026"/>
      </w:tblGrid>
      <w:tr w:rsidR="00353EFF" w:rsidRPr="00865D9C" w14:paraId="4A090FC7" w14:textId="77777777" w:rsidTr="00A53F81">
        <w:tc>
          <w:tcPr>
            <w:tcW w:w="5000" w:type="pct"/>
            <w:shd w:val="clear" w:color="auto" w:fill="1F4E79" w:themeFill="accent5" w:themeFillShade="80"/>
          </w:tcPr>
          <w:p w14:paraId="3CC0C317" w14:textId="069450D7" w:rsidR="00353EFF" w:rsidRPr="00865D9C" w:rsidRDefault="00353EFF" w:rsidP="00A53F81">
            <w:pPr>
              <w:pStyle w:val="BlueBar12"/>
              <w:rPr>
                <w:sz w:val="22"/>
                <w:szCs w:val="22"/>
              </w:rPr>
            </w:pPr>
            <w:r w:rsidRPr="00865D9C">
              <w:rPr>
                <w:sz w:val="22"/>
                <w:szCs w:val="22"/>
              </w:rPr>
              <w:t>SECTION C.2   INSURANCE</w:t>
            </w:r>
            <w:r w:rsidRPr="00865D9C">
              <w:rPr>
                <w:rFonts w:eastAsiaTheme="minorEastAsia"/>
                <w:sz w:val="22"/>
                <w:szCs w:val="22"/>
              </w:rPr>
              <w:t xml:space="preserve"> (Pass/Fail criterion)</w:t>
            </w:r>
          </w:p>
        </w:tc>
      </w:tr>
      <w:tr w:rsidR="00353EFF" w:rsidRPr="00865D9C" w14:paraId="191042FD" w14:textId="77777777" w:rsidTr="00A53F81">
        <w:tc>
          <w:tcPr>
            <w:tcW w:w="5000" w:type="pct"/>
          </w:tcPr>
          <w:p w14:paraId="58AF2C51" w14:textId="77777777" w:rsidR="00353EFF" w:rsidRPr="00865D9C" w:rsidRDefault="00353EFF" w:rsidP="00A53F81">
            <w:pPr>
              <w:jc w:val="both"/>
            </w:pPr>
          </w:p>
          <w:p w14:paraId="3B8B4591" w14:textId="77777777" w:rsidR="00AA3003" w:rsidRPr="00865D9C" w:rsidRDefault="00353EFF" w:rsidP="00AA3003">
            <w:pPr>
              <w:jc w:val="both"/>
            </w:pPr>
            <w:r w:rsidRPr="00865D9C">
              <w:rPr>
                <w:b/>
                <w:bCs/>
              </w:rPr>
              <w:t>Requirement:</w:t>
            </w:r>
            <w:r w:rsidRPr="00865D9C">
              <w:tab/>
            </w:r>
            <w:r w:rsidR="00AA3003" w:rsidRPr="00865D9C">
              <w:t>Tenderers must declare that they have in place, or have the ability to obtain upon contract award, the minimum levels of insurance set out in the table below.</w:t>
            </w:r>
          </w:p>
          <w:p w14:paraId="68F89D6C" w14:textId="77777777" w:rsidR="00AA3003" w:rsidRPr="00865D9C" w:rsidRDefault="00AA3003" w:rsidP="00AA3003">
            <w:pPr>
              <w:jc w:val="both"/>
            </w:pPr>
            <w:r w:rsidRPr="00865D9C">
              <w:t>Where a Tenderer’s current insurance levels are lower than those required, the Tenderer must confirm that, if successful, it will put the required levels of insurance in place for the Contract.</w:t>
            </w:r>
          </w:p>
          <w:p w14:paraId="6DDF436F" w14:textId="77777777" w:rsidR="00AA3003" w:rsidRPr="00865D9C" w:rsidRDefault="00AA3003" w:rsidP="00AA3003">
            <w:pPr>
              <w:jc w:val="both"/>
            </w:pPr>
          </w:p>
          <w:p w14:paraId="24BC1898" w14:textId="77777777" w:rsidR="00AA3003" w:rsidRPr="00865D9C" w:rsidRDefault="00AA3003" w:rsidP="00AA3003">
            <w:pPr>
              <w:jc w:val="both"/>
            </w:pPr>
            <w:r w:rsidRPr="00865D9C">
              <w:t>In the case of a consortium or joint venture, this requirement is only required to be met by the Prime Contractor. However, Tenderers must confirm that any third parties involved in the delivery of the Services are appropriately insured.</w:t>
            </w:r>
          </w:p>
          <w:p w14:paraId="6E6EDBE9" w14:textId="77777777" w:rsidR="00AA3003" w:rsidRPr="00865D9C" w:rsidRDefault="00AA3003" w:rsidP="00AA3003">
            <w:pPr>
              <w:jc w:val="both"/>
            </w:pPr>
          </w:p>
          <w:p w14:paraId="5F084952" w14:textId="77777777" w:rsidR="00AA3003" w:rsidRPr="00865D9C" w:rsidRDefault="00AA3003" w:rsidP="00AA3003">
            <w:pPr>
              <w:jc w:val="both"/>
              <w:rPr>
                <w:b/>
                <w:bCs/>
              </w:rPr>
            </w:pPr>
            <w:r w:rsidRPr="00865D9C">
              <w:rPr>
                <w:b/>
                <w:bCs/>
              </w:rPr>
              <w:t>Tenderers must pass this requirement.</w:t>
            </w:r>
          </w:p>
          <w:p w14:paraId="0949B42C" w14:textId="77777777" w:rsidR="00AA3003" w:rsidRPr="00865D9C" w:rsidRDefault="00AA3003" w:rsidP="00AA3003">
            <w:pPr>
              <w:jc w:val="both"/>
            </w:pPr>
          </w:p>
          <w:p w14:paraId="5BF1C147" w14:textId="77777777" w:rsidR="00AA3003" w:rsidRPr="00865D9C" w:rsidRDefault="00AA3003" w:rsidP="00AA3003">
            <w:pPr>
              <w:jc w:val="both"/>
            </w:pPr>
            <w:r w:rsidRPr="00865D9C">
              <w:rPr>
                <w:b/>
                <w:bCs/>
              </w:rPr>
              <w:t>Note:</w:t>
            </w:r>
            <w:r w:rsidRPr="00865D9C">
              <w:t xml:space="preserve"> The required types and levels of insurance must be in place prior to commencement of the Contract.</w:t>
            </w:r>
          </w:p>
          <w:p w14:paraId="5034EA60" w14:textId="6490AF9C" w:rsidR="00353EFF" w:rsidRPr="00865D9C" w:rsidRDefault="00353EFF" w:rsidP="00A53F81">
            <w:pPr>
              <w:jc w:val="both"/>
            </w:pPr>
          </w:p>
        </w:tc>
      </w:tr>
      <w:tr w:rsidR="00353EFF" w:rsidRPr="00865D9C" w14:paraId="76F92B3D" w14:textId="77777777" w:rsidTr="00A53F81">
        <w:tc>
          <w:tcPr>
            <w:tcW w:w="5000" w:type="pct"/>
            <w:shd w:val="clear" w:color="auto" w:fill="D9E2F3" w:themeFill="accent1" w:themeFillTint="33"/>
          </w:tcPr>
          <w:tbl>
            <w:tblPr>
              <w:tblStyle w:val="TableGrid"/>
              <w:tblW w:w="0" w:type="auto"/>
              <w:tblInd w:w="28" w:type="dxa"/>
              <w:tblCellMar>
                <w:top w:w="57" w:type="dxa"/>
                <w:bottom w:w="57" w:type="dxa"/>
              </w:tblCellMar>
              <w:tblLook w:val="04A0" w:firstRow="1" w:lastRow="0" w:firstColumn="1" w:lastColumn="0" w:noHBand="0" w:noVBand="1"/>
            </w:tblPr>
            <w:tblGrid>
              <w:gridCol w:w="3544"/>
              <w:gridCol w:w="5103"/>
            </w:tblGrid>
            <w:tr w:rsidR="00353EFF" w:rsidRPr="00865D9C" w14:paraId="055048BC" w14:textId="77777777" w:rsidTr="00A53F81">
              <w:trPr>
                <w:trHeight w:val="272"/>
              </w:trPr>
              <w:tc>
                <w:tcPr>
                  <w:tcW w:w="3544" w:type="dxa"/>
                  <w:tcBorders>
                    <w:bottom w:val="single" w:sz="4" w:space="0" w:color="auto"/>
                  </w:tcBorders>
                </w:tcPr>
                <w:p w14:paraId="1FE69CC8" w14:textId="77777777" w:rsidR="00353EFF" w:rsidRPr="00865D9C" w:rsidRDefault="00353EFF" w:rsidP="00A53F81">
                  <w:pPr>
                    <w:pStyle w:val="Bold11"/>
                  </w:pPr>
                  <w:r w:rsidRPr="00865D9C">
                    <w:t>Insurance Type</w:t>
                  </w:r>
                </w:p>
              </w:tc>
              <w:tc>
                <w:tcPr>
                  <w:tcW w:w="5103" w:type="dxa"/>
                  <w:tcBorders>
                    <w:bottom w:val="single" w:sz="4" w:space="0" w:color="auto"/>
                  </w:tcBorders>
                </w:tcPr>
                <w:p w14:paraId="6D197953" w14:textId="77777777" w:rsidR="00353EFF" w:rsidRPr="00865D9C" w:rsidRDefault="00353EFF" w:rsidP="00A53F81">
                  <w:pPr>
                    <w:pStyle w:val="Bold11"/>
                  </w:pPr>
                  <w:r w:rsidRPr="00865D9C">
                    <w:t>Insurance Level</w:t>
                  </w:r>
                </w:p>
              </w:tc>
            </w:tr>
            <w:tr w:rsidR="00353EFF" w:rsidRPr="00865D9C" w14:paraId="10560AD1" w14:textId="77777777" w:rsidTr="00A53F81">
              <w:trPr>
                <w:trHeight w:val="240"/>
              </w:trPr>
              <w:tc>
                <w:tcPr>
                  <w:tcW w:w="3544" w:type="dxa"/>
                  <w:tcBorders>
                    <w:top w:val="single" w:sz="4" w:space="0" w:color="auto"/>
                    <w:left w:val="single" w:sz="4" w:space="0" w:color="auto"/>
                    <w:bottom w:val="single" w:sz="4" w:space="0" w:color="auto"/>
                    <w:right w:val="single" w:sz="4" w:space="0" w:color="auto"/>
                  </w:tcBorders>
                </w:tcPr>
                <w:p w14:paraId="74031734" w14:textId="77777777" w:rsidR="00353EFF" w:rsidRPr="00865D9C" w:rsidRDefault="00353EFF" w:rsidP="00A53F81">
                  <w:pPr>
                    <w:pStyle w:val="Body"/>
                    <w:rPr>
                      <w:rFonts w:asciiTheme="minorHAnsi" w:hAnsiTheme="minorHAnsi"/>
                    </w:rPr>
                  </w:pPr>
                  <w:r w:rsidRPr="00865D9C">
                    <w:rPr>
                      <w:rFonts w:asciiTheme="minorHAnsi" w:hAnsiTheme="minorHAnsi"/>
                    </w:rPr>
                    <w:t>Professional Indemnity Insurance</w:t>
                  </w:r>
                </w:p>
              </w:tc>
              <w:tc>
                <w:tcPr>
                  <w:tcW w:w="5103" w:type="dxa"/>
                  <w:tcBorders>
                    <w:top w:val="single" w:sz="4" w:space="0" w:color="auto"/>
                    <w:left w:val="single" w:sz="4" w:space="0" w:color="auto"/>
                    <w:bottom w:val="single" w:sz="4" w:space="0" w:color="auto"/>
                    <w:right w:val="single" w:sz="4" w:space="0" w:color="auto"/>
                  </w:tcBorders>
                </w:tcPr>
                <w:p w14:paraId="359E2DF6" w14:textId="5B76962C" w:rsidR="00353EFF" w:rsidRPr="00865D9C" w:rsidRDefault="00E47F8A" w:rsidP="00A53F81">
                  <w:pPr>
                    <w:pStyle w:val="Body"/>
                    <w:rPr>
                      <w:rFonts w:asciiTheme="minorHAnsi" w:hAnsiTheme="minorHAnsi"/>
                    </w:rPr>
                  </w:pPr>
                  <w:r w:rsidRPr="00865D9C">
                    <w:rPr>
                      <w:rFonts w:asciiTheme="minorHAnsi" w:hAnsiTheme="minorHAnsi"/>
                      <w:lang w:val="en-IE"/>
                    </w:rPr>
                    <w:t>€1,000,000</w:t>
                  </w:r>
                  <w:r w:rsidR="00353EFF" w:rsidRPr="00865D9C">
                    <w:rPr>
                      <w:rFonts w:asciiTheme="minorHAnsi" w:hAnsiTheme="minorHAnsi"/>
                    </w:rPr>
                    <w:t xml:space="preserve"> limit for any one claim per period of insurance</w:t>
                  </w:r>
                </w:p>
              </w:tc>
            </w:tr>
            <w:tr w:rsidR="00353EFF" w:rsidRPr="00865D9C" w14:paraId="4EBD6609" w14:textId="77777777" w:rsidTr="00A53F81">
              <w:tc>
                <w:tcPr>
                  <w:tcW w:w="3544" w:type="dxa"/>
                  <w:tcBorders>
                    <w:top w:val="single" w:sz="4" w:space="0" w:color="auto"/>
                    <w:left w:val="single" w:sz="4" w:space="0" w:color="auto"/>
                    <w:bottom w:val="single" w:sz="4" w:space="0" w:color="auto"/>
                    <w:right w:val="single" w:sz="4" w:space="0" w:color="auto"/>
                  </w:tcBorders>
                </w:tcPr>
                <w:p w14:paraId="4FE99C3D" w14:textId="77777777" w:rsidR="00353EFF" w:rsidRPr="00865D9C" w:rsidRDefault="00353EFF" w:rsidP="00A53F81">
                  <w:pPr>
                    <w:pStyle w:val="Body"/>
                    <w:rPr>
                      <w:rFonts w:asciiTheme="minorHAnsi" w:hAnsiTheme="minorHAnsi"/>
                    </w:rPr>
                  </w:pPr>
                  <w:r w:rsidRPr="00865D9C">
                    <w:rPr>
                      <w:rFonts w:asciiTheme="minorHAnsi" w:hAnsiTheme="minorHAnsi"/>
                    </w:rPr>
                    <w:t>Public Liability Insurance</w:t>
                  </w:r>
                </w:p>
              </w:tc>
              <w:tc>
                <w:tcPr>
                  <w:tcW w:w="5103" w:type="dxa"/>
                  <w:tcBorders>
                    <w:top w:val="single" w:sz="4" w:space="0" w:color="auto"/>
                    <w:left w:val="single" w:sz="4" w:space="0" w:color="auto"/>
                    <w:bottom w:val="single" w:sz="4" w:space="0" w:color="auto"/>
                    <w:right w:val="single" w:sz="4" w:space="0" w:color="auto"/>
                  </w:tcBorders>
                </w:tcPr>
                <w:p w14:paraId="501B9F5C" w14:textId="3D04818D" w:rsidR="00353EFF" w:rsidRPr="00865D9C" w:rsidRDefault="00E47F8A" w:rsidP="00A53F81">
                  <w:pPr>
                    <w:pStyle w:val="Body"/>
                    <w:rPr>
                      <w:rFonts w:asciiTheme="minorHAnsi" w:hAnsiTheme="minorHAnsi"/>
                    </w:rPr>
                  </w:pPr>
                  <w:r w:rsidRPr="00865D9C">
                    <w:rPr>
                      <w:rFonts w:asciiTheme="minorHAnsi" w:hAnsiTheme="minorHAnsi"/>
                      <w:lang w:val="en-IE"/>
                    </w:rPr>
                    <w:t>€6,500,000</w:t>
                  </w:r>
                  <w:r w:rsidR="00353EFF" w:rsidRPr="00865D9C">
                    <w:rPr>
                      <w:rFonts w:asciiTheme="minorHAnsi" w:hAnsiTheme="minorHAnsi"/>
                    </w:rPr>
                    <w:t xml:space="preserve"> limit for any one claim or series of claims arising out of a single occurrence per period of insurance</w:t>
                  </w:r>
                </w:p>
              </w:tc>
            </w:tr>
            <w:tr w:rsidR="00353EFF" w:rsidRPr="00865D9C" w14:paraId="3B18A24D" w14:textId="77777777" w:rsidTr="00A53F81">
              <w:tc>
                <w:tcPr>
                  <w:tcW w:w="3544" w:type="dxa"/>
                  <w:tcBorders>
                    <w:top w:val="single" w:sz="4" w:space="0" w:color="auto"/>
                    <w:left w:val="single" w:sz="4" w:space="0" w:color="auto"/>
                    <w:bottom w:val="single" w:sz="4" w:space="0" w:color="auto"/>
                    <w:right w:val="single" w:sz="4" w:space="0" w:color="auto"/>
                  </w:tcBorders>
                </w:tcPr>
                <w:p w14:paraId="53004A66" w14:textId="77777777" w:rsidR="00353EFF" w:rsidRPr="00865D9C" w:rsidRDefault="00353EFF" w:rsidP="00A53F81">
                  <w:pPr>
                    <w:pStyle w:val="Body"/>
                    <w:rPr>
                      <w:rFonts w:asciiTheme="minorHAnsi" w:hAnsiTheme="minorHAnsi"/>
                    </w:rPr>
                  </w:pPr>
                  <w:r w:rsidRPr="00865D9C">
                    <w:rPr>
                      <w:rFonts w:asciiTheme="minorHAnsi" w:hAnsiTheme="minorHAnsi"/>
                    </w:rPr>
                    <w:lastRenderedPageBreak/>
                    <w:t>Employer’s Liability Insurance</w:t>
                  </w:r>
                </w:p>
              </w:tc>
              <w:tc>
                <w:tcPr>
                  <w:tcW w:w="5103" w:type="dxa"/>
                  <w:tcBorders>
                    <w:top w:val="single" w:sz="4" w:space="0" w:color="auto"/>
                    <w:left w:val="single" w:sz="4" w:space="0" w:color="auto"/>
                    <w:bottom w:val="single" w:sz="4" w:space="0" w:color="auto"/>
                    <w:right w:val="single" w:sz="4" w:space="0" w:color="auto"/>
                  </w:tcBorders>
                </w:tcPr>
                <w:p w14:paraId="4D3310CF" w14:textId="496EFB84" w:rsidR="00353EFF" w:rsidRPr="00865D9C" w:rsidRDefault="00E47F8A" w:rsidP="00A53F81">
                  <w:pPr>
                    <w:pStyle w:val="Body"/>
                    <w:rPr>
                      <w:rFonts w:asciiTheme="minorHAnsi" w:hAnsiTheme="minorHAnsi"/>
                    </w:rPr>
                  </w:pPr>
                  <w:r w:rsidRPr="00865D9C">
                    <w:rPr>
                      <w:rFonts w:asciiTheme="minorHAnsi" w:hAnsiTheme="minorHAnsi"/>
                      <w:lang w:val="en-IE"/>
                    </w:rPr>
                    <w:t>€13,000,000</w:t>
                  </w:r>
                  <w:r w:rsidR="00353EFF" w:rsidRPr="00865D9C">
                    <w:rPr>
                      <w:rFonts w:asciiTheme="minorHAnsi" w:hAnsiTheme="minorHAnsi"/>
                    </w:rPr>
                    <w:t xml:space="preserve"> limit for any one claim or series of claims arising out of a single occurrence and unlimited in the period of insurance</w:t>
                  </w:r>
                </w:p>
              </w:tc>
            </w:tr>
          </w:tbl>
          <w:p w14:paraId="3D593722" w14:textId="77777777" w:rsidR="00353EFF" w:rsidRPr="00865D9C" w:rsidRDefault="00353EFF" w:rsidP="00A53F81"/>
          <w:p w14:paraId="22A4EB2B" w14:textId="77777777" w:rsidR="00353EFF" w:rsidRPr="00865D9C" w:rsidRDefault="00353EFF" w:rsidP="00A53F81">
            <w:pPr>
              <w:rPr>
                <w:b/>
                <w:bCs/>
              </w:rPr>
            </w:pPr>
            <w:r w:rsidRPr="00865D9C">
              <w:rPr>
                <w:b/>
                <w:bCs/>
              </w:rPr>
              <w:t>Tenderers must confirm below that they meet the above requirement</w:t>
            </w:r>
            <w:r w:rsidRPr="00865D9C">
              <w:br/>
            </w:r>
          </w:p>
          <w:tbl>
            <w:tblPr>
              <w:tblStyle w:val="TableGrid"/>
              <w:tblW w:w="7932" w:type="dxa"/>
              <w:tblInd w:w="23" w:type="dxa"/>
              <w:tblCellMar>
                <w:top w:w="57" w:type="dxa"/>
                <w:bottom w:w="57" w:type="dxa"/>
              </w:tblCellMar>
              <w:tblLook w:val="04A0" w:firstRow="1" w:lastRow="0" w:firstColumn="1" w:lastColumn="0" w:noHBand="0" w:noVBand="1"/>
            </w:tblPr>
            <w:tblGrid>
              <w:gridCol w:w="6137"/>
              <w:gridCol w:w="938"/>
              <w:gridCol w:w="857"/>
            </w:tblGrid>
            <w:tr w:rsidR="00353EFF" w:rsidRPr="00865D9C" w14:paraId="6811F3BD" w14:textId="77777777" w:rsidTr="00A53F81">
              <w:tc>
                <w:tcPr>
                  <w:tcW w:w="6137" w:type="dxa"/>
                  <w:tcBorders>
                    <w:top w:val="single" w:sz="4" w:space="0" w:color="auto"/>
                    <w:left w:val="single" w:sz="4" w:space="0" w:color="auto"/>
                    <w:bottom w:val="single" w:sz="4" w:space="0" w:color="auto"/>
                    <w:right w:val="single" w:sz="4" w:space="0" w:color="auto"/>
                  </w:tcBorders>
                  <w:shd w:val="clear" w:color="auto" w:fill="FFFFFF" w:themeFill="background1"/>
                </w:tcPr>
                <w:p w14:paraId="2BDEA5F7" w14:textId="77777777" w:rsidR="00353EFF" w:rsidRPr="00865D9C" w:rsidRDefault="00353EFF" w:rsidP="00A53F81">
                  <w:pPr>
                    <w:pStyle w:val="Body"/>
                    <w:rPr>
                      <w:rFonts w:asciiTheme="minorHAnsi" w:hAnsiTheme="minorHAnsi"/>
                    </w:rPr>
                  </w:pPr>
                  <w:r w:rsidRPr="00865D9C">
                    <w:rPr>
                      <w:rFonts w:asciiTheme="minorHAnsi" w:hAnsiTheme="minorHAnsi"/>
                    </w:rPr>
                    <w:t>I declare that:</w:t>
                  </w:r>
                </w:p>
              </w:tc>
              <w:tc>
                <w:tcPr>
                  <w:tcW w:w="938" w:type="dxa"/>
                  <w:tcBorders>
                    <w:top w:val="single" w:sz="4" w:space="0" w:color="auto"/>
                    <w:left w:val="single" w:sz="4" w:space="0" w:color="auto"/>
                    <w:bottom w:val="single" w:sz="4" w:space="0" w:color="auto"/>
                    <w:right w:val="single" w:sz="4" w:space="0" w:color="auto"/>
                  </w:tcBorders>
                  <w:shd w:val="clear" w:color="auto" w:fill="FFFFFF" w:themeFill="background1"/>
                </w:tcPr>
                <w:p w14:paraId="1791CA4D" w14:textId="77777777" w:rsidR="00353EFF" w:rsidRPr="00865D9C" w:rsidRDefault="00353EFF" w:rsidP="00A53F81">
                  <w:pPr>
                    <w:pStyle w:val="Body"/>
                    <w:rPr>
                      <w:rFonts w:asciiTheme="minorHAnsi" w:hAnsiTheme="minorHAnsi"/>
                    </w:rPr>
                  </w:pPr>
                  <w:r w:rsidRPr="00865D9C">
                    <w:rPr>
                      <w:rFonts w:asciiTheme="minorHAnsi" w:hAnsiTheme="minorHAnsi"/>
                    </w:rPr>
                    <w:t>Yes</w:t>
                  </w:r>
                </w:p>
              </w:tc>
              <w:tc>
                <w:tcPr>
                  <w:tcW w:w="857" w:type="dxa"/>
                  <w:tcBorders>
                    <w:top w:val="single" w:sz="4" w:space="0" w:color="auto"/>
                    <w:left w:val="single" w:sz="4" w:space="0" w:color="auto"/>
                    <w:bottom w:val="single" w:sz="4" w:space="0" w:color="auto"/>
                    <w:right w:val="single" w:sz="4" w:space="0" w:color="auto"/>
                  </w:tcBorders>
                  <w:shd w:val="clear" w:color="auto" w:fill="FFFFFF" w:themeFill="background1"/>
                </w:tcPr>
                <w:p w14:paraId="4F0AB015" w14:textId="77777777" w:rsidR="00353EFF" w:rsidRPr="00865D9C" w:rsidRDefault="00353EFF" w:rsidP="00A53F81">
                  <w:pPr>
                    <w:pStyle w:val="Body"/>
                    <w:rPr>
                      <w:rFonts w:asciiTheme="minorHAnsi" w:hAnsiTheme="minorHAnsi"/>
                    </w:rPr>
                  </w:pPr>
                  <w:r w:rsidRPr="00865D9C">
                    <w:rPr>
                      <w:rFonts w:asciiTheme="minorHAnsi" w:hAnsiTheme="minorHAnsi"/>
                    </w:rPr>
                    <w:t>No</w:t>
                  </w:r>
                </w:p>
              </w:tc>
            </w:tr>
            <w:tr w:rsidR="00353EFF" w:rsidRPr="00865D9C" w14:paraId="33220BB3" w14:textId="77777777" w:rsidTr="00A53F81">
              <w:tc>
                <w:tcPr>
                  <w:tcW w:w="6137" w:type="dxa"/>
                  <w:tcBorders>
                    <w:top w:val="single" w:sz="4" w:space="0" w:color="auto"/>
                    <w:left w:val="single" w:sz="4" w:space="0" w:color="auto"/>
                    <w:bottom w:val="single" w:sz="4" w:space="0" w:color="auto"/>
                    <w:right w:val="single" w:sz="4" w:space="0" w:color="auto"/>
                  </w:tcBorders>
                  <w:shd w:val="clear" w:color="auto" w:fill="FFFFFF" w:themeFill="background1"/>
                </w:tcPr>
                <w:p w14:paraId="13C078E6" w14:textId="77777777" w:rsidR="00353EFF" w:rsidRPr="00865D9C" w:rsidRDefault="00353EFF" w:rsidP="00A53F81">
                  <w:pPr>
                    <w:pStyle w:val="Body"/>
                    <w:rPr>
                      <w:rFonts w:asciiTheme="minorHAnsi" w:hAnsiTheme="minorHAnsi"/>
                    </w:rPr>
                  </w:pPr>
                  <w:r w:rsidRPr="00865D9C">
                    <w:rPr>
                      <w:rFonts w:asciiTheme="minorHAnsi" w:hAnsiTheme="minorHAnsi"/>
                    </w:rPr>
                    <w:t>We meet the above minimum insurance requirements:</w:t>
                  </w:r>
                </w:p>
              </w:tc>
              <w:tc>
                <w:tcPr>
                  <w:tcW w:w="938" w:type="dxa"/>
                  <w:tcBorders>
                    <w:top w:val="single" w:sz="4" w:space="0" w:color="auto"/>
                    <w:left w:val="single" w:sz="4" w:space="0" w:color="auto"/>
                    <w:bottom w:val="single" w:sz="4" w:space="0" w:color="auto"/>
                    <w:right w:val="single" w:sz="4" w:space="0" w:color="auto"/>
                  </w:tcBorders>
                  <w:shd w:val="clear" w:color="auto" w:fill="FFFFFF" w:themeFill="background1"/>
                </w:tcPr>
                <w:p w14:paraId="59EABDDC" w14:textId="77777777" w:rsidR="00353EFF" w:rsidRPr="00865D9C" w:rsidRDefault="00353EFF" w:rsidP="00A53F81">
                  <w:pPr>
                    <w:spacing w:before="60" w:after="60"/>
                    <w:jc w:val="center"/>
                    <w:rPr>
                      <w:rFonts w:eastAsia="Aptos"/>
                      <w:lang w:val="en-GB"/>
                    </w:rPr>
                  </w:pPr>
                  <w:r w:rsidRPr="00865D9C">
                    <w:rPr>
                      <w:rFonts w:ascii="Segoe UI Symbol" w:eastAsia="Aptos" w:hAnsi="Segoe UI Symbol" w:cs="Segoe UI Symbol"/>
                      <w:lang w:val="en-GB"/>
                    </w:rPr>
                    <w:t>☐</w:t>
                  </w:r>
                </w:p>
              </w:tc>
              <w:tc>
                <w:tcPr>
                  <w:tcW w:w="857" w:type="dxa"/>
                  <w:tcBorders>
                    <w:top w:val="single" w:sz="4" w:space="0" w:color="auto"/>
                    <w:left w:val="single" w:sz="4" w:space="0" w:color="auto"/>
                    <w:bottom w:val="single" w:sz="4" w:space="0" w:color="auto"/>
                    <w:right w:val="single" w:sz="4" w:space="0" w:color="auto"/>
                  </w:tcBorders>
                  <w:shd w:val="clear" w:color="auto" w:fill="FFFFFF" w:themeFill="background1"/>
                </w:tcPr>
                <w:p w14:paraId="1D828481" w14:textId="77777777" w:rsidR="00353EFF" w:rsidRPr="00865D9C" w:rsidRDefault="00353EFF" w:rsidP="00A53F81">
                  <w:pPr>
                    <w:spacing w:before="60" w:after="60"/>
                    <w:jc w:val="center"/>
                    <w:rPr>
                      <w:rFonts w:eastAsia="Aptos"/>
                      <w:lang w:val="en-GB"/>
                    </w:rPr>
                  </w:pPr>
                  <w:r w:rsidRPr="00865D9C">
                    <w:rPr>
                      <w:rFonts w:ascii="Segoe UI Symbol" w:eastAsia="Aptos" w:hAnsi="Segoe UI Symbol" w:cs="Segoe UI Symbol"/>
                      <w:lang w:val="en-GB"/>
                    </w:rPr>
                    <w:t>☐</w:t>
                  </w:r>
                </w:p>
              </w:tc>
            </w:tr>
            <w:tr w:rsidR="00353EFF" w:rsidRPr="00865D9C" w14:paraId="3D28095E" w14:textId="77777777" w:rsidTr="00A53F81">
              <w:trPr>
                <w:trHeight w:val="300"/>
              </w:trPr>
              <w:tc>
                <w:tcPr>
                  <w:tcW w:w="6137" w:type="dxa"/>
                  <w:tcBorders>
                    <w:top w:val="single" w:sz="4" w:space="0" w:color="auto"/>
                    <w:left w:val="single" w:sz="4" w:space="0" w:color="auto"/>
                    <w:bottom w:val="single" w:sz="4" w:space="0" w:color="auto"/>
                    <w:right w:val="single" w:sz="4" w:space="0" w:color="auto"/>
                  </w:tcBorders>
                  <w:shd w:val="clear" w:color="auto" w:fill="FFFFFF" w:themeFill="background1"/>
                </w:tcPr>
                <w:p w14:paraId="3C27ACC4" w14:textId="77777777" w:rsidR="00353EFF" w:rsidRPr="00865D9C" w:rsidRDefault="00353EFF" w:rsidP="00A53F81">
                  <w:pPr>
                    <w:pStyle w:val="Body"/>
                    <w:rPr>
                      <w:rFonts w:asciiTheme="minorHAnsi" w:hAnsiTheme="minorHAnsi"/>
                    </w:rPr>
                  </w:pPr>
                  <w:r w:rsidRPr="00865D9C">
                    <w:rPr>
                      <w:rFonts w:asciiTheme="minorHAnsi" w:hAnsiTheme="minorHAnsi"/>
                    </w:rPr>
                    <w:t>(In case the above levels are above those currently in place):</w:t>
                  </w:r>
                </w:p>
                <w:p w14:paraId="591BB3C4" w14:textId="77777777" w:rsidR="00353EFF" w:rsidRPr="00865D9C" w:rsidRDefault="00353EFF" w:rsidP="00A53F81">
                  <w:pPr>
                    <w:pStyle w:val="Body"/>
                    <w:rPr>
                      <w:rFonts w:asciiTheme="minorHAnsi" w:hAnsiTheme="minorHAnsi"/>
                    </w:rPr>
                  </w:pPr>
                  <w:r w:rsidRPr="00865D9C">
                    <w:rPr>
                      <w:rFonts w:asciiTheme="minorHAnsi" w:hAnsiTheme="minorHAnsi"/>
                    </w:rPr>
                    <w:t>If successful, we will put in place the above minimum insurance requirements:</w:t>
                  </w:r>
                </w:p>
              </w:tc>
              <w:tc>
                <w:tcPr>
                  <w:tcW w:w="938" w:type="dxa"/>
                  <w:tcBorders>
                    <w:top w:val="single" w:sz="4" w:space="0" w:color="auto"/>
                    <w:left w:val="single" w:sz="4" w:space="0" w:color="auto"/>
                    <w:bottom w:val="single" w:sz="4" w:space="0" w:color="auto"/>
                    <w:right w:val="single" w:sz="4" w:space="0" w:color="auto"/>
                  </w:tcBorders>
                  <w:shd w:val="clear" w:color="auto" w:fill="FFFFFF" w:themeFill="background1"/>
                </w:tcPr>
                <w:p w14:paraId="16CC5ADF" w14:textId="77777777" w:rsidR="00353EFF" w:rsidRPr="00865D9C" w:rsidRDefault="00353EFF" w:rsidP="00A53F81">
                  <w:pPr>
                    <w:spacing w:before="60" w:after="60"/>
                    <w:jc w:val="center"/>
                    <w:rPr>
                      <w:rFonts w:eastAsia="Aptos"/>
                      <w:lang w:val="en-GB"/>
                    </w:rPr>
                  </w:pPr>
                  <w:r w:rsidRPr="00865D9C">
                    <w:rPr>
                      <w:rFonts w:ascii="Segoe UI Symbol" w:eastAsia="Aptos" w:hAnsi="Segoe UI Symbol" w:cs="Segoe UI Symbol"/>
                      <w:lang w:val="en-GB"/>
                    </w:rPr>
                    <w:t>☐</w:t>
                  </w:r>
                </w:p>
              </w:tc>
              <w:tc>
                <w:tcPr>
                  <w:tcW w:w="857" w:type="dxa"/>
                  <w:tcBorders>
                    <w:top w:val="single" w:sz="4" w:space="0" w:color="auto"/>
                    <w:left w:val="single" w:sz="4" w:space="0" w:color="auto"/>
                    <w:bottom w:val="single" w:sz="4" w:space="0" w:color="auto"/>
                    <w:right w:val="single" w:sz="4" w:space="0" w:color="auto"/>
                  </w:tcBorders>
                  <w:shd w:val="clear" w:color="auto" w:fill="FFFFFF" w:themeFill="background1"/>
                </w:tcPr>
                <w:p w14:paraId="38C6C95F" w14:textId="77777777" w:rsidR="00353EFF" w:rsidRPr="00865D9C" w:rsidRDefault="00353EFF" w:rsidP="00A53F81">
                  <w:pPr>
                    <w:spacing w:before="60" w:after="60"/>
                    <w:jc w:val="center"/>
                    <w:rPr>
                      <w:rFonts w:eastAsia="Aptos"/>
                      <w:lang w:val="en-GB"/>
                    </w:rPr>
                  </w:pPr>
                  <w:r w:rsidRPr="00865D9C">
                    <w:rPr>
                      <w:rFonts w:ascii="Segoe UI Symbol" w:eastAsia="Aptos" w:hAnsi="Segoe UI Symbol" w:cs="Segoe UI Symbol"/>
                      <w:lang w:val="en-GB"/>
                    </w:rPr>
                    <w:t>☐</w:t>
                  </w:r>
                </w:p>
              </w:tc>
            </w:tr>
            <w:tr w:rsidR="00353EFF" w:rsidRPr="00865D9C" w14:paraId="0289F09F" w14:textId="77777777" w:rsidTr="00A53F81">
              <w:trPr>
                <w:trHeight w:val="300"/>
              </w:trPr>
              <w:tc>
                <w:tcPr>
                  <w:tcW w:w="6137" w:type="dxa"/>
                  <w:tcBorders>
                    <w:top w:val="single" w:sz="4" w:space="0" w:color="auto"/>
                    <w:left w:val="single" w:sz="4" w:space="0" w:color="auto"/>
                    <w:bottom w:val="single" w:sz="4" w:space="0" w:color="auto"/>
                    <w:right w:val="single" w:sz="4" w:space="0" w:color="auto"/>
                  </w:tcBorders>
                  <w:shd w:val="clear" w:color="auto" w:fill="FFFFFF" w:themeFill="background1"/>
                </w:tcPr>
                <w:p w14:paraId="43FC3C68" w14:textId="77777777" w:rsidR="00353EFF" w:rsidRPr="00865D9C" w:rsidRDefault="00353EFF" w:rsidP="00A53F81">
                  <w:pPr>
                    <w:pStyle w:val="Body"/>
                    <w:rPr>
                      <w:rFonts w:asciiTheme="minorHAnsi" w:hAnsiTheme="minorHAnsi"/>
                    </w:rPr>
                  </w:pPr>
                  <w:r w:rsidRPr="00865D9C">
                    <w:rPr>
                      <w:rFonts w:asciiTheme="minorHAnsi" w:hAnsiTheme="minorHAnsi"/>
                    </w:rPr>
                    <w:t>Any third parties involved are appropriately insured:</w:t>
                  </w:r>
                </w:p>
              </w:tc>
              <w:tc>
                <w:tcPr>
                  <w:tcW w:w="938" w:type="dxa"/>
                  <w:tcBorders>
                    <w:top w:val="single" w:sz="4" w:space="0" w:color="auto"/>
                    <w:left w:val="single" w:sz="4" w:space="0" w:color="auto"/>
                    <w:bottom w:val="single" w:sz="4" w:space="0" w:color="auto"/>
                    <w:right w:val="single" w:sz="4" w:space="0" w:color="auto"/>
                  </w:tcBorders>
                  <w:shd w:val="clear" w:color="auto" w:fill="FFFFFF" w:themeFill="background1"/>
                </w:tcPr>
                <w:p w14:paraId="3EA632C7" w14:textId="77777777" w:rsidR="00353EFF" w:rsidRPr="00865D9C" w:rsidRDefault="00353EFF" w:rsidP="00A53F81">
                  <w:pPr>
                    <w:spacing w:before="60" w:after="60"/>
                    <w:jc w:val="center"/>
                    <w:rPr>
                      <w:rFonts w:eastAsia="Aptos"/>
                      <w:lang w:val="en-GB"/>
                    </w:rPr>
                  </w:pPr>
                  <w:r w:rsidRPr="00865D9C">
                    <w:rPr>
                      <w:rFonts w:ascii="Segoe UI Symbol" w:eastAsia="Aptos" w:hAnsi="Segoe UI Symbol" w:cs="Segoe UI Symbol"/>
                      <w:lang w:val="en-GB"/>
                    </w:rPr>
                    <w:t>☐</w:t>
                  </w:r>
                </w:p>
              </w:tc>
              <w:tc>
                <w:tcPr>
                  <w:tcW w:w="857" w:type="dxa"/>
                  <w:tcBorders>
                    <w:top w:val="single" w:sz="4" w:space="0" w:color="auto"/>
                    <w:left w:val="single" w:sz="4" w:space="0" w:color="auto"/>
                    <w:bottom w:val="single" w:sz="4" w:space="0" w:color="auto"/>
                    <w:right w:val="single" w:sz="4" w:space="0" w:color="auto"/>
                  </w:tcBorders>
                  <w:shd w:val="clear" w:color="auto" w:fill="FFFFFF" w:themeFill="background1"/>
                </w:tcPr>
                <w:p w14:paraId="08F6E3B3" w14:textId="77777777" w:rsidR="00353EFF" w:rsidRPr="00865D9C" w:rsidRDefault="00353EFF" w:rsidP="00A53F81">
                  <w:pPr>
                    <w:spacing w:before="60" w:after="60"/>
                    <w:jc w:val="center"/>
                    <w:rPr>
                      <w:rFonts w:eastAsia="Aptos"/>
                      <w:lang w:val="en-GB"/>
                    </w:rPr>
                  </w:pPr>
                  <w:r w:rsidRPr="00865D9C">
                    <w:rPr>
                      <w:rFonts w:ascii="Segoe UI Symbol" w:eastAsia="Aptos" w:hAnsi="Segoe UI Symbol" w:cs="Segoe UI Symbol"/>
                      <w:lang w:val="en-GB"/>
                    </w:rPr>
                    <w:t>☐</w:t>
                  </w:r>
                </w:p>
              </w:tc>
            </w:tr>
          </w:tbl>
          <w:p w14:paraId="00E0A5C9" w14:textId="77777777" w:rsidR="00353EFF" w:rsidRPr="00865D9C" w:rsidRDefault="00353EFF" w:rsidP="00A53F81">
            <w:pPr>
              <w:rPr>
                <w:b/>
                <w:bCs/>
              </w:rPr>
            </w:pPr>
          </w:p>
          <w:p w14:paraId="4544AEF8" w14:textId="35F0AB96" w:rsidR="00353EFF" w:rsidRPr="00865D9C" w:rsidRDefault="001B1B66" w:rsidP="00A53F81">
            <w:pPr>
              <w:rPr>
                <w:b/>
                <w:bCs/>
              </w:rPr>
            </w:pPr>
            <w:r w:rsidRPr="00865D9C">
              <w:rPr>
                <w:b/>
                <w:bCs/>
              </w:rPr>
              <w:t>Supporting documentation may be requested at any time by the Contracting Authority and will be requested from the successful Tenderer prior to contract award. The provision of satisfactory evidence of the required insurance will be a condition of award.</w:t>
            </w:r>
          </w:p>
        </w:tc>
      </w:tr>
      <w:tr w:rsidR="00353EFF" w:rsidRPr="00865D9C" w14:paraId="2D13AD3A" w14:textId="77777777" w:rsidTr="00A53F81">
        <w:tc>
          <w:tcPr>
            <w:tcW w:w="5000" w:type="pct"/>
            <w:shd w:val="clear" w:color="auto" w:fill="D9E2F3" w:themeFill="accent1" w:themeFillTint="33"/>
          </w:tcPr>
          <w:p w14:paraId="4FFCB760" w14:textId="77777777" w:rsidR="00353EFF" w:rsidRPr="00865D9C" w:rsidRDefault="00353EFF" w:rsidP="00A53F81">
            <w:pPr>
              <w:pStyle w:val="Bold11"/>
            </w:pPr>
          </w:p>
        </w:tc>
      </w:tr>
    </w:tbl>
    <w:p w14:paraId="66E94B42" w14:textId="77777777" w:rsidR="00353EFF" w:rsidRPr="00865D9C" w:rsidRDefault="00353EFF" w:rsidP="00353EFF"/>
    <w:p w14:paraId="3B6E823A" w14:textId="77777777" w:rsidR="00353EFF" w:rsidRPr="00865D9C" w:rsidRDefault="00353EFF" w:rsidP="00353EFF"/>
    <w:tbl>
      <w:tblPr>
        <w:tblStyle w:val="TableGrid"/>
        <w:tblW w:w="5000" w:type="pct"/>
        <w:tblLook w:val="04A0" w:firstRow="1" w:lastRow="0" w:firstColumn="1" w:lastColumn="0" w:noHBand="0" w:noVBand="1"/>
      </w:tblPr>
      <w:tblGrid>
        <w:gridCol w:w="9026"/>
      </w:tblGrid>
      <w:tr w:rsidR="00353EFF" w:rsidRPr="00865D9C" w14:paraId="6342848C" w14:textId="77777777" w:rsidTr="00A53F81">
        <w:tc>
          <w:tcPr>
            <w:tcW w:w="5000" w:type="pct"/>
            <w:shd w:val="clear" w:color="auto" w:fill="1F4E79" w:themeFill="accent5" w:themeFillShade="80"/>
          </w:tcPr>
          <w:p w14:paraId="1986CBBB" w14:textId="77777777" w:rsidR="00353EFF" w:rsidRPr="00865D9C" w:rsidRDefault="00353EFF" w:rsidP="00A53F81">
            <w:pPr>
              <w:pStyle w:val="BlueBar12"/>
              <w:rPr>
                <w:sz w:val="22"/>
                <w:szCs w:val="22"/>
              </w:rPr>
            </w:pPr>
            <w:r w:rsidRPr="00865D9C">
              <w:rPr>
                <w:sz w:val="22"/>
                <w:szCs w:val="22"/>
              </w:rPr>
              <w:t>SECTION C.3   TAX CLEARANCE (PASS/FAIL CRITERION)</w:t>
            </w:r>
          </w:p>
        </w:tc>
      </w:tr>
      <w:tr w:rsidR="00353EFF" w:rsidRPr="00865D9C" w14:paraId="44D10C31" w14:textId="77777777" w:rsidTr="00A53F81">
        <w:tc>
          <w:tcPr>
            <w:tcW w:w="5000" w:type="pct"/>
          </w:tcPr>
          <w:p w14:paraId="09E3D0DF" w14:textId="77777777" w:rsidR="00353EFF" w:rsidRPr="00865D9C" w:rsidRDefault="00353EFF" w:rsidP="00A53F81"/>
          <w:p w14:paraId="03D09E9B" w14:textId="21A1766F" w:rsidR="00353EFF" w:rsidRPr="00865D9C" w:rsidRDefault="00353EFF" w:rsidP="00A53F81">
            <w:pPr>
              <w:rPr>
                <w:rFonts w:eastAsia="Arial"/>
                <w:color w:val="000000" w:themeColor="text1"/>
              </w:rPr>
            </w:pPr>
            <w:r w:rsidRPr="00865D9C">
              <w:rPr>
                <w:b/>
                <w:bCs/>
              </w:rPr>
              <w:t>Requirement:</w:t>
            </w:r>
            <w:r w:rsidRPr="00865D9C">
              <w:tab/>
            </w:r>
            <w:r w:rsidRPr="00865D9C">
              <w:br/>
            </w:r>
            <w:r w:rsidRPr="00865D9C">
              <w:rPr>
                <w:rFonts w:eastAsia="Arial"/>
                <w:color w:val="000000" w:themeColor="text1"/>
              </w:rPr>
              <w:t xml:space="preserve">A) Tenderers must be tax compliant. Using the Table below, Tenderers will be required to produce a tax clearance access number and tax reference number (PPSN) so that the Commission can verify their tax clearance before the </w:t>
            </w:r>
            <w:r w:rsidR="00277F61" w:rsidRPr="00865D9C">
              <w:rPr>
                <w:rFonts w:eastAsia="Arial"/>
                <w:color w:val="000000" w:themeColor="text1"/>
              </w:rPr>
              <w:t>supplier contract</w:t>
            </w:r>
            <w:r w:rsidRPr="00865D9C">
              <w:rPr>
                <w:rFonts w:eastAsia="Arial"/>
                <w:color w:val="000000" w:themeColor="text1"/>
              </w:rPr>
              <w:t xml:space="preserve"> is awarded and at any time thereafter through Revenue’s online facility at </w:t>
            </w:r>
            <w:hyperlink r:id="rId15" w:history="1">
              <w:r w:rsidRPr="00865D9C">
                <w:rPr>
                  <w:rStyle w:val="Hyperlink"/>
                  <w:lang w:val="en-GB"/>
                </w:rPr>
                <w:t>http://www.revenue.ie/</w:t>
              </w:r>
            </w:hyperlink>
            <w:r w:rsidRPr="00865D9C">
              <w:rPr>
                <w:rFonts w:eastAsia="Arial"/>
                <w:color w:val="000000" w:themeColor="text1"/>
              </w:rPr>
              <w:t xml:space="preserve">. </w:t>
            </w:r>
          </w:p>
          <w:p w14:paraId="75615E7F" w14:textId="77777777" w:rsidR="00353EFF" w:rsidRPr="00865D9C" w:rsidRDefault="00353EFF" w:rsidP="00A53F81">
            <w:pPr>
              <w:rPr>
                <w:rFonts w:eastAsia="Arial"/>
                <w:color w:val="000000" w:themeColor="text1"/>
              </w:rPr>
            </w:pPr>
          </w:p>
          <w:p w14:paraId="33732533" w14:textId="77777777" w:rsidR="00353EFF" w:rsidRPr="00865D9C" w:rsidRDefault="00353EFF" w:rsidP="00A53F81">
            <w:pPr>
              <w:rPr>
                <w:rFonts w:eastAsia="Arial"/>
                <w:color w:val="000000" w:themeColor="text1"/>
              </w:rPr>
            </w:pPr>
            <w:r w:rsidRPr="00865D9C">
              <w:rPr>
                <w:rFonts w:eastAsia="Arial"/>
                <w:color w:val="000000" w:themeColor="text1"/>
              </w:rPr>
              <w:t>If Tenderers do not have in their possession the evidence required under this eligibility criterion when submitting their Tenders, they may, in the interim, complete the Form of Self-Declaration provided in the TRD and:</w:t>
            </w:r>
          </w:p>
          <w:p w14:paraId="6366E121" w14:textId="77777777" w:rsidR="00353EFF" w:rsidRPr="00865D9C" w:rsidRDefault="00353EFF" w:rsidP="00353EFF">
            <w:pPr>
              <w:pStyle w:val="ListParagraph"/>
              <w:numPr>
                <w:ilvl w:val="0"/>
                <w:numId w:val="42"/>
              </w:numPr>
              <w:rPr>
                <w:rFonts w:eastAsia="Arial"/>
                <w:color w:val="000000" w:themeColor="text1"/>
              </w:rPr>
            </w:pPr>
            <w:r w:rsidRPr="00865D9C">
              <w:rPr>
                <w:rFonts w:eastAsia="Arial"/>
                <w:color w:val="000000" w:themeColor="text1"/>
              </w:rPr>
              <w:t>Confirm they hold a valid tax clearance certificate which will be made available upon request; OR</w:t>
            </w:r>
          </w:p>
          <w:p w14:paraId="7CD79364" w14:textId="77777777" w:rsidR="00353EFF" w:rsidRPr="00865D9C" w:rsidRDefault="00353EFF" w:rsidP="00353EFF">
            <w:pPr>
              <w:pStyle w:val="ListParagraph"/>
              <w:numPr>
                <w:ilvl w:val="0"/>
                <w:numId w:val="42"/>
              </w:numPr>
              <w:rPr>
                <w:rFonts w:eastAsia="Arial"/>
                <w:color w:val="000000" w:themeColor="text1"/>
              </w:rPr>
            </w:pPr>
            <w:r w:rsidRPr="00865D9C">
              <w:rPr>
                <w:rFonts w:eastAsia="Arial"/>
                <w:color w:val="000000" w:themeColor="text1"/>
              </w:rPr>
              <w:t>Confirm that they have applied or will apply for tax clearance status or a tax clearance certificate from the Irish Revenue Commissioners.</w:t>
            </w:r>
          </w:p>
          <w:p w14:paraId="753E4C73" w14:textId="77777777" w:rsidR="00353EFF" w:rsidRPr="00865D9C" w:rsidRDefault="00353EFF" w:rsidP="00A53F81">
            <w:pPr>
              <w:rPr>
                <w:rFonts w:eastAsia="Arial"/>
                <w:color w:val="CC3595"/>
                <w:u w:val="single"/>
              </w:rPr>
            </w:pPr>
          </w:p>
          <w:p w14:paraId="7207D1FC" w14:textId="77777777" w:rsidR="00353EFF" w:rsidRPr="00865D9C" w:rsidRDefault="00353EFF" w:rsidP="00A53F81">
            <w:pPr>
              <w:jc w:val="both"/>
              <w:rPr>
                <w:rFonts w:eastAsia="Arial"/>
                <w:color w:val="CC3595"/>
                <w:lang w:val="en-US"/>
              </w:rPr>
            </w:pPr>
            <w:r w:rsidRPr="00865D9C">
              <w:rPr>
                <w:rFonts w:eastAsia="Arial"/>
                <w:color w:val="000000" w:themeColor="text1"/>
              </w:rPr>
              <w:t>Please note: details for applying for a tax clearance certificate can be found at</w:t>
            </w:r>
            <w:r w:rsidRPr="00865D9C">
              <w:rPr>
                <w:rFonts w:eastAsia="Arial"/>
                <w:color w:val="CC3595"/>
                <w:u w:val="single"/>
              </w:rPr>
              <w:t xml:space="preserve"> </w:t>
            </w:r>
            <w:hyperlink r:id="rId16" w:history="1">
              <w:r w:rsidRPr="00865D9C">
                <w:rPr>
                  <w:rStyle w:val="Hyperlink"/>
                  <w:rFonts w:eastAsia="Arial"/>
                  <w:lang w:val="en-GB"/>
                </w:rPr>
                <w:t>https://www.revenue.ie/en/starting-a-business/tax-clearance/apply-for-tax-clearance-certificate/index.aspx</w:t>
              </w:r>
            </w:hyperlink>
          </w:p>
          <w:p w14:paraId="310F9447" w14:textId="77777777" w:rsidR="00353EFF" w:rsidRPr="00865D9C" w:rsidRDefault="00353EFF" w:rsidP="00A53F81">
            <w:pPr>
              <w:jc w:val="both"/>
            </w:pPr>
            <w:r w:rsidRPr="00865D9C">
              <w:t xml:space="preserve"> </w:t>
            </w:r>
          </w:p>
          <w:p w14:paraId="3DB838A4" w14:textId="77777777" w:rsidR="00353EFF" w:rsidRPr="00865D9C" w:rsidRDefault="00353EFF" w:rsidP="00A53F81">
            <w:pPr>
              <w:jc w:val="both"/>
              <w:rPr>
                <w:b/>
                <w:bCs/>
              </w:rPr>
            </w:pPr>
            <w:r w:rsidRPr="00865D9C">
              <w:rPr>
                <w:rFonts w:eastAsia="Calibri"/>
                <w:b/>
                <w:bCs/>
              </w:rPr>
              <w:t>Tenderers must pass this requirement.</w:t>
            </w:r>
          </w:p>
          <w:p w14:paraId="5F61C50A" w14:textId="77777777" w:rsidR="00353EFF" w:rsidRPr="00865D9C" w:rsidRDefault="00353EFF" w:rsidP="00A53F81"/>
        </w:tc>
      </w:tr>
    </w:tbl>
    <w:p w14:paraId="40051DAD" w14:textId="5E292520" w:rsidR="00353EFF" w:rsidRPr="00865D9C" w:rsidRDefault="00353EFF" w:rsidP="00353EFF">
      <w:pPr>
        <w:spacing w:after="160" w:line="259" w:lineRule="auto"/>
      </w:pPr>
    </w:p>
    <w:tbl>
      <w:tblPr>
        <w:tblStyle w:val="TableGrid"/>
        <w:tblW w:w="5000" w:type="pct"/>
        <w:tblLook w:val="04A0" w:firstRow="1" w:lastRow="0" w:firstColumn="1" w:lastColumn="0" w:noHBand="0" w:noVBand="1"/>
      </w:tblPr>
      <w:tblGrid>
        <w:gridCol w:w="9026"/>
      </w:tblGrid>
      <w:tr w:rsidR="00353EFF" w:rsidRPr="00865D9C" w14:paraId="36C4EE48" w14:textId="77777777" w:rsidTr="00A53F81">
        <w:tc>
          <w:tcPr>
            <w:tcW w:w="5000" w:type="pct"/>
            <w:shd w:val="clear" w:color="auto" w:fill="D9E2F3" w:themeFill="accent1" w:themeFillTint="33"/>
          </w:tcPr>
          <w:p w14:paraId="1F505336" w14:textId="77777777" w:rsidR="00353EFF" w:rsidRPr="00865D9C" w:rsidRDefault="00353EFF" w:rsidP="00A53F81">
            <w:pPr>
              <w:rPr>
                <w:b/>
                <w:bCs/>
              </w:rPr>
            </w:pPr>
            <w:r w:rsidRPr="00865D9C">
              <w:rPr>
                <w:b/>
                <w:bCs/>
              </w:rPr>
              <w:lastRenderedPageBreak/>
              <w:t>Option A:</w:t>
            </w:r>
          </w:p>
          <w:p w14:paraId="6794FE87" w14:textId="77777777" w:rsidR="00353EFF" w:rsidRPr="00865D9C" w:rsidRDefault="00353EFF" w:rsidP="00A53F81"/>
          <w:tbl>
            <w:tblPr>
              <w:tblStyle w:val="TableGrid"/>
              <w:tblW w:w="0" w:type="auto"/>
              <w:tblInd w:w="170" w:type="dxa"/>
              <w:tblCellMar>
                <w:top w:w="57" w:type="dxa"/>
                <w:bottom w:w="57" w:type="dxa"/>
              </w:tblCellMar>
              <w:tblLook w:val="04A0" w:firstRow="1" w:lastRow="0" w:firstColumn="1" w:lastColumn="0" w:noHBand="0" w:noVBand="1"/>
            </w:tblPr>
            <w:tblGrid>
              <w:gridCol w:w="3544"/>
              <w:gridCol w:w="4677"/>
            </w:tblGrid>
            <w:tr w:rsidR="00353EFF" w:rsidRPr="00865D9C" w14:paraId="3A130391" w14:textId="77777777" w:rsidTr="00A53F81">
              <w:trPr>
                <w:trHeight w:val="377"/>
              </w:trPr>
              <w:tc>
                <w:tcPr>
                  <w:tcW w:w="8221" w:type="dxa"/>
                  <w:gridSpan w:val="2"/>
                  <w:tcBorders>
                    <w:top w:val="nil"/>
                  </w:tcBorders>
                  <w:shd w:val="clear" w:color="auto" w:fill="1F4E79" w:themeFill="accent5" w:themeFillShade="80"/>
                </w:tcPr>
                <w:p w14:paraId="59F57EEC" w14:textId="77777777" w:rsidR="00353EFF" w:rsidRPr="00865D9C" w:rsidRDefault="00353EFF" w:rsidP="00A53F81">
                  <w:pPr>
                    <w:pStyle w:val="Bold11"/>
                    <w:rPr>
                      <w:color w:val="FFFFFF" w:themeColor="background1"/>
                    </w:rPr>
                  </w:pPr>
                  <w:r w:rsidRPr="00865D9C">
                    <w:rPr>
                      <w:color w:val="FFFFFF" w:themeColor="background1"/>
                    </w:rPr>
                    <w:t xml:space="preserve">Tax </w:t>
                  </w:r>
                  <w:r w:rsidRPr="00865D9C">
                    <w:rPr>
                      <w:color w:val="FFFFFF"/>
                    </w:rPr>
                    <w:t>Clearance</w:t>
                  </w:r>
                  <w:r w:rsidRPr="00865D9C">
                    <w:rPr>
                      <w:color w:val="FFFFFF" w:themeColor="background1"/>
                    </w:rPr>
                    <w:t xml:space="preserve"> Numbers</w:t>
                  </w:r>
                </w:p>
              </w:tc>
            </w:tr>
            <w:tr w:rsidR="00353EFF" w:rsidRPr="00865D9C" w14:paraId="79A1438B" w14:textId="77777777" w:rsidTr="00A53F81">
              <w:trPr>
                <w:trHeight w:val="240"/>
              </w:trPr>
              <w:tc>
                <w:tcPr>
                  <w:tcW w:w="8221"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14:paraId="067CB7BB" w14:textId="77777777" w:rsidR="00353EFF" w:rsidRPr="00865D9C" w:rsidRDefault="00353EFF" w:rsidP="00A53F81">
                  <w:pPr>
                    <w:pStyle w:val="Body"/>
                    <w:rPr>
                      <w:rFonts w:asciiTheme="minorHAnsi" w:hAnsiTheme="minorHAnsi"/>
                    </w:rPr>
                  </w:pPr>
                  <w:r w:rsidRPr="00865D9C">
                    <w:rPr>
                      <w:rFonts w:asciiTheme="minorHAnsi" w:hAnsiTheme="minorHAnsi"/>
                    </w:rPr>
                    <w:t xml:space="preserve">I confirm that we are tax compliant. The Contracting Authority can verify our status through Revenue’s online facility at </w:t>
                  </w:r>
                  <w:hyperlink r:id="rId17" w:history="1">
                    <w:r w:rsidRPr="00865D9C">
                      <w:rPr>
                        <w:rStyle w:val="Hyperlink"/>
                        <w:rFonts w:asciiTheme="minorHAnsi" w:hAnsiTheme="minorHAnsi"/>
                      </w:rPr>
                      <w:t>http://www.revenue.ie/</w:t>
                    </w:r>
                  </w:hyperlink>
                  <w:r w:rsidRPr="00865D9C">
                    <w:rPr>
                      <w:rFonts w:asciiTheme="minorHAnsi" w:hAnsiTheme="minorHAnsi"/>
                    </w:rPr>
                    <w:t xml:space="preserve"> by using the details below.</w:t>
                  </w:r>
                </w:p>
              </w:tc>
            </w:tr>
            <w:tr w:rsidR="00353EFF" w:rsidRPr="00865D9C" w14:paraId="1D9047F6" w14:textId="77777777" w:rsidTr="00A53F81">
              <w:trPr>
                <w:trHeight w:val="240"/>
              </w:trPr>
              <w:tc>
                <w:tcPr>
                  <w:tcW w:w="3544" w:type="dxa"/>
                  <w:tcBorders>
                    <w:top w:val="single" w:sz="4" w:space="0" w:color="auto"/>
                    <w:left w:val="single" w:sz="4" w:space="0" w:color="auto"/>
                    <w:bottom w:val="single" w:sz="4" w:space="0" w:color="auto"/>
                    <w:right w:val="single" w:sz="4" w:space="0" w:color="auto"/>
                  </w:tcBorders>
                  <w:shd w:val="clear" w:color="auto" w:fill="FFFFFF" w:themeFill="background1"/>
                </w:tcPr>
                <w:p w14:paraId="3AA917B1" w14:textId="77777777" w:rsidR="00353EFF" w:rsidRPr="00865D9C" w:rsidRDefault="00353EFF" w:rsidP="00A53F81">
                  <w:pPr>
                    <w:pStyle w:val="Body"/>
                    <w:rPr>
                      <w:rFonts w:asciiTheme="minorHAnsi" w:hAnsiTheme="minorHAnsi"/>
                    </w:rPr>
                  </w:pPr>
                  <w:r w:rsidRPr="00865D9C">
                    <w:rPr>
                      <w:rFonts w:asciiTheme="minorHAnsi" w:hAnsiTheme="minorHAnsi"/>
                    </w:rPr>
                    <w:t>Tax clearance Access number:</w:t>
                  </w:r>
                </w:p>
                <w:p w14:paraId="03FEC63C" w14:textId="77777777" w:rsidR="00353EFF" w:rsidRPr="00865D9C" w:rsidRDefault="00353EFF" w:rsidP="00A53F81">
                  <w:pPr>
                    <w:pStyle w:val="Body"/>
                    <w:rPr>
                      <w:rFonts w:asciiTheme="minorHAnsi" w:hAnsiTheme="minorHAnsi"/>
                    </w:rPr>
                  </w:pPr>
                </w:p>
              </w:tc>
              <w:tc>
                <w:tcPr>
                  <w:tcW w:w="4677" w:type="dxa"/>
                  <w:tcBorders>
                    <w:top w:val="single" w:sz="4" w:space="0" w:color="auto"/>
                    <w:left w:val="single" w:sz="4" w:space="0" w:color="auto"/>
                    <w:bottom w:val="single" w:sz="4" w:space="0" w:color="auto"/>
                    <w:right w:val="single" w:sz="4" w:space="0" w:color="auto"/>
                  </w:tcBorders>
                  <w:shd w:val="clear" w:color="auto" w:fill="FFFFFF" w:themeFill="background1"/>
                </w:tcPr>
                <w:p w14:paraId="6007929C" w14:textId="77777777" w:rsidR="00353EFF" w:rsidRPr="00865D9C" w:rsidRDefault="00353EFF" w:rsidP="00A53F81">
                  <w:pPr>
                    <w:pStyle w:val="Body"/>
                    <w:rPr>
                      <w:rFonts w:asciiTheme="minorHAnsi" w:hAnsiTheme="minorHAnsi"/>
                    </w:rPr>
                  </w:pPr>
                </w:p>
              </w:tc>
            </w:tr>
            <w:tr w:rsidR="00353EFF" w:rsidRPr="00865D9C" w14:paraId="5334537C" w14:textId="77777777" w:rsidTr="00A53F81">
              <w:tc>
                <w:tcPr>
                  <w:tcW w:w="3544" w:type="dxa"/>
                  <w:tcBorders>
                    <w:top w:val="single" w:sz="4" w:space="0" w:color="auto"/>
                    <w:left w:val="single" w:sz="4" w:space="0" w:color="auto"/>
                    <w:bottom w:val="single" w:sz="4" w:space="0" w:color="auto"/>
                    <w:right w:val="single" w:sz="4" w:space="0" w:color="auto"/>
                  </w:tcBorders>
                  <w:shd w:val="clear" w:color="auto" w:fill="FFFFFF" w:themeFill="background1"/>
                </w:tcPr>
                <w:p w14:paraId="43256150" w14:textId="77777777" w:rsidR="00353EFF" w:rsidRPr="00865D9C" w:rsidRDefault="00353EFF" w:rsidP="00A53F81">
                  <w:pPr>
                    <w:pStyle w:val="Body"/>
                    <w:rPr>
                      <w:rFonts w:asciiTheme="minorHAnsi" w:hAnsiTheme="minorHAnsi"/>
                    </w:rPr>
                  </w:pPr>
                  <w:r w:rsidRPr="00865D9C">
                    <w:rPr>
                      <w:rFonts w:asciiTheme="minorHAnsi" w:hAnsiTheme="minorHAnsi"/>
                    </w:rPr>
                    <w:t xml:space="preserve">PPSN / Tax Identification number: </w:t>
                  </w:r>
                </w:p>
              </w:tc>
              <w:tc>
                <w:tcPr>
                  <w:tcW w:w="4677" w:type="dxa"/>
                  <w:tcBorders>
                    <w:top w:val="single" w:sz="4" w:space="0" w:color="auto"/>
                    <w:left w:val="single" w:sz="4" w:space="0" w:color="auto"/>
                    <w:bottom w:val="single" w:sz="4" w:space="0" w:color="auto"/>
                    <w:right w:val="single" w:sz="4" w:space="0" w:color="auto"/>
                  </w:tcBorders>
                  <w:shd w:val="clear" w:color="auto" w:fill="FFFFFF" w:themeFill="background1"/>
                </w:tcPr>
                <w:p w14:paraId="0C1315B4" w14:textId="77777777" w:rsidR="00353EFF" w:rsidRPr="00865D9C" w:rsidRDefault="00353EFF" w:rsidP="00A53F81">
                  <w:pPr>
                    <w:pStyle w:val="Body"/>
                    <w:rPr>
                      <w:rFonts w:asciiTheme="minorHAnsi" w:hAnsiTheme="minorHAnsi"/>
                    </w:rPr>
                  </w:pPr>
                </w:p>
              </w:tc>
            </w:tr>
          </w:tbl>
          <w:p w14:paraId="1973A5A0" w14:textId="77777777" w:rsidR="00353EFF" w:rsidRPr="00865D9C" w:rsidRDefault="00353EFF" w:rsidP="00A53F81"/>
          <w:p w14:paraId="04A59BFB" w14:textId="77777777" w:rsidR="00353EFF" w:rsidRPr="00865D9C" w:rsidRDefault="00353EFF" w:rsidP="00A53F81">
            <w:r w:rsidRPr="00865D9C">
              <w:rPr>
                <w:b/>
                <w:bCs/>
              </w:rPr>
              <w:t>Tenderers confirm that they meet the above requirement by completing this section.</w:t>
            </w:r>
            <w:r w:rsidRPr="00865D9C">
              <w:br/>
            </w:r>
            <w:r w:rsidRPr="00865D9C">
              <w:rPr>
                <w:b/>
                <w:bCs/>
              </w:rPr>
              <w:t>Supporting documentation may be requested at any time by the Contracting Authority and in any case it will be requested from the successful Tenderer(s) prior to contract award and will be a condition of award.</w:t>
            </w:r>
          </w:p>
          <w:p w14:paraId="605DB024" w14:textId="77777777" w:rsidR="00353EFF" w:rsidRPr="00865D9C" w:rsidRDefault="00353EFF" w:rsidP="00A53F81">
            <w:pPr>
              <w:rPr>
                <w:b/>
                <w:bCs/>
              </w:rPr>
            </w:pPr>
          </w:p>
          <w:p w14:paraId="053B4B9E" w14:textId="77777777" w:rsidR="00353EFF" w:rsidRPr="00865D9C" w:rsidRDefault="00353EFF" w:rsidP="00A53F81">
            <w:r w:rsidRPr="00865D9C">
              <w:rPr>
                <w:b/>
                <w:bCs/>
              </w:rPr>
              <w:t>Option B:</w:t>
            </w:r>
          </w:p>
          <w:tbl>
            <w:tblPr>
              <w:tblStyle w:val="TableGrid3"/>
              <w:tblW w:w="0" w:type="auto"/>
              <w:tblLook w:val="06A0" w:firstRow="1" w:lastRow="0" w:firstColumn="1" w:lastColumn="0" w:noHBand="1" w:noVBand="1"/>
            </w:tblPr>
            <w:tblGrid>
              <w:gridCol w:w="7180"/>
              <w:gridCol w:w="795"/>
              <w:gridCol w:w="825"/>
            </w:tblGrid>
            <w:tr w:rsidR="00353EFF" w:rsidRPr="00865D9C" w14:paraId="7B085FE0" w14:textId="77777777" w:rsidTr="00A53F81">
              <w:trPr>
                <w:trHeight w:val="300"/>
              </w:trPr>
              <w:tc>
                <w:tcPr>
                  <w:tcW w:w="7185" w:type="dxa"/>
                  <w:vMerge w:val="restart"/>
                </w:tcPr>
                <w:p w14:paraId="4ED0AD83" w14:textId="77777777" w:rsidR="00353EFF" w:rsidRPr="00865D9C" w:rsidRDefault="00353EFF" w:rsidP="00A53F81">
                  <w:r w:rsidRPr="00865D9C">
                    <w:rPr>
                      <w:b/>
                      <w:bCs/>
                    </w:rPr>
                    <w:t>I confirm that we hold a current valid Tax Clearance Certificate</w:t>
                  </w:r>
                </w:p>
              </w:tc>
              <w:tc>
                <w:tcPr>
                  <w:tcW w:w="795" w:type="dxa"/>
                </w:tcPr>
                <w:p w14:paraId="369D4E83" w14:textId="77777777" w:rsidR="00353EFF" w:rsidRPr="00865D9C" w:rsidRDefault="00353EFF" w:rsidP="00A53F81">
                  <w:pPr>
                    <w:rPr>
                      <w:b/>
                      <w:bCs/>
                    </w:rPr>
                  </w:pPr>
                  <w:r w:rsidRPr="00865D9C">
                    <w:rPr>
                      <w:b/>
                      <w:bCs/>
                    </w:rPr>
                    <w:t>Yes</w:t>
                  </w:r>
                </w:p>
              </w:tc>
              <w:tc>
                <w:tcPr>
                  <w:tcW w:w="825" w:type="dxa"/>
                </w:tcPr>
                <w:p w14:paraId="4BD9BBD9" w14:textId="77777777" w:rsidR="00353EFF" w:rsidRPr="00865D9C" w:rsidRDefault="00353EFF" w:rsidP="00A53F81">
                  <w:r w:rsidRPr="00865D9C">
                    <w:rPr>
                      <w:b/>
                      <w:bCs/>
                    </w:rPr>
                    <w:t>No</w:t>
                  </w:r>
                </w:p>
              </w:tc>
            </w:tr>
            <w:tr w:rsidR="00353EFF" w:rsidRPr="00865D9C" w14:paraId="34707AD1" w14:textId="77777777" w:rsidTr="00A53F81">
              <w:trPr>
                <w:trHeight w:val="300"/>
              </w:trPr>
              <w:tc>
                <w:tcPr>
                  <w:tcW w:w="7185" w:type="dxa"/>
                  <w:vMerge/>
                </w:tcPr>
                <w:p w14:paraId="0B5311BC" w14:textId="77777777" w:rsidR="00353EFF" w:rsidRPr="00865D9C" w:rsidRDefault="00353EFF" w:rsidP="00A53F81"/>
              </w:tc>
              <w:tc>
                <w:tcPr>
                  <w:tcW w:w="795" w:type="dxa"/>
                </w:tcPr>
                <w:p w14:paraId="0CDC086E" w14:textId="77777777" w:rsidR="00353EFF" w:rsidRPr="00865D9C" w:rsidRDefault="00353EFF" w:rsidP="00A53F81">
                  <w:pPr>
                    <w:spacing w:before="60" w:after="60"/>
                    <w:jc w:val="center"/>
                    <w:rPr>
                      <w:rFonts w:eastAsia="Aptos"/>
                      <w:lang w:val="en-GB"/>
                    </w:rPr>
                  </w:pPr>
                  <w:r w:rsidRPr="00865D9C">
                    <w:rPr>
                      <w:rFonts w:ascii="Segoe UI Symbol" w:eastAsia="Aptos" w:hAnsi="Segoe UI Symbol" w:cs="Segoe UI Symbol"/>
                      <w:lang w:val="en-GB"/>
                    </w:rPr>
                    <w:t>☐</w:t>
                  </w:r>
                </w:p>
                <w:p w14:paraId="703C211A" w14:textId="77777777" w:rsidR="00353EFF" w:rsidRPr="00865D9C" w:rsidRDefault="00353EFF" w:rsidP="00A53F81">
                  <w:pPr>
                    <w:rPr>
                      <w:b/>
                      <w:bCs/>
                    </w:rPr>
                  </w:pPr>
                </w:p>
              </w:tc>
              <w:tc>
                <w:tcPr>
                  <w:tcW w:w="825" w:type="dxa"/>
                </w:tcPr>
                <w:p w14:paraId="4DCEC4AD" w14:textId="77777777" w:rsidR="00353EFF" w:rsidRPr="00865D9C" w:rsidRDefault="00353EFF" w:rsidP="00A53F81">
                  <w:pPr>
                    <w:spacing w:before="60" w:after="60"/>
                    <w:jc w:val="center"/>
                    <w:rPr>
                      <w:rFonts w:eastAsia="Aptos"/>
                      <w:lang w:val="en-GB"/>
                    </w:rPr>
                  </w:pPr>
                  <w:r w:rsidRPr="00865D9C">
                    <w:rPr>
                      <w:rFonts w:ascii="Segoe UI Symbol" w:eastAsia="Aptos" w:hAnsi="Segoe UI Symbol" w:cs="Segoe UI Symbol"/>
                      <w:lang w:val="en-GB"/>
                    </w:rPr>
                    <w:t>☐</w:t>
                  </w:r>
                </w:p>
                <w:p w14:paraId="105BFFC9" w14:textId="77777777" w:rsidR="00353EFF" w:rsidRPr="00865D9C" w:rsidRDefault="00353EFF" w:rsidP="00A53F81">
                  <w:pPr>
                    <w:rPr>
                      <w:b/>
                      <w:bCs/>
                    </w:rPr>
                  </w:pPr>
                </w:p>
              </w:tc>
            </w:tr>
          </w:tbl>
          <w:p w14:paraId="5A2471A0" w14:textId="77777777" w:rsidR="00353EFF" w:rsidRPr="00865D9C" w:rsidRDefault="00353EFF" w:rsidP="00A53F81">
            <w:pPr>
              <w:rPr>
                <w:b/>
                <w:bCs/>
              </w:rPr>
            </w:pPr>
          </w:p>
          <w:p w14:paraId="4327EED3" w14:textId="77777777" w:rsidR="00353EFF" w:rsidRPr="00865D9C" w:rsidRDefault="00353EFF" w:rsidP="00A53F81">
            <w:pPr>
              <w:rPr>
                <w:b/>
                <w:bCs/>
              </w:rPr>
            </w:pPr>
          </w:p>
          <w:p w14:paraId="6E01FD79" w14:textId="77777777" w:rsidR="00353EFF" w:rsidRPr="00865D9C" w:rsidRDefault="00353EFF" w:rsidP="00A53F81">
            <w:pPr>
              <w:rPr>
                <w:b/>
                <w:bCs/>
              </w:rPr>
            </w:pPr>
          </w:p>
          <w:p w14:paraId="5D660F94" w14:textId="77777777" w:rsidR="00353EFF" w:rsidRPr="00865D9C" w:rsidRDefault="00353EFF" w:rsidP="00A53F81">
            <w:pPr>
              <w:rPr>
                <w:b/>
                <w:bCs/>
              </w:rPr>
            </w:pPr>
            <w:r w:rsidRPr="00865D9C">
              <w:rPr>
                <w:b/>
                <w:bCs/>
              </w:rPr>
              <w:t>Option C:</w:t>
            </w:r>
          </w:p>
          <w:tbl>
            <w:tblPr>
              <w:tblStyle w:val="TableGrid3"/>
              <w:tblW w:w="0" w:type="auto"/>
              <w:tblLook w:val="06A0" w:firstRow="1" w:lastRow="0" w:firstColumn="1" w:lastColumn="0" w:noHBand="1" w:noVBand="1"/>
            </w:tblPr>
            <w:tblGrid>
              <w:gridCol w:w="7180"/>
              <w:gridCol w:w="795"/>
              <w:gridCol w:w="825"/>
            </w:tblGrid>
            <w:tr w:rsidR="00353EFF" w:rsidRPr="00865D9C" w14:paraId="4E6B2D59" w14:textId="77777777" w:rsidTr="00A53F81">
              <w:trPr>
                <w:trHeight w:val="300"/>
              </w:trPr>
              <w:tc>
                <w:tcPr>
                  <w:tcW w:w="7194" w:type="dxa"/>
                  <w:vMerge w:val="restart"/>
                </w:tcPr>
                <w:p w14:paraId="2F708E16" w14:textId="77777777" w:rsidR="00353EFF" w:rsidRPr="00865D9C" w:rsidRDefault="00353EFF" w:rsidP="00A53F81">
                  <w:pPr>
                    <w:rPr>
                      <w:b/>
                      <w:bCs/>
                    </w:rPr>
                  </w:pPr>
                  <w:r w:rsidRPr="00865D9C">
                    <w:rPr>
                      <w:b/>
                      <w:bCs/>
                    </w:rPr>
                    <w:t xml:space="preserve">I confirm that we </w:t>
                  </w:r>
                  <w:r w:rsidRPr="00865D9C">
                    <w:rPr>
                      <w:b/>
                      <w:bCs/>
                      <w:u w:val="single"/>
                    </w:rPr>
                    <w:t>have applied or will apply for tax clearance status or a tax clearance certificate from the Irish Revenue Commissioners</w:t>
                  </w:r>
                </w:p>
              </w:tc>
              <w:tc>
                <w:tcPr>
                  <w:tcW w:w="796" w:type="dxa"/>
                </w:tcPr>
                <w:p w14:paraId="0C07BC5C" w14:textId="77777777" w:rsidR="00353EFF" w:rsidRPr="00865D9C" w:rsidRDefault="00353EFF" w:rsidP="00A53F81">
                  <w:pPr>
                    <w:rPr>
                      <w:b/>
                      <w:bCs/>
                    </w:rPr>
                  </w:pPr>
                  <w:r w:rsidRPr="00865D9C">
                    <w:rPr>
                      <w:b/>
                      <w:bCs/>
                    </w:rPr>
                    <w:t>Yes</w:t>
                  </w:r>
                </w:p>
              </w:tc>
              <w:tc>
                <w:tcPr>
                  <w:tcW w:w="826" w:type="dxa"/>
                </w:tcPr>
                <w:p w14:paraId="1FD1CB26" w14:textId="77777777" w:rsidR="00353EFF" w:rsidRPr="00865D9C" w:rsidRDefault="00353EFF" w:rsidP="00A53F81">
                  <w:r w:rsidRPr="00865D9C">
                    <w:rPr>
                      <w:b/>
                      <w:bCs/>
                    </w:rPr>
                    <w:t>No</w:t>
                  </w:r>
                </w:p>
              </w:tc>
            </w:tr>
            <w:tr w:rsidR="00353EFF" w:rsidRPr="00865D9C" w14:paraId="6731F43F" w14:textId="77777777" w:rsidTr="00A53F81">
              <w:trPr>
                <w:trHeight w:val="300"/>
              </w:trPr>
              <w:tc>
                <w:tcPr>
                  <w:tcW w:w="7194" w:type="dxa"/>
                  <w:vMerge/>
                </w:tcPr>
                <w:p w14:paraId="00B7802F" w14:textId="77777777" w:rsidR="00353EFF" w:rsidRPr="00865D9C" w:rsidRDefault="00353EFF" w:rsidP="00A53F81"/>
              </w:tc>
              <w:tc>
                <w:tcPr>
                  <w:tcW w:w="796" w:type="dxa"/>
                </w:tcPr>
                <w:p w14:paraId="1ABD3E2E" w14:textId="77777777" w:rsidR="00353EFF" w:rsidRPr="00865D9C" w:rsidRDefault="00353EFF" w:rsidP="00A53F81">
                  <w:pPr>
                    <w:spacing w:before="60" w:after="60"/>
                    <w:jc w:val="center"/>
                    <w:rPr>
                      <w:rFonts w:eastAsia="Aptos"/>
                      <w:lang w:val="en-GB"/>
                    </w:rPr>
                  </w:pPr>
                  <w:r w:rsidRPr="00865D9C">
                    <w:rPr>
                      <w:rFonts w:ascii="Segoe UI Symbol" w:eastAsia="Aptos" w:hAnsi="Segoe UI Symbol" w:cs="Segoe UI Symbol"/>
                      <w:lang w:val="en-GB"/>
                    </w:rPr>
                    <w:t>☐</w:t>
                  </w:r>
                </w:p>
                <w:p w14:paraId="6907198A" w14:textId="77777777" w:rsidR="00353EFF" w:rsidRPr="00865D9C" w:rsidRDefault="00353EFF" w:rsidP="00A53F81">
                  <w:pPr>
                    <w:rPr>
                      <w:b/>
                      <w:bCs/>
                    </w:rPr>
                  </w:pPr>
                </w:p>
              </w:tc>
              <w:tc>
                <w:tcPr>
                  <w:tcW w:w="826" w:type="dxa"/>
                </w:tcPr>
                <w:p w14:paraId="506BBCA1" w14:textId="77777777" w:rsidR="00353EFF" w:rsidRPr="00865D9C" w:rsidRDefault="00353EFF" w:rsidP="00A53F81">
                  <w:pPr>
                    <w:spacing w:before="60" w:after="60"/>
                    <w:jc w:val="center"/>
                    <w:rPr>
                      <w:rFonts w:eastAsia="Aptos"/>
                      <w:lang w:val="en-GB"/>
                    </w:rPr>
                  </w:pPr>
                  <w:r w:rsidRPr="00865D9C">
                    <w:rPr>
                      <w:rFonts w:ascii="Segoe UI Symbol" w:eastAsia="Aptos" w:hAnsi="Segoe UI Symbol" w:cs="Segoe UI Symbol"/>
                      <w:lang w:val="en-GB"/>
                    </w:rPr>
                    <w:t>☐</w:t>
                  </w:r>
                </w:p>
                <w:p w14:paraId="50304773" w14:textId="77777777" w:rsidR="00353EFF" w:rsidRPr="00865D9C" w:rsidRDefault="00353EFF" w:rsidP="00A53F81">
                  <w:pPr>
                    <w:rPr>
                      <w:b/>
                      <w:bCs/>
                    </w:rPr>
                  </w:pPr>
                </w:p>
              </w:tc>
            </w:tr>
          </w:tbl>
          <w:p w14:paraId="0273FD31" w14:textId="77777777" w:rsidR="00353EFF" w:rsidRPr="00865D9C" w:rsidRDefault="00353EFF" w:rsidP="00A53F81">
            <w:pPr>
              <w:rPr>
                <w:b/>
                <w:bCs/>
              </w:rPr>
            </w:pPr>
          </w:p>
        </w:tc>
      </w:tr>
    </w:tbl>
    <w:p w14:paraId="3BF623D0" w14:textId="77777777" w:rsidR="00353EFF" w:rsidRPr="00865D9C" w:rsidRDefault="00353EFF" w:rsidP="00353EFF"/>
    <w:p w14:paraId="0262372D" w14:textId="77777777" w:rsidR="00353EFF" w:rsidRPr="00865D9C" w:rsidRDefault="00353EFF" w:rsidP="007B602C"/>
    <w:p w14:paraId="6A66BE38" w14:textId="77777777" w:rsidR="009554BD" w:rsidRPr="00865D9C" w:rsidRDefault="009554BD" w:rsidP="007B602C">
      <w:bookmarkStart w:id="15" w:name="_Hlk140763722"/>
    </w:p>
    <w:tbl>
      <w:tblPr>
        <w:tblStyle w:val="TableGrid"/>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9067"/>
      </w:tblGrid>
      <w:tr w:rsidR="009554BD" w:rsidRPr="00865D9C" w14:paraId="2568F245" w14:textId="77777777" w:rsidTr="00FC7F7D">
        <w:tc>
          <w:tcPr>
            <w:tcW w:w="9067" w:type="dxa"/>
            <w:shd w:val="clear" w:color="auto" w:fill="1F4E79" w:themeFill="accent5" w:themeFillShade="80"/>
          </w:tcPr>
          <w:p w14:paraId="029C68AD" w14:textId="67537C76" w:rsidR="009554BD" w:rsidRPr="00865D9C" w:rsidRDefault="009554BD" w:rsidP="000E27F2">
            <w:pPr>
              <w:pStyle w:val="BlueBar12"/>
              <w:rPr>
                <w:sz w:val="22"/>
                <w:szCs w:val="22"/>
              </w:rPr>
            </w:pPr>
            <w:r w:rsidRPr="00865D9C">
              <w:rPr>
                <w:sz w:val="22"/>
                <w:szCs w:val="22"/>
              </w:rPr>
              <w:t>SECTION C.</w:t>
            </w:r>
            <w:r w:rsidR="00353EFF" w:rsidRPr="00865D9C">
              <w:rPr>
                <w:sz w:val="22"/>
                <w:szCs w:val="22"/>
              </w:rPr>
              <w:t>4</w:t>
            </w:r>
            <w:r w:rsidRPr="00865D9C">
              <w:rPr>
                <w:sz w:val="22"/>
                <w:szCs w:val="22"/>
              </w:rPr>
              <w:t xml:space="preserve">   TECHNICAL &amp; PROFESSIONAL ABILITY </w:t>
            </w:r>
          </w:p>
          <w:p w14:paraId="2892D412" w14:textId="2F622983" w:rsidR="00FB473B" w:rsidRPr="00865D9C" w:rsidRDefault="00CA7077" w:rsidP="009D7120">
            <w:pPr>
              <w:rPr>
                <w:b/>
                <w:bCs/>
                <w:color w:val="FFFFFF" w:themeColor="background1"/>
              </w:rPr>
            </w:pPr>
            <w:r w:rsidRPr="00865D9C">
              <w:rPr>
                <w:b/>
                <w:bCs/>
                <w:color w:val="FFFFFF" w:themeColor="background1"/>
              </w:rPr>
              <w:t>(Section 5.1.3 of the RFT refers)</w:t>
            </w:r>
          </w:p>
          <w:p w14:paraId="40CC95EC" w14:textId="77777777" w:rsidR="00CA7077" w:rsidRPr="00865D9C" w:rsidRDefault="00CA7077" w:rsidP="009D7120">
            <w:pPr>
              <w:rPr>
                <w:b/>
                <w:bCs/>
                <w:color w:val="FFFFFF" w:themeColor="background1"/>
              </w:rPr>
            </w:pPr>
          </w:p>
          <w:p w14:paraId="52E13988" w14:textId="3FBF92D5" w:rsidR="008D4972" w:rsidRPr="00865D9C" w:rsidRDefault="00305D88" w:rsidP="003C12F7">
            <w:pPr>
              <w:rPr>
                <w:b/>
                <w:bCs/>
              </w:rPr>
            </w:pPr>
            <w:r w:rsidRPr="00865D9C">
              <w:rPr>
                <w:b/>
                <w:bCs/>
                <w:color w:val="FFFFFF" w:themeColor="background1"/>
              </w:rPr>
              <w:t>Tenderers must demonstrate that they have the technical capability, professional competence and relevant experience required to deliver the Services described in Appendix 1 to the RFT.</w:t>
            </w:r>
          </w:p>
        </w:tc>
      </w:tr>
    </w:tbl>
    <w:p w14:paraId="6F320D61" w14:textId="1D78F779" w:rsidR="00064E06" w:rsidRPr="00865D9C" w:rsidRDefault="00064E06" w:rsidP="007B602C"/>
    <w:p w14:paraId="5500DF07" w14:textId="419240AF" w:rsidR="009554BD" w:rsidRPr="00865D9C" w:rsidRDefault="00305D88" w:rsidP="00305D88">
      <w:pPr>
        <w:pStyle w:val="ListParagraph"/>
        <w:numPr>
          <w:ilvl w:val="0"/>
          <w:numId w:val="35"/>
        </w:numPr>
      </w:pPr>
      <w:r w:rsidRPr="00865D9C">
        <w:t>Relevant Experience and References</w:t>
      </w:r>
    </w:p>
    <w:p w14:paraId="5FC71913" w14:textId="77777777" w:rsidR="00305D88" w:rsidRPr="00865D9C" w:rsidRDefault="00305D88" w:rsidP="00305D88">
      <w:pPr>
        <w:pStyle w:val="ListParagraph"/>
      </w:pPr>
    </w:p>
    <w:tbl>
      <w:tblPr>
        <w:tblStyle w:val="TableGrid"/>
        <w:tblW w:w="9016" w:type="dxa"/>
        <w:tblLook w:val="04A0" w:firstRow="1" w:lastRow="0" w:firstColumn="1" w:lastColumn="0" w:noHBand="0" w:noVBand="1"/>
      </w:tblPr>
      <w:tblGrid>
        <w:gridCol w:w="9016"/>
      </w:tblGrid>
      <w:tr w:rsidR="004073A9" w:rsidRPr="00865D9C" w14:paraId="16AAB80A" w14:textId="77777777" w:rsidTr="1D32491B">
        <w:tc>
          <w:tcPr>
            <w:tcW w:w="9016" w:type="dxa"/>
          </w:tcPr>
          <w:bookmarkEnd w:id="15"/>
          <w:p w14:paraId="0C1FBEC4" w14:textId="77777777" w:rsidR="00493C2D" w:rsidRPr="00865D9C" w:rsidRDefault="00493C2D" w:rsidP="00493C2D">
            <w:pPr>
              <w:rPr>
                <w:rFonts w:eastAsiaTheme="minorHAnsi"/>
              </w:rPr>
            </w:pPr>
            <w:r w:rsidRPr="00865D9C">
              <w:rPr>
                <w:rFonts w:eastAsiaTheme="minorHAnsi"/>
              </w:rPr>
              <w:t>Tenderers must demonstrate previous experience of contracts of a similar nature undertaken within the last five (5) years.</w:t>
            </w:r>
          </w:p>
          <w:p w14:paraId="00E6FD1C" w14:textId="77777777" w:rsidR="00493C2D" w:rsidRPr="00865D9C" w:rsidRDefault="00493C2D" w:rsidP="00493C2D">
            <w:pPr>
              <w:rPr>
                <w:rFonts w:eastAsiaTheme="minorHAnsi"/>
              </w:rPr>
            </w:pPr>
          </w:p>
          <w:p w14:paraId="38E61B4D" w14:textId="6A192B8D" w:rsidR="00493C2D" w:rsidRPr="00865D9C" w:rsidRDefault="00493C2D" w:rsidP="00493C2D">
            <w:pPr>
              <w:rPr>
                <w:rFonts w:eastAsiaTheme="minorHAnsi"/>
              </w:rPr>
            </w:pPr>
            <w:r w:rsidRPr="00865D9C">
              <w:rPr>
                <w:rFonts w:eastAsiaTheme="minorHAnsi"/>
              </w:rPr>
              <w:t xml:space="preserve">Tenderers must provide details of </w:t>
            </w:r>
            <w:r w:rsidRPr="00865D9C">
              <w:rPr>
                <w:rFonts w:eastAsiaTheme="minorHAnsi"/>
                <w:b/>
                <w:bCs/>
              </w:rPr>
              <w:t>two (2) relevant contracts</w:t>
            </w:r>
            <w:r w:rsidRPr="00865D9C">
              <w:rPr>
                <w:rFonts w:eastAsiaTheme="minorHAnsi"/>
              </w:rPr>
              <w:t xml:space="preserve"> undertaken within the last five (5) years. Contract examples may be completed or ongoing, provided that, in the case of an ongoing contract, the Tenderer can demonstrate that comparable elements, phases or milestones have </w:t>
            </w:r>
            <w:r w:rsidRPr="00865D9C">
              <w:rPr>
                <w:rFonts w:eastAsiaTheme="minorHAnsi"/>
              </w:rPr>
              <w:lastRenderedPageBreak/>
              <w:t>been successfully completed.</w:t>
            </w:r>
            <w:r w:rsidR="006D1A07" w:rsidRPr="00865D9C">
              <w:rPr>
                <w:rFonts w:eastAsiaTheme="minorHAnsi"/>
              </w:rPr>
              <w:t xml:space="preserve"> Where the contract is ongoing, describe the comparable elements, phases or milestones that have been successfully completed to date.</w:t>
            </w:r>
          </w:p>
          <w:p w14:paraId="0F2CFBE2" w14:textId="77777777" w:rsidR="00493C2D" w:rsidRPr="00865D9C" w:rsidRDefault="00493C2D" w:rsidP="00493C2D">
            <w:pPr>
              <w:rPr>
                <w:rFonts w:eastAsiaTheme="minorHAnsi"/>
                <w:b/>
                <w:bCs/>
              </w:rPr>
            </w:pPr>
          </w:p>
          <w:p w14:paraId="6EB2385B" w14:textId="781D17F5" w:rsidR="00493C2D" w:rsidRPr="00865D9C" w:rsidRDefault="00493C2D" w:rsidP="00493C2D">
            <w:pPr>
              <w:rPr>
                <w:rFonts w:eastAsiaTheme="minorHAnsi"/>
              </w:rPr>
            </w:pPr>
            <w:r w:rsidRPr="00865D9C">
              <w:rPr>
                <w:rFonts w:eastAsiaTheme="minorHAnsi"/>
                <w:b/>
                <w:bCs/>
              </w:rPr>
              <w:t>Tenderers must pass this requirement.</w:t>
            </w:r>
          </w:p>
          <w:p w14:paraId="2FA544E4" w14:textId="77777777" w:rsidR="00493C2D" w:rsidRPr="00865D9C" w:rsidRDefault="00493C2D" w:rsidP="00493C2D">
            <w:pPr>
              <w:rPr>
                <w:rFonts w:eastAsiaTheme="minorHAnsi"/>
              </w:rPr>
            </w:pPr>
          </w:p>
          <w:p w14:paraId="4628DDAA" w14:textId="1D7F1715" w:rsidR="00493C2D" w:rsidRPr="00865D9C" w:rsidRDefault="00493C2D" w:rsidP="00493C2D">
            <w:pPr>
              <w:rPr>
                <w:rFonts w:eastAsiaTheme="minorHAnsi"/>
              </w:rPr>
            </w:pPr>
            <w:r w:rsidRPr="00865D9C">
              <w:rPr>
                <w:rFonts w:eastAsiaTheme="minorHAnsi"/>
              </w:rPr>
              <w:t>For each contract example, Tenderers must provide:</w:t>
            </w:r>
          </w:p>
          <w:p w14:paraId="28CC9E19" w14:textId="77777777" w:rsidR="00493C2D" w:rsidRPr="00865D9C" w:rsidRDefault="00493C2D" w:rsidP="00493C2D">
            <w:pPr>
              <w:pStyle w:val="ListParagraph"/>
              <w:numPr>
                <w:ilvl w:val="0"/>
                <w:numId w:val="38"/>
              </w:numPr>
              <w:rPr>
                <w:rFonts w:eastAsiaTheme="minorHAnsi"/>
              </w:rPr>
            </w:pPr>
            <w:r w:rsidRPr="00865D9C">
              <w:rPr>
                <w:rFonts w:eastAsiaTheme="minorHAnsi"/>
              </w:rPr>
              <w:t>contract title and brief description;</w:t>
            </w:r>
          </w:p>
          <w:p w14:paraId="4CD9E8AB" w14:textId="77777777" w:rsidR="00493C2D" w:rsidRPr="00865D9C" w:rsidRDefault="00493C2D" w:rsidP="00493C2D">
            <w:pPr>
              <w:pStyle w:val="ListParagraph"/>
              <w:numPr>
                <w:ilvl w:val="0"/>
                <w:numId w:val="38"/>
              </w:numPr>
              <w:rPr>
                <w:rFonts w:eastAsiaTheme="minorHAnsi"/>
              </w:rPr>
            </w:pPr>
            <w:r w:rsidRPr="00865D9C">
              <w:rPr>
                <w:rFonts w:eastAsiaTheme="minorHAnsi"/>
              </w:rPr>
              <w:t>client/customer organisation;</w:t>
            </w:r>
          </w:p>
          <w:p w14:paraId="5EBFBBD0" w14:textId="77777777" w:rsidR="00493C2D" w:rsidRPr="00865D9C" w:rsidRDefault="00493C2D" w:rsidP="00493C2D">
            <w:pPr>
              <w:pStyle w:val="ListParagraph"/>
              <w:numPr>
                <w:ilvl w:val="0"/>
                <w:numId w:val="38"/>
              </w:numPr>
              <w:rPr>
                <w:rFonts w:eastAsiaTheme="minorHAnsi"/>
              </w:rPr>
            </w:pPr>
            <w:r w:rsidRPr="00865D9C">
              <w:rPr>
                <w:rFonts w:eastAsiaTheme="minorHAnsi"/>
              </w:rPr>
              <w:t>contract start date and duration;</w:t>
            </w:r>
          </w:p>
          <w:p w14:paraId="7C9516A4" w14:textId="77777777" w:rsidR="00493C2D" w:rsidRPr="00865D9C" w:rsidRDefault="00493C2D" w:rsidP="00493C2D">
            <w:pPr>
              <w:pStyle w:val="ListParagraph"/>
              <w:numPr>
                <w:ilvl w:val="0"/>
                <w:numId w:val="38"/>
              </w:numPr>
              <w:rPr>
                <w:rFonts w:eastAsiaTheme="minorHAnsi"/>
              </w:rPr>
            </w:pPr>
            <w:r w:rsidRPr="00865D9C">
              <w:rPr>
                <w:rFonts w:eastAsiaTheme="minorHAnsi"/>
              </w:rPr>
              <w:t>total contract value (excluding VAT);</w:t>
            </w:r>
          </w:p>
          <w:p w14:paraId="7E9289FC" w14:textId="77777777" w:rsidR="00493C2D" w:rsidRPr="00865D9C" w:rsidRDefault="00493C2D" w:rsidP="00493C2D">
            <w:pPr>
              <w:pStyle w:val="ListParagraph"/>
              <w:numPr>
                <w:ilvl w:val="0"/>
                <w:numId w:val="38"/>
              </w:numPr>
              <w:rPr>
                <w:rFonts w:eastAsiaTheme="minorHAnsi"/>
              </w:rPr>
            </w:pPr>
            <w:r w:rsidRPr="00865D9C">
              <w:rPr>
                <w:rFonts w:eastAsiaTheme="minorHAnsi"/>
              </w:rPr>
              <w:t>nature and scope of the services provided;</w:t>
            </w:r>
          </w:p>
          <w:p w14:paraId="56C484DA" w14:textId="77777777" w:rsidR="00493C2D" w:rsidRPr="00865D9C" w:rsidRDefault="00493C2D" w:rsidP="00493C2D">
            <w:pPr>
              <w:pStyle w:val="ListParagraph"/>
              <w:numPr>
                <w:ilvl w:val="0"/>
                <w:numId w:val="38"/>
              </w:numPr>
              <w:rPr>
                <w:rFonts w:eastAsiaTheme="minorHAnsi"/>
              </w:rPr>
            </w:pPr>
            <w:r w:rsidRPr="00865D9C">
              <w:rPr>
                <w:rFonts w:eastAsiaTheme="minorHAnsi"/>
              </w:rPr>
              <w:t>relevance and similarity of the contract to the Services required under this RFT;</w:t>
            </w:r>
          </w:p>
          <w:p w14:paraId="4C298639" w14:textId="77777777" w:rsidR="00493C2D" w:rsidRPr="00865D9C" w:rsidRDefault="00493C2D" w:rsidP="00493C2D">
            <w:pPr>
              <w:pStyle w:val="ListParagraph"/>
              <w:numPr>
                <w:ilvl w:val="0"/>
                <w:numId w:val="38"/>
              </w:numPr>
              <w:rPr>
                <w:rFonts w:eastAsiaTheme="minorHAnsi"/>
              </w:rPr>
            </w:pPr>
            <w:r w:rsidRPr="00865D9C">
              <w:rPr>
                <w:rFonts w:eastAsiaTheme="minorHAnsi"/>
              </w:rPr>
              <w:t>where the contract is ongoing, details of the comparable elements, phases or milestones successfully completed to date; and</w:t>
            </w:r>
          </w:p>
          <w:p w14:paraId="700F092D" w14:textId="77777777" w:rsidR="00493C2D" w:rsidRPr="00865D9C" w:rsidRDefault="00493C2D" w:rsidP="00493C2D">
            <w:pPr>
              <w:pStyle w:val="ListParagraph"/>
              <w:numPr>
                <w:ilvl w:val="0"/>
                <w:numId w:val="38"/>
              </w:numPr>
              <w:rPr>
                <w:rFonts w:eastAsiaTheme="minorHAnsi"/>
              </w:rPr>
            </w:pPr>
            <w:r w:rsidRPr="00865D9C">
              <w:rPr>
                <w:rFonts w:eastAsiaTheme="minorHAnsi"/>
              </w:rPr>
              <w:t>client/customer referee contact details.</w:t>
            </w:r>
          </w:p>
          <w:p w14:paraId="0BE006B3" w14:textId="77777777" w:rsidR="00493C2D" w:rsidRPr="00865D9C" w:rsidRDefault="00493C2D" w:rsidP="001630A0">
            <w:pPr>
              <w:rPr>
                <w:rFonts w:eastAsiaTheme="minorHAnsi"/>
              </w:rPr>
            </w:pPr>
            <w:r w:rsidRPr="00865D9C">
              <w:rPr>
                <w:rFonts w:eastAsiaTheme="minorHAnsi"/>
                <w:b/>
                <w:bCs/>
              </w:rPr>
              <w:t>Rule:</w:t>
            </w:r>
            <w:r w:rsidRPr="00865D9C">
              <w:rPr>
                <w:rFonts w:eastAsiaTheme="minorHAnsi"/>
              </w:rPr>
              <w:t xml:space="preserve"> Responses to this criterion must be provided using the Previous Contract Experience and Reference Template set out below.</w:t>
            </w:r>
          </w:p>
          <w:p w14:paraId="0C2D4839" w14:textId="77777777" w:rsidR="00493C2D" w:rsidRPr="00865D9C" w:rsidRDefault="00493C2D" w:rsidP="00874EC2">
            <w:pPr>
              <w:pStyle w:val="ListParagraph"/>
              <w:ind w:left="0"/>
              <w:rPr>
                <w:rFonts w:eastAsiaTheme="minorHAnsi"/>
              </w:rPr>
            </w:pPr>
          </w:p>
          <w:p w14:paraId="70ABDCE8" w14:textId="290403E9" w:rsidR="004073A9" w:rsidRPr="00865D9C" w:rsidRDefault="004073A9" w:rsidP="00FE5098">
            <w:pPr>
              <w:pStyle w:val="BlueBar12"/>
              <w:rPr>
                <w:sz w:val="22"/>
                <w:szCs w:val="22"/>
              </w:rPr>
            </w:pPr>
            <w:r w:rsidRPr="00865D9C">
              <w:rPr>
                <w:sz w:val="22"/>
                <w:szCs w:val="22"/>
              </w:rPr>
              <w:t>Reference(s) for Previous Contract Experience</w:t>
            </w:r>
          </w:p>
          <w:p w14:paraId="47A92EA1" w14:textId="77777777" w:rsidR="001C59B0" w:rsidRPr="00865D9C" w:rsidRDefault="001C59B0" w:rsidP="001C59B0">
            <w:pPr>
              <w:rPr>
                <w:rFonts w:eastAsiaTheme="minorHAnsi"/>
              </w:rPr>
            </w:pPr>
            <w:r w:rsidRPr="00865D9C">
              <w:rPr>
                <w:rFonts w:eastAsiaTheme="minorHAnsi"/>
                <w:b/>
                <w:bCs/>
              </w:rPr>
              <w:t>Note:</w:t>
            </w:r>
            <w:r w:rsidRPr="00865D9C">
              <w:rPr>
                <w:rFonts w:eastAsiaTheme="minorHAnsi"/>
              </w:rPr>
              <w:t xml:space="preserve"> Tenderers should inform their nominated referee(s) that:</w:t>
            </w:r>
          </w:p>
          <w:p w14:paraId="406EB460" w14:textId="77777777" w:rsidR="001C59B0" w:rsidRPr="00865D9C" w:rsidRDefault="001C59B0" w:rsidP="001C59B0">
            <w:pPr>
              <w:rPr>
                <w:rFonts w:eastAsiaTheme="minorHAnsi"/>
              </w:rPr>
            </w:pPr>
          </w:p>
          <w:p w14:paraId="720A9133" w14:textId="77777777" w:rsidR="001C59B0" w:rsidRPr="00865D9C" w:rsidRDefault="001C59B0" w:rsidP="001C59B0">
            <w:pPr>
              <w:pStyle w:val="ListParagraph"/>
              <w:numPr>
                <w:ilvl w:val="0"/>
                <w:numId w:val="41"/>
              </w:numPr>
              <w:rPr>
                <w:rFonts w:eastAsiaTheme="minorHAnsi"/>
              </w:rPr>
            </w:pPr>
            <w:r w:rsidRPr="00865D9C">
              <w:rPr>
                <w:rFonts w:eastAsiaTheme="minorHAnsi"/>
              </w:rPr>
              <w:t>the relevant contract example has been included for the purposes of responding to this RFT; and</w:t>
            </w:r>
          </w:p>
          <w:p w14:paraId="1A7158ED" w14:textId="77777777" w:rsidR="001C59B0" w:rsidRPr="00865D9C" w:rsidRDefault="001C59B0" w:rsidP="001C59B0">
            <w:pPr>
              <w:pStyle w:val="ListParagraph"/>
              <w:numPr>
                <w:ilvl w:val="0"/>
                <w:numId w:val="41"/>
              </w:numPr>
              <w:rPr>
                <w:rFonts w:eastAsiaTheme="minorHAnsi"/>
              </w:rPr>
            </w:pPr>
            <w:r w:rsidRPr="00865D9C">
              <w:rPr>
                <w:rFonts w:eastAsiaTheme="minorHAnsi"/>
              </w:rPr>
              <w:t>the Contracting Authority may contact the referee for the purposes of verifying the information provided, without further notice to the Tenderer.</w:t>
            </w:r>
          </w:p>
          <w:p w14:paraId="096D3845" w14:textId="77777777" w:rsidR="001C59B0" w:rsidRPr="00865D9C" w:rsidRDefault="001C59B0" w:rsidP="001C59B0">
            <w:pPr>
              <w:pStyle w:val="ListParagraph"/>
              <w:rPr>
                <w:rFonts w:eastAsiaTheme="minorHAnsi"/>
              </w:rPr>
            </w:pPr>
          </w:p>
          <w:p w14:paraId="3E145D13" w14:textId="77777777" w:rsidR="001C59B0" w:rsidRPr="00865D9C" w:rsidRDefault="001C59B0" w:rsidP="001C59B0">
            <w:pPr>
              <w:pStyle w:val="ListParagraph"/>
              <w:rPr>
                <w:rFonts w:eastAsiaTheme="minorHAnsi"/>
              </w:rPr>
            </w:pPr>
            <w:r w:rsidRPr="00865D9C">
              <w:rPr>
                <w:rFonts w:eastAsiaTheme="minorHAnsi"/>
              </w:rPr>
              <w:t xml:space="preserve">Tenderers must complete a Previous Contract Experience and Reference </w:t>
            </w:r>
          </w:p>
          <w:p w14:paraId="2E43699C" w14:textId="77777777" w:rsidR="001C59B0" w:rsidRPr="00865D9C" w:rsidRDefault="001C59B0" w:rsidP="001C59B0">
            <w:pPr>
              <w:pStyle w:val="ListParagraph"/>
              <w:rPr>
                <w:rFonts w:eastAsiaTheme="minorHAnsi"/>
              </w:rPr>
            </w:pPr>
            <w:r w:rsidRPr="00865D9C">
              <w:rPr>
                <w:rFonts w:eastAsiaTheme="minorHAnsi"/>
              </w:rPr>
              <w:t xml:space="preserve">Template for </w:t>
            </w:r>
            <w:r w:rsidRPr="00865D9C">
              <w:rPr>
                <w:rFonts w:eastAsiaTheme="minorHAnsi"/>
                <w:b/>
                <w:bCs/>
              </w:rPr>
              <w:t>each of the two (2) contract examples</w:t>
            </w:r>
            <w:r w:rsidRPr="00865D9C">
              <w:rPr>
                <w:rFonts w:eastAsiaTheme="minorHAnsi"/>
              </w:rPr>
              <w:t>.</w:t>
            </w:r>
          </w:p>
          <w:p w14:paraId="2A303695" w14:textId="7032DFEB" w:rsidR="009A6C3E" w:rsidRPr="00865D9C" w:rsidRDefault="009A6C3E" w:rsidP="001C59B0">
            <w:pPr>
              <w:pStyle w:val="Bold11"/>
            </w:pPr>
          </w:p>
        </w:tc>
      </w:tr>
    </w:tbl>
    <w:p w14:paraId="5C94EB09" w14:textId="77777777" w:rsidR="00706089" w:rsidRPr="00865D9C" w:rsidRDefault="00706089" w:rsidP="007B602C"/>
    <w:tbl>
      <w:tblPr>
        <w:tblStyle w:val="TableGrid"/>
        <w:tblW w:w="0" w:type="auto"/>
        <w:tblBorders>
          <w:top w:val="single" w:sz="4" w:space="0" w:color="2E74B5" w:themeColor="accent5" w:themeShade="BF"/>
          <w:left w:val="single" w:sz="4" w:space="0" w:color="2E74B5" w:themeColor="accent5" w:themeShade="BF"/>
          <w:bottom w:val="single" w:sz="4" w:space="0" w:color="2E74B5" w:themeColor="accent5" w:themeShade="BF"/>
          <w:right w:val="single" w:sz="4" w:space="0" w:color="2E74B5" w:themeColor="accent5" w:themeShade="BF"/>
          <w:insideH w:val="single" w:sz="4" w:space="0" w:color="2E74B5" w:themeColor="accent5" w:themeShade="BF"/>
          <w:insideV w:val="single" w:sz="4" w:space="0" w:color="2E74B5" w:themeColor="accent5" w:themeShade="BF"/>
        </w:tblBorders>
        <w:tblCellMar>
          <w:top w:w="57" w:type="dxa"/>
          <w:bottom w:w="57" w:type="dxa"/>
        </w:tblCellMar>
        <w:tblLook w:val="04A0" w:firstRow="1" w:lastRow="0" w:firstColumn="1" w:lastColumn="0" w:noHBand="0" w:noVBand="1"/>
      </w:tblPr>
      <w:tblGrid>
        <w:gridCol w:w="3681"/>
        <w:gridCol w:w="5335"/>
      </w:tblGrid>
      <w:tr w:rsidR="00697402" w:rsidRPr="00865D9C" w14:paraId="74C0D3EB" w14:textId="77777777" w:rsidTr="001330AE">
        <w:tc>
          <w:tcPr>
            <w:tcW w:w="9016" w:type="dxa"/>
            <w:gridSpan w:val="2"/>
            <w:shd w:val="clear" w:color="auto" w:fill="1F4E79" w:themeFill="accent5" w:themeFillShade="80"/>
          </w:tcPr>
          <w:p w14:paraId="5D432A76" w14:textId="29B206E9" w:rsidR="00234DA5" w:rsidRPr="00865D9C" w:rsidRDefault="00F822D0" w:rsidP="000E27F2">
            <w:pPr>
              <w:pStyle w:val="BlueBar12"/>
              <w:rPr>
                <w:sz w:val="22"/>
                <w:szCs w:val="22"/>
              </w:rPr>
            </w:pPr>
            <w:r w:rsidRPr="00865D9C">
              <w:rPr>
                <w:sz w:val="22"/>
                <w:szCs w:val="22"/>
              </w:rPr>
              <w:t xml:space="preserve">PREVIOUS CONTRACT EXPERIENCE AND REFERENCE </w:t>
            </w:r>
            <w:r w:rsidR="000C6D30" w:rsidRPr="00865D9C">
              <w:rPr>
                <w:sz w:val="22"/>
                <w:szCs w:val="22"/>
              </w:rPr>
              <w:t>– CONTRACT 1</w:t>
            </w:r>
          </w:p>
        </w:tc>
      </w:tr>
      <w:tr w:rsidR="00A633C1" w:rsidRPr="00865D9C" w14:paraId="612B01F2" w14:textId="77777777" w:rsidTr="003D3E2D">
        <w:trPr>
          <w:cantSplit/>
        </w:trPr>
        <w:tc>
          <w:tcPr>
            <w:tcW w:w="3681" w:type="dxa"/>
            <w:shd w:val="clear" w:color="auto" w:fill="DEEAF6" w:themeFill="accent5" w:themeFillTint="33"/>
          </w:tcPr>
          <w:p w14:paraId="248EE385" w14:textId="7ED75FDA" w:rsidR="00697402" w:rsidRPr="00865D9C" w:rsidRDefault="00151A40" w:rsidP="00E20D61">
            <w:pPr>
              <w:rPr>
                <w:rFonts w:eastAsiaTheme="minorHAnsi"/>
              </w:rPr>
            </w:pPr>
            <w:r w:rsidRPr="00865D9C">
              <w:rPr>
                <w:rFonts w:eastAsiaTheme="minorHAnsi"/>
              </w:rPr>
              <w:t xml:space="preserve">Title </w:t>
            </w:r>
            <w:r w:rsidR="003954C1" w:rsidRPr="00865D9C">
              <w:rPr>
                <w:rFonts w:eastAsiaTheme="minorHAnsi"/>
              </w:rPr>
              <w:t>/</w:t>
            </w:r>
            <w:r w:rsidRPr="00865D9C">
              <w:rPr>
                <w:rFonts w:eastAsiaTheme="minorHAnsi"/>
              </w:rPr>
              <w:t xml:space="preserve"> Brief Description of the Contract</w:t>
            </w:r>
          </w:p>
        </w:tc>
        <w:tc>
          <w:tcPr>
            <w:tcW w:w="5335" w:type="dxa"/>
          </w:tcPr>
          <w:p w14:paraId="18BB369E" w14:textId="0157E1DC" w:rsidR="00A633C1" w:rsidRPr="00865D9C" w:rsidRDefault="00A633C1" w:rsidP="007B602C"/>
        </w:tc>
      </w:tr>
      <w:tr w:rsidR="00A633C1" w:rsidRPr="00865D9C" w14:paraId="6CFC0E49" w14:textId="77777777" w:rsidTr="003D3E2D">
        <w:trPr>
          <w:cantSplit/>
        </w:trPr>
        <w:tc>
          <w:tcPr>
            <w:tcW w:w="3681" w:type="dxa"/>
            <w:shd w:val="clear" w:color="auto" w:fill="DEEAF6" w:themeFill="accent5" w:themeFillTint="33"/>
          </w:tcPr>
          <w:p w14:paraId="49F683BF" w14:textId="62BCD3F8" w:rsidR="00697402" w:rsidRPr="00865D9C" w:rsidRDefault="0026534F" w:rsidP="00E20D61">
            <w:r w:rsidRPr="00865D9C">
              <w:t>Customer Organisation Name</w:t>
            </w:r>
          </w:p>
        </w:tc>
        <w:tc>
          <w:tcPr>
            <w:tcW w:w="5335" w:type="dxa"/>
          </w:tcPr>
          <w:p w14:paraId="11290045" w14:textId="23806AB9" w:rsidR="00697402" w:rsidRPr="00865D9C" w:rsidRDefault="00697402" w:rsidP="007B602C"/>
        </w:tc>
      </w:tr>
      <w:tr w:rsidR="00A633C1" w:rsidRPr="00865D9C" w14:paraId="38CEB274" w14:textId="77777777" w:rsidTr="003D3E2D">
        <w:trPr>
          <w:cantSplit/>
        </w:trPr>
        <w:tc>
          <w:tcPr>
            <w:tcW w:w="3681" w:type="dxa"/>
            <w:shd w:val="clear" w:color="auto" w:fill="DEEAF6" w:themeFill="accent5" w:themeFillTint="33"/>
          </w:tcPr>
          <w:p w14:paraId="1CBD01B4" w14:textId="17AA2496" w:rsidR="00697402" w:rsidRPr="00865D9C" w:rsidRDefault="00837C79" w:rsidP="00E20D61">
            <w:r w:rsidRPr="00865D9C">
              <w:t>Name of Referee within customer organisation responsible for awarding the contract or managing the contract</w:t>
            </w:r>
          </w:p>
        </w:tc>
        <w:tc>
          <w:tcPr>
            <w:tcW w:w="5335" w:type="dxa"/>
          </w:tcPr>
          <w:p w14:paraId="19F7218C" w14:textId="108AFEB9" w:rsidR="00697402" w:rsidRPr="00865D9C" w:rsidRDefault="00697402" w:rsidP="007B602C"/>
        </w:tc>
      </w:tr>
      <w:tr w:rsidR="00A633C1" w:rsidRPr="00865D9C" w14:paraId="6145878A" w14:textId="77777777" w:rsidTr="003D3E2D">
        <w:trPr>
          <w:cantSplit/>
        </w:trPr>
        <w:tc>
          <w:tcPr>
            <w:tcW w:w="3681" w:type="dxa"/>
            <w:shd w:val="clear" w:color="auto" w:fill="DEEAF6" w:themeFill="accent5" w:themeFillTint="33"/>
          </w:tcPr>
          <w:p w14:paraId="6CA0E7A0" w14:textId="2B610E46" w:rsidR="00697402" w:rsidRPr="00865D9C" w:rsidRDefault="00E20D61" w:rsidP="00E20D61">
            <w:r w:rsidRPr="00865D9C">
              <w:t>P</w:t>
            </w:r>
            <w:r w:rsidR="00F74567" w:rsidRPr="00865D9C">
              <w:t>osition/Title of Referee within customer organisation</w:t>
            </w:r>
          </w:p>
        </w:tc>
        <w:tc>
          <w:tcPr>
            <w:tcW w:w="5335" w:type="dxa"/>
          </w:tcPr>
          <w:p w14:paraId="73E2DD02" w14:textId="3F5AB112" w:rsidR="00697402" w:rsidRPr="00865D9C" w:rsidRDefault="00697402" w:rsidP="007B602C"/>
        </w:tc>
      </w:tr>
      <w:tr w:rsidR="00F973A5" w:rsidRPr="00865D9C" w14:paraId="3992EA9B" w14:textId="77777777" w:rsidTr="003D3E2D">
        <w:trPr>
          <w:cantSplit/>
        </w:trPr>
        <w:tc>
          <w:tcPr>
            <w:tcW w:w="3681" w:type="dxa"/>
            <w:shd w:val="clear" w:color="auto" w:fill="DEEAF6" w:themeFill="accent5" w:themeFillTint="33"/>
          </w:tcPr>
          <w:p w14:paraId="68EE279F" w14:textId="3065F77E" w:rsidR="00F973A5" w:rsidRPr="00865D9C" w:rsidRDefault="00F973A5" w:rsidP="00E20D61">
            <w:r w:rsidRPr="00865D9C">
              <w:t>Referee Contact Number</w:t>
            </w:r>
          </w:p>
        </w:tc>
        <w:tc>
          <w:tcPr>
            <w:tcW w:w="5335" w:type="dxa"/>
          </w:tcPr>
          <w:p w14:paraId="1372E39E" w14:textId="1547E808" w:rsidR="00F973A5" w:rsidRPr="00865D9C" w:rsidRDefault="00F973A5" w:rsidP="007B602C"/>
        </w:tc>
      </w:tr>
      <w:tr w:rsidR="00AE5949" w:rsidRPr="00865D9C" w14:paraId="34824B29" w14:textId="77777777" w:rsidTr="003D3E2D">
        <w:trPr>
          <w:cantSplit/>
        </w:trPr>
        <w:tc>
          <w:tcPr>
            <w:tcW w:w="3681" w:type="dxa"/>
            <w:shd w:val="clear" w:color="auto" w:fill="DEEAF6" w:themeFill="accent5" w:themeFillTint="33"/>
          </w:tcPr>
          <w:p w14:paraId="26D8750C" w14:textId="131899DC" w:rsidR="00AE5949" w:rsidRPr="00865D9C" w:rsidRDefault="00AE5949" w:rsidP="00E20D61">
            <w:r w:rsidRPr="00865D9C">
              <w:t>Referee Contact Email Address</w:t>
            </w:r>
          </w:p>
        </w:tc>
        <w:tc>
          <w:tcPr>
            <w:tcW w:w="5335" w:type="dxa"/>
          </w:tcPr>
          <w:p w14:paraId="590F216D" w14:textId="029D26AB" w:rsidR="00AE5949" w:rsidRPr="00865D9C" w:rsidRDefault="00AE5949" w:rsidP="007B602C"/>
        </w:tc>
      </w:tr>
      <w:tr w:rsidR="00E71258" w:rsidRPr="00865D9C" w14:paraId="506EDCC0" w14:textId="77777777" w:rsidTr="003D3E2D">
        <w:trPr>
          <w:cantSplit/>
        </w:trPr>
        <w:tc>
          <w:tcPr>
            <w:tcW w:w="3681" w:type="dxa"/>
            <w:shd w:val="clear" w:color="auto" w:fill="DEEAF6" w:themeFill="accent5" w:themeFillTint="33"/>
          </w:tcPr>
          <w:p w14:paraId="126DB637" w14:textId="26E502E1" w:rsidR="00E71258" w:rsidRPr="00865D9C" w:rsidRDefault="00E71258" w:rsidP="00E20D61">
            <w:pPr>
              <w:rPr>
                <w:color w:val="264E79"/>
              </w:rPr>
            </w:pPr>
            <w:r w:rsidRPr="00865D9C">
              <w:rPr>
                <w:rFonts w:eastAsiaTheme="minorHAnsi"/>
              </w:rPr>
              <w:t xml:space="preserve">Start date of this contract </w:t>
            </w:r>
          </w:p>
        </w:tc>
        <w:tc>
          <w:tcPr>
            <w:tcW w:w="5335" w:type="dxa"/>
          </w:tcPr>
          <w:p w14:paraId="15F418FA" w14:textId="1545B716" w:rsidR="00E71258" w:rsidRPr="00865D9C" w:rsidRDefault="00E71258" w:rsidP="007B602C">
            <w:pPr>
              <w:rPr>
                <w:highlight w:val="lightGray"/>
              </w:rPr>
            </w:pPr>
          </w:p>
        </w:tc>
      </w:tr>
      <w:tr w:rsidR="00004A55" w:rsidRPr="00865D9C" w14:paraId="681A8150" w14:textId="77777777" w:rsidTr="003D3E2D">
        <w:trPr>
          <w:cantSplit/>
        </w:trPr>
        <w:tc>
          <w:tcPr>
            <w:tcW w:w="3681" w:type="dxa"/>
            <w:shd w:val="clear" w:color="auto" w:fill="DEEAF6" w:themeFill="accent5" w:themeFillTint="33"/>
          </w:tcPr>
          <w:p w14:paraId="7A80D5C1" w14:textId="41053B49" w:rsidR="00004A55" w:rsidRPr="00865D9C" w:rsidRDefault="00004A55" w:rsidP="00E20D61">
            <w:pPr>
              <w:rPr>
                <w:rFonts w:eastAsiaTheme="minorHAnsi"/>
              </w:rPr>
            </w:pPr>
            <w:r w:rsidRPr="00865D9C">
              <w:rPr>
                <w:rFonts w:eastAsiaTheme="minorHAnsi"/>
              </w:rPr>
              <w:t>Contract Duration/Term (including any possible extensions)</w:t>
            </w:r>
          </w:p>
        </w:tc>
        <w:tc>
          <w:tcPr>
            <w:tcW w:w="5335" w:type="dxa"/>
          </w:tcPr>
          <w:p w14:paraId="3B95423A" w14:textId="2E8D85A2" w:rsidR="00004A55" w:rsidRPr="00865D9C" w:rsidRDefault="00004A55" w:rsidP="007B602C">
            <w:pPr>
              <w:rPr>
                <w:highlight w:val="lightGray"/>
              </w:rPr>
            </w:pPr>
          </w:p>
        </w:tc>
      </w:tr>
      <w:tr w:rsidR="00403F56" w:rsidRPr="00865D9C" w14:paraId="2AEFA3FF" w14:textId="77777777" w:rsidTr="003D3E2D">
        <w:trPr>
          <w:cantSplit/>
        </w:trPr>
        <w:tc>
          <w:tcPr>
            <w:tcW w:w="3681" w:type="dxa"/>
            <w:shd w:val="clear" w:color="auto" w:fill="DEEAF6" w:themeFill="accent5" w:themeFillTint="33"/>
          </w:tcPr>
          <w:p w14:paraId="6E448F56" w14:textId="52CAB254" w:rsidR="00403F56" w:rsidRPr="00865D9C" w:rsidRDefault="008C2D40" w:rsidP="00E20D61">
            <w:pPr>
              <w:rPr>
                <w:rFonts w:eastAsiaTheme="minorHAnsi"/>
              </w:rPr>
            </w:pPr>
            <w:r w:rsidRPr="00865D9C">
              <w:t>Total Contract Value (excluding VAT)</w:t>
            </w:r>
          </w:p>
        </w:tc>
        <w:tc>
          <w:tcPr>
            <w:tcW w:w="5335" w:type="dxa"/>
          </w:tcPr>
          <w:p w14:paraId="573BC489" w14:textId="064C6C00" w:rsidR="00403F56" w:rsidRPr="00865D9C" w:rsidRDefault="00403F56" w:rsidP="007B602C">
            <w:pPr>
              <w:rPr>
                <w:highlight w:val="lightGray"/>
              </w:rPr>
            </w:pPr>
          </w:p>
        </w:tc>
      </w:tr>
      <w:tr w:rsidR="00520EDC" w:rsidRPr="00865D9C" w14:paraId="5DDD3A4B" w14:textId="77777777" w:rsidTr="003D3E2D">
        <w:trPr>
          <w:cantSplit/>
        </w:trPr>
        <w:tc>
          <w:tcPr>
            <w:tcW w:w="3681" w:type="dxa"/>
            <w:shd w:val="clear" w:color="auto" w:fill="DEEAF6" w:themeFill="accent5" w:themeFillTint="33"/>
          </w:tcPr>
          <w:p w14:paraId="12720A12" w14:textId="49D43A11" w:rsidR="00520EDC" w:rsidRPr="00865D9C" w:rsidRDefault="009C03D5" w:rsidP="00E20D61">
            <w:pPr>
              <w:rPr>
                <w:rFonts w:eastAsiaTheme="minorHAnsi"/>
              </w:rPr>
            </w:pPr>
            <w:r w:rsidRPr="00865D9C">
              <w:rPr>
                <w:rFonts w:eastAsiaTheme="minorHAnsi"/>
              </w:rPr>
              <w:lastRenderedPageBreak/>
              <w:t>Des</w:t>
            </w:r>
            <w:r w:rsidR="000722B6" w:rsidRPr="00865D9C">
              <w:rPr>
                <w:rFonts w:eastAsiaTheme="minorHAnsi"/>
              </w:rPr>
              <w:t>cribe the services provided (Max. 500 words)</w:t>
            </w:r>
          </w:p>
        </w:tc>
        <w:tc>
          <w:tcPr>
            <w:tcW w:w="5335" w:type="dxa"/>
          </w:tcPr>
          <w:p w14:paraId="7CF0B48C" w14:textId="77777777" w:rsidR="00520EDC" w:rsidRPr="00865D9C" w:rsidRDefault="00520EDC" w:rsidP="007B602C">
            <w:pPr>
              <w:rPr>
                <w:highlight w:val="lightGray"/>
              </w:rPr>
            </w:pPr>
          </w:p>
          <w:p w14:paraId="1D98C2F8" w14:textId="77777777" w:rsidR="00713CEE" w:rsidRPr="00865D9C" w:rsidRDefault="00713CEE" w:rsidP="007B602C">
            <w:pPr>
              <w:rPr>
                <w:highlight w:val="lightGray"/>
              </w:rPr>
            </w:pPr>
          </w:p>
          <w:p w14:paraId="2934BFCD" w14:textId="77777777" w:rsidR="00713CEE" w:rsidRPr="00865D9C" w:rsidRDefault="00713CEE" w:rsidP="007B602C">
            <w:pPr>
              <w:rPr>
                <w:highlight w:val="lightGray"/>
              </w:rPr>
            </w:pPr>
          </w:p>
          <w:p w14:paraId="3BF91667" w14:textId="77777777" w:rsidR="00713CEE" w:rsidRPr="00865D9C" w:rsidRDefault="00713CEE" w:rsidP="007B602C">
            <w:pPr>
              <w:rPr>
                <w:highlight w:val="lightGray"/>
              </w:rPr>
            </w:pPr>
          </w:p>
        </w:tc>
      </w:tr>
      <w:tr w:rsidR="004C6B3E" w:rsidRPr="00865D9C" w14:paraId="68492781" w14:textId="77777777" w:rsidTr="003D3E2D">
        <w:trPr>
          <w:cantSplit/>
        </w:trPr>
        <w:tc>
          <w:tcPr>
            <w:tcW w:w="3681" w:type="dxa"/>
            <w:shd w:val="clear" w:color="auto" w:fill="DEEAF6" w:themeFill="accent5" w:themeFillTint="33"/>
          </w:tcPr>
          <w:p w14:paraId="66104D40" w14:textId="13B5B4D7" w:rsidR="000B2877" w:rsidRPr="00865D9C" w:rsidRDefault="000722B6" w:rsidP="00E20D61">
            <w:r w:rsidRPr="00865D9C">
              <w:t>Describe the similarity to CnaM requirements</w:t>
            </w:r>
            <w:r w:rsidR="00BA7FC9" w:rsidRPr="00865D9C">
              <w:t xml:space="preserve"> </w:t>
            </w:r>
            <w:r w:rsidR="003D3E2D" w:rsidRPr="00865D9C">
              <w:rPr>
                <w:rFonts w:eastAsiaTheme="minorHAnsi"/>
              </w:rPr>
              <w:t xml:space="preserve">(Max. </w:t>
            </w:r>
            <w:r w:rsidR="00BA7FC9" w:rsidRPr="00865D9C">
              <w:rPr>
                <w:rFonts w:eastAsiaTheme="minorHAnsi"/>
              </w:rPr>
              <w:t>200</w:t>
            </w:r>
            <w:r w:rsidR="003D3E2D" w:rsidRPr="00865D9C">
              <w:rPr>
                <w:rFonts w:eastAsiaTheme="minorHAnsi"/>
              </w:rPr>
              <w:t xml:space="preserve"> words)</w:t>
            </w:r>
          </w:p>
        </w:tc>
        <w:tc>
          <w:tcPr>
            <w:tcW w:w="5335" w:type="dxa"/>
          </w:tcPr>
          <w:p w14:paraId="3D2E396F" w14:textId="77777777" w:rsidR="00234DA5" w:rsidRPr="00865D9C" w:rsidRDefault="00234DA5" w:rsidP="007B602C"/>
          <w:p w14:paraId="05D306F6" w14:textId="77777777" w:rsidR="00713CEE" w:rsidRPr="00865D9C" w:rsidRDefault="00713CEE" w:rsidP="007B602C"/>
          <w:p w14:paraId="2CE63616" w14:textId="77777777" w:rsidR="00713CEE" w:rsidRPr="00865D9C" w:rsidRDefault="00713CEE" w:rsidP="007B602C"/>
          <w:p w14:paraId="1A707BC6" w14:textId="1CD78B8F" w:rsidR="00713CEE" w:rsidRPr="00865D9C" w:rsidRDefault="00713CEE" w:rsidP="007B602C"/>
        </w:tc>
      </w:tr>
    </w:tbl>
    <w:p w14:paraId="50F2C828" w14:textId="71924054" w:rsidR="00B96046" w:rsidRPr="00865D9C" w:rsidRDefault="00B96046" w:rsidP="007B602C"/>
    <w:tbl>
      <w:tblPr>
        <w:tblStyle w:val="TableGrid"/>
        <w:tblW w:w="0" w:type="auto"/>
        <w:tblBorders>
          <w:top w:val="single" w:sz="4" w:space="0" w:color="2E74B5" w:themeColor="accent5" w:themeShade="BF"/>
          <w:left w:val="single" w:sz="4" w:space="0" w:color="2E74B5" w:themeColor="accent5" w:themeShade="BF"/>
          <w:bottom w:val="single" w:sz="4" w:space="0" w:color="2E74B5" w:themeColor="accent5" w:themeShade="BF"/>
          <w:right w:val="single" w:sz="4" w:space="0" w:color="2E74B5" w:themeColor="accent5" w:themeShade="BF"/>
          <w:insideH w:val="single" w:sz="4" w:space="0" w:color="2E74B5" w:themeColor="accent5" w:themeShade="BF"/>
          <w:insideV w:val="single" w:sz="4" w:space="0" w:color="2E74B5" w:themeColor="accent5" w:themeShade="BF"/>
        </w:tblBorders>
        <w:tblCellMar>
          <w:top w:w="57" w:type="dxa"/>
          <w:bottom w:w="57" w:type="dxa"/>
        </w:tblCellMar>
        <w:tblLook w:val="04A0" w:firstRow="1" w:lastRow="0" w:firstColumn="1" w:lastColumn="0" w:noHBand="0" w:noVBand="1"/>
      </w:tblPr>
      <w:tblGrid>
        <w:gridCol w:w="3681"/>
        <w:gridCol w:w="5335"/>
      </w:tblGrid>
      <w:tr w:rsidR="009466B1" w:rsidRPr="00865D9C" w14:paraId="19A2C4D0" w14:textId="77777777" w:rsidTr="00704915">
        <w:tc>
          <w:tcPr>
            <w:tcW w:w="9016" w:type="dxa"/>
            <w:gridSpan w:val="2"/>
            <w:shd w:val="clear" w:color="auto" w:fill="1F4E79" w:themeFill="accent5" w:themeFillShade="80"/>
          </w:tcPr>
          <w:p w14:paraId="6D8EC830" w14:textId="54631E93" w:rsidR="009466B1" w:rsidRPr="00865D9C" w:rsidRDefault="009466B1" w:rsidP="00704915">
            <w:pPr>
              <w:pStyle w:val="BlueBar12"/>
              <w:rPr>
                <w:sz w:val="22"/>
                <w:szCs w:val="22"/>
              </w:rPr>
            </w:pPr>
            <w:r w:rsidRPr="00865D9C">
              <w:rPr>
                <w:sz w:val="22"/>
                <w:szCs w:val="22"/>
              </w:rPr>
              <w:t>PREVIOUS CONTRACT EXPERIENCE AND REFERENCE – CONTRACT 2</w:t>
            </w:r>
          </w:p>
        </w:tc>
      </w:tr>
      <w:tr w:rsidR="009466B1" w:rsidRPr="00865D9C" w14:paraId="7BF6ED52" w14:textId="77777777" w:rsidTr="00704915">
        <w:trPr>
          <w:cantSplit/>
        </w:trPr>
        <w:tc>
          <w:tcPr>
            <w:tcW w:w="3681" w:type="dxa"/>
            <w:shd w:val="clear" w:color="auto" w:fill="DEEAF6" w:themeFill="accent5" w:themeFillTint="33"/>
          </w:tcPr>
          <w:p w14:paraId="14651E48" w14:textId="04A8D429" w:rsidR="009466B1" w:rsidRPr="00865D9C" w:rsidRDefault="009466B1" w:rsidP="00704915">
            <w:pPr>
              <w:rPr>
                <w:rFonts w:eastAsiaTheme="minorHAnsi"/>
              </w:rPr>
            </w:pPr>
            <w:r w:rsidRPr="00865D9C">
              <w:rPr>
                <w:rFonts w:eastAsiaTheme="minorHAnsi"/>
              </w:rPr>
              <w:t xml:space="preserve">Title </w:t>
            </w:r>
            <w:r w:rsidR="003954C1" w:rsidRPr="00865D9C">
              <w:rPr>
                <w:rFonts w:eastAsiaTheme="minorHAnsi"/>
              </w:rPr>
              <w:t>/</w:t>
            </w:r>
            <w:r w:rsidRPr="00865D9C">
              <w:rPr>
                <w:rFonts w:eastAsiaTheme="minorHAnsi"/>
              </w:rPr>
              <w:t xml:space="preserve"> Brief Description of the Contract</w:t>
            </w:r>
          </w:p>
        </w:tc>
        <w:tc>
          <w:tcPr>
            <w:tcW w:w="5335" w:type="dxa"/>
          </w:tcPr>
          <w:p w14:paraId="064764E9" w14:textId="77777777" w:rsidR="009466B1" w:rsidRPr="00865D9C" w:rsidRDefault="009466B1" w:rsidP="00704915"/>
        </w:tc>
      </w:tr>
      <w:tr w:rsidR="009466B1" w:rsidRPr="00865D9C" w14:paraId="5FA6E0F8" w14:textId="77777777" w:rsidTr="00704915">
        <w:trPr>
          <w:cantSplit/>
        </w:trPr>
        <w:tc>
          <w:tcPr>
            <w:tcW w:w="3681" w:type="dxa"/>
            <w:shd w:val="clear" w:color="auto" w:fill="DEEAF6" w:themeFill="accent5" w:themeFillTint="33"/>
          </w:tcPr>
          <w:p w14:paraId="4AFB6936" w14:textId="77777777" w:rsidR="009466B1" w:rsidRPr="00865D9C" w:rsidRDefault="009466B1" w:rsidP="00704915">
            <w:r w:rsidRPr="00865D9C">
              <w:t>Customer Organisation Name</w:t>
            </w:r>
          </w:p>
        </w:tc>
        <w:tc>
          <w:tcPr>
            <w:tcW w:w="5335" w:type="dxa"/>
          </w:tcPr>
          <w:p w14:paraId="2A00115D" w14:textId="77777777" w:rsidR="009466B1" w:rsidRPr="00865D9C" w:rsidRDefault="009466B1" w:rsidP="00704915"/>
        </w:tc>
      </w:tr>
      <w:tr w:rsidR="009466B1" w:rsidRPr="00865D9C" w14:paraId="31D68220" w14:textId="77777777" w:rsidTr="00704915">
        <w:trPr>
          <w:cantSplit/>
        </w:trPr>
        <w:tc>
          <w:tcPr>
            <w:tcW w:w="3681" w:type="dxa"/>
            <w:shd w:val="clear" w:color="auto" w:fill="DEEAF6" w:themeFill="accent5" w:themeFillTint="33"/>
          </w:tcPr>
          <w:p w14:paraId="20116F2D" w14:textId="77777777" w:rsidR="009466B1" w:rsidRPr="00865D9C" w:rsidRDefault="009466B1" w:rsidP="00704915">
            <w:r w:rsidRPr="00865D9C">
              <w:t>Name of Referee within customer organisation responsible for awarding the contract or managing the contract</w:t>
            </w:r>
          </w:p>
        </w:tc>
        <w:tc>
          <w:tcPr>
            <w:tcW w:w="5335" w:type="dxa"/>
          </w:tcPr>
          <w:p w14:paraId="57E2C619" w14:textId="77777777" w:rsidR="009466B1" w:rsidRPr="00865D9C" w:rsidRDefault="009466B1" w:rsidP="00704915"/>
        </w:tc>
      </w:tr>
      <w:tr w:rsidR="009466B1" w:rsidRPr="00865D9C" w14:paraId="5A36313B" w14:textId="77777777" w:rsidTr="00704915">
        <w:trPr>
          <w:cantSplit/>
        </w:trPr>
        <w:tc>
          <w:tcPr>
            <w:tcW w:w="3681" w:type="dxa"/>
            <w:shd w:val="clear" w:color="auto" w:fill="DEEAF6" w:themeFill="accent5" w:themeFillTint="33"/>
          </w:tcPr>
          <w:p w14:paraId="0D4AE5B0" w14:textId="77777777" w:rsidR="009466B1" w:rsidRPr="00865D9C" w:rsidRDefault="009466B1" w:rsidP="00704915">
            <w:r w:rsidRPr="00865D9C">
              <w:t>Position/Title of Referee within customer organisation</w:t>
            </w:r>
          </w:p>
        </w:tc>
        <w:tc>
          <w:tcPr>
            <w:tcW w:w="5335" w:type="dxa"/>
          </w:tcPr>
          <w:p w14:paraId="0D5A3F2C" w14:textId="77777777" w:rsidR="009466B1" w:rsidRPr="00865D9C" w:rsidRDefault="009466B1" w:rsidP="00704915"/>
        </w:tc>
      </w:tr>
      <w:tr w:rsidR="009466B1" w:rsidRPr="00865D9C" w14:paraId="3AD1EB8F" w14:textId="77777777" w:rsidTr="00704915">
        <w:trPr>
          <w:cantSplit/>
        </w:trPr>
        <w:tc>
          <w:tcPr>
            <w:tcW w:w="3681" w:type="dxa"/>
            <w:shd w:val="clear" w:color="auto" w:fill="DEEAF6" w:themeFill="accent5" w:themeFillTint="33"/>
          </w:tcPr>
          <w:p w14:paraId="6C0B91C0" w14:textId="77777777" w:rsidR="009466B1" w:rsidRPr="00865D9C" w:rsidRDefault="009466B1" w:rsidP="00704915">
            <w:r w:rsidRPr="00865D9C">
              <w:t>Referee Contact Number</w:t>
            </w:r>
          </w:p>
        </w:tc>
        <w:tc>
          <w:tcPr>
            <w:tcW w:w="5335" w:type="dxa"/>
          </w:tcPr>
          <w:p w14:paraId="12E3737B" w14:textId="77777777" w:rsidR="009466B1" w:rsidRPr="00865D9C" w:rsidRDefault="009466B1" w:rsidP="00704915"/>
        </w:tc>
      </w:tr>
      <w:tr w:rsidR="009466B1" w:rsidRPr="00865D9C" w14:paraId="7CC3D7E3" w14:textId="77777777" w:rsidTr="00704915">
        <w:trPr>
          <w:cantSplit/>
        </w:trPr>
        <w:tc>
          <w:tcPr>
            <w:tcW w:w="3681" w:type="dxa"/>
            <w:shd w:val="clear" w:color="auto" w:fill="DEEAF6" w:themeFill="accent5" w:themeFillTint="33"/>
          </w:tcPr>
          <w:p w14:paraId="2246976E" w14:textId="77777777" w:rsidR="009466B1" w:rsidRPr="00865D9C" w:rsidRDefault="009466B1" w:rsidP="00704915">
            <w:r w:rsidRPr="00865D9C">
              <w:t>Referee Contact Email Address</w:t>
            </w:r>
          </w:p>
        </w:tc>
        <w:tc>
          <w:tcPr>
            <w:tcW w:w="5335" w:type="dxa"/>
          </w:tcPr>
          <w:p w14:paraId="092C1F92" w14:textId="77777777" w:rsidR="009466B1" w:rsidRPr="00865D9C" w:rsidRDefault="009466B1" w:rsidP="00704915"/>
        </w:tc>
      </w:tr>
      <w:tr w:rsidR="009466B1" w:rsidRPr="00865D9C" w14:paraId="28AC0211" w14:textId="77777777" w:rsidTr="00704915">
        <w:trPr>
          <w:cantSplit/>
        </w:trPr>
        <w:tc>
          <w:tcPr>
            <w:tcW w:w="3681" w:type="dxa"/>
            <w:shd w:val="clear" w:color="auto" w:fill="DEEAF6" w:themeFill="accent5" w:themeFillTint="33"/>
          </w:tcPr>
          <w:p w14:paraId="003E13FC" w14:textId="16B5B17A" w:rsidR="009466B1" w:rsidRPr="00865D9C" w:rsidRDefault="009466B1" w:rsidP="00704915">
            <w:pPr>
              <w:rPr>
                <w:color w:val="264E79"/>
              </w:rPr>
            </w:pPr>
            <w:r w:rsidRPr="00865D9C">
              <w:rPr>
                <w:rFonts w:eastAsiaTheme="minorHAnsi"/>
              </w:rPr>
              <w:t xml:space="preserve">Start date of this contract </w:t>
            </w:r>
          </w:p>
        </w:tc>
        <w:tc>
          <w:tcPr>
            <w:tcW w:w="5335" w:type="dxa"/>
          </w:tcPr>
          <w:p w14:paraId="6891490A" w14:textId="77777777" w:rsidR="009466B1" w:rsidRPr="00865D9C" w:rsidRDefault="009466B1" w:rsidP="00704915">
            <w:pPr>
              <w:rPr>
                <w:highlight w:val="lightGray"/>
              </w:rPr>
            </w:pPr>
          </w:p>
        </w:tc>
      </w:tr>
      <w:tr w:rsidR="009466B1" w:rsidRPr="00865D9C" w14:paraId="447A5749" w14:textId="77777777" w:rsidTr="00704915">
        <w:trPr>
          <w:cantSplit/>
        </w:trPr>
        <w:tc>
          <w:tcPr>
            <w:tcW w:w="3681" w:type="dxa"/>
            <w:shd w:val="clear" w:color="auto" w:fill="DEEAF6" w:themeFill="accent5" w:themeFillTint="33"/>
          </w:tcPr>
          <w:p w14:paraId="69D80A95" w14:textId="77777777" w:rsidR="009466B1" w:rsidRPr="00865D9C" w:rsidRDefault="009466B1" w:rsidP="00704915">
            <w:pPr>
              <w:rPr>
                <w:rFonts w:eastAsiaTheme="minorHAnsi"/>
              </w:rPr>
            </w:pPr>
            <w:r w:rsidRPr="00865D9C">
              <w:rPr>
                <w:rFonts w:eastAsiaTheme="minorHAnsi"/>
              </w:rPr>
              <w:t>Contract Duration/Term (including any possible extensions)</w:t>
            </w:r>
          </w:p>
        </w:tc>
        <w:tc>
          <w:tcPr>
            <w:tcW w:w="5335" w:type="dxa"/>
          </w:tcPr>
          <w:p w14:paraId="201AF01D" w14:textId="77777777" w:rsidR="009466B1" w:rsidRPr="00865D9C" w:rsidRDefault="009466B1" w:rsidP="00704915">
            <w:pPr>
              <w:rPr>
                <w:highlight w:val="lightGray"/>
              </w:rPr>
            </w:pPr>
          </w:p>
        </w:tc>
      </w:tr>
      <w:tr w:rsidR="009466B1" w:rsidRPr="00865D9C" w14:paraId="766DC976" w14:textId="77777777" w:rsidTr="00704915">
        <w:trPr>
          <w:cantSplit/>
        </w:trPr>
        <w:tc>
          <w:tcPr>
            <w:tcW w:w="3681" w:type="dxa"/>
            <w:shd w:val="clear" w:color="auto" w:fill="DEEAF6" w:themeFill="accent5" w:themeFillTint="33"/>
          </w:tcPr>
          <w:p w14:paraId="247361B0" w14:textId="77777777" w:rsidR="009466B1" w:rsidRPr="00865D9C" w:rsidRDefault="009466B1" w:rsidP="00704915">
            <w:pPr>
              <w:rPr>
                <w:rFonts w:eastAsiaTheme="minorHAnsi"/>
              </w:rPr>
            </w:pPr>
            <w:r w:rsidRPr="00865D9C">
              <w:t>Total Contract Value (excluding VAT)</w:t>
            </w:r>
          </w:p>
        </w:tc>
        <w:tc>
          <w:tcPr>
            <w:tcW w:w="5335" w:type="dxa"/>
          </w:tcPr>
          <w:p w14:paraId="7977726D" w14:textId="77777777" w:rsidR="009466B1" w:rsidRPr="00865D9C" w:rsidRDefault="009466B1" w:rsidP="00704915">
            <w:pPr>
              <w:rPr>
                <w:highlight w:val="lightGray"/>
              </w:rPr>
            </w:pPr>
          </w:p>
        </w:tc>
      </w:tr>
      <w:tr w:rsidR="009466B1" w:rsidRPr="00865D9C" w14:paraId="3F986CB5" w14:textId="77777777" w:rsidTr="00704915">
        <w:trPr>
          <w:cantSplit/>
        </w:trPr>
        <w:tc>
          <w:tcPr>
            <w:tcW w:w="3681" w:type="dxa"/>
            <w:shd w:val="clear" w:color="auto" w:fill="DEEAF6" w:themeFill="accent5" w:themeFillTint="33"/>
          </w:tcPr>
          <w:p w14:paraId="6CD6BC76" w14:textId="77777777" w:rsidR="009466B1" w:rsidRPr="00865D9C" w:rsidRDefault="009466B1" w:rsidP="00704915">
            <w:pPr>
              <w:rPr>
                <w:rFonts w:eastAsiaTheme="minorHAnsi"/>
              </w:rPr>
            </w:pPr>
            <w:r w:rsidRPr="00865D9C">
              <w:rPr>
                <w:rFonts w:eastAsiaTheme="minorHAnsi"/>
              </w:rPr>
              <w:t>Describe the services provided (Max. 500 words)</w:t>
            </w:r>
          </w:p>
        </w:tc>
        <w:tc>
          <w:tcPr>
            <w:tcW w:w="5335" w:type="dxa"/>
          </w:tcPr>
          <w:p w14:paraId="17A738E7" w14:textId="77777777" w:rsidR="009466B1" w:rsidRPr="00865D9C" w:rsidRDefault="009466B1" w:rsidP="00704915">
            <w:pPr>
              <w:rPr>
                <w:highlight w:val="lightGray"/>
              </w:rPr>
            </w:pPr>
          </w:p>
          <w:p w14:paraId="51B5C530" w14:textId="77777777" w:rsidR="00713CEE" w:rsidRPr="00865D9C" w:rsidRDefault="00713CEE" w:rsidP="00704915">
            <w:pPr>
              <w:rPr>
                <w:highlight w:val="lightGray"/>
              </w:rPr>
            </w:pPr>
          </w:p>
          <w:p w14:paraId="417D5234" w14:textId="77777777" w:rsidR="00713CEE" w:rsidRPr="00865D9C" w:rsidRDefault="00713CEE" w:rsidP="00704915">
            <w:pPr>
              <w:rPr>
                <w:highlight w:val="lightGray"/>
              </w:rPr>
            </w:pPr>
          </w:p>
          <w:p w14:paraId="0508D9CE" w14:textId="77777777" w:rsidR="00713CEE" w:rsidRPr="00865D9C" w:rsidRDefault="00713CEE" w:rsidP="00704915">
            <w:pPr>
              <w:rPr>
                <w:highlight w:val="lightGray"/>
              </w:rPr>
            </w:pPr>
          </w:p>
        </w:tc>
      </w:tr>
      <w:tr w:rsidR="009466B1" w:rsidRPr="00865D9C" w14:paraId="79444EC2" w14:textId="77777777" w:rsidTr="00704915">
        <w:trPr>
          <w:cantSplit/>
        </w:trPr>
        <w:tc>
          <w:tcPr>
            <w:tcW w:w="3681" w:type="dxa"/>
            <w:shd w:val="clear" w:color="auto" w:fill="DEEAF6" w:themeFill="accent5" w:themeFillTint="33"/>
          </w:tcPr>
          <w:p w14:paraId="558F306C" w14:textId="77777777" w:rsidR="009466B1" w:rsidRPr="00865D9C" w:rsidRDefault="009466B1" w:rsidP="00704915">
            <w:r w:rsidRPr="00865D9C">
              <w:t xml:space="preserve">Describe the similarity to CnaM requirements </w:t>
            </w:r>
            <w:r w:rsidRPr="00865D9C">
              <w:rPr>
                <w:rFonts w:eastAsiaTheme="minorHAnsi"/>
              </w:rPr>
              <w:t>(Max. 200 words)</w:t>
            </w:r>
          </w:p>
        </w:tc>
        <w:tc>
          <w:tcPr>
            <w:tcW w:w="5335" w:type="dxa"/>
          </w:tcPr>
          <w:p w14:paraId="22BBB8EA" w14:textId="77777777" w:rsidR="009466B1" w:rsidRPr="00865D9C" w:rsidRDefault="009466B1" w:rsidP="00704915"/>
          <w:p w14:paraId="3B6D5D70" w14:textId="77777777" w:rsidR="00713CEE" w:rsidRPr="00865D9C" w:rsidRDefault="00713CEE" w:rsidP="00704915"/>
          <w:p w14:paraId="22EB3D90" w14:textId="77777777" w:rsidR="00713CEE" w:rsidRPr="00865D9C" w:rsidRDefault="00713CEE" w:rsidP="00704915"/>
          <w:p w14:paraId="714182D0" w14:textId="77777777" w:rsidR="00713CEE" w:rsidRPr="00865D9C" w:rsidRDefault="00713CEE" w:rsidP="00704915"/>
        </w:tc>
      </w:tr>
    </w:tbl>
    <w:p w14:paraId="725CCF6F" w14:textId="77777777" w:rsidR="009466B1" w:rsidRPr="00865D9C" w:rsidRDefault="009466B1" w:rsidP="007B602C"/>
    <w:p w14:paraId="540F0902" w14:textId="489BFF19" w:rsidR="00681288" w:rsidRPr="00865D9C" w:rsidRDefault="00681288" w:rsidP="00681288">
      <w:pPr>
        <w:pStyle w:val="BlueBar12"/>
        <w:rPr>
          <w:sz w:val="22"/>
          <w:szCs w:val="22"/>
        </w:rPr>
      </w:pPr>
      <w:r w:rsidRPr="00865D9C">
        <w:rPr>
          <w:sz w:val="22"/>
          <w:szCs w:val="22"/>
        </w:rPr>
        <w:lastRenderedPageBreak/>
        <w:t>SECTION C.</w:t>
      </w:r>
      <w:r w:rsidR="00353EFF" w:rsidRPr="00865D9C">
        <w:rPr>
          <w:sz w:val="22"/>
          <w:szCs w:val="22"/>
        </w:rPr>
        <w:t>5</w:t>
      </w:r>
      <w:r w:rsidRPr="00865D9C">
        <w:rPr>
          <w:sz w:val="22"/>
          <w:szCs w:val="22"/>
        </w:rPr>
        <w:t xml:space="preserve">  </w:t>
      </w:r>
      <w:r w:rsidR="00AB34F8" w:rsidRPr="00865D9C">
        <w:rPr>
          <w:sz w:val="22"/>
          <w:szCs w:val="22"/>
        </w:rPr>
        <w:t>Resource allocation</w:t>
      </w:r>
    </w:p>
    <w:p w14:paraId="05A972CC" w14:textId="2470DC9D" w:rsidR="00681288" w:rsidRPr="00865D9C" w:rsidRDefault="00681288" w:rsidP="00681288">
      <w:pPr>
        <w:pStyle w:val="BlueBar12"/>
        <w:rPr>
          <w:sz w:val="22"/>
          <w:szCs w:val="22"/>
        </w:rPr>
      </w:pPr>
      <w:r w:rsidRPr="00865D9C">
        <w:rPr>
          <w:sz w:val="22"/>
          <w:szCs w:val="22"/>
        </w:rPr>
        <w:t>Section 5.1.5 of the RFT refers)</w:t>
      </w:r>
    </w:p>
    <w:p w14:paraId="1F88AED1" w14:textId="77777777" w:rsidR="00865D9C" w:rsidRPr="00865D9C" w:rsidRDefault="00865D9C" w:rsidP="00865D9C">
      <w:pPr>
        <w:pStyle w:val="BlueBar12"/>
        <w:rPr>
          <w:sz w:val="22"/>
          <w:szCs w:val="22"/>
        </w:rPr>
      </w:pPr>
      <w:r w:rsidRPr="00865D9C">
        <w:rPr>
          <w:sz w:val="22"/>
          <w:szCs w:val="22"/>
        </w:rPr>
        <w:t xml:space="preserve">Tenderers must identify the key personnel nominated to undertake the Contract and provide a comprehensive CV for each key person identified. </w:t>
      </w:r>
    </w:p>
    <w:p w14:paraId="59A75088" w14:textId="77777777" w:rsidR="00865D9C" w:rsidRPr="00865D9C" w:rsidRDefault="00865D9C" w:rsidP="00865D9C">
      <w:pPr>
        <w:pStyle w:val="BlueBar12"/>
        <w:rPr>
          <w:sz w:val="22"/>
          <w:szCs w:val="22"/>
        </w:rPr>
      </w:pPr>
      <w:r w:rsidRPr="00865D9C">
        <w:rPr>
          <w:sz w:val="22"/>
          <w:szCs w:val="22"/>
        </w:rPr>
        <w:t xml:space="preserve">Tenderers must confirm that the proposed personnel will have sufficient availability to perform their allocated roles for the duration of the Contract. </w:t>
      </w:r>
    </w:p>
    <w:p w14:paraId="02C94BA0" w14:textId="77777777" w:rsidR="00865D9C" w:rsidRPr="00865D9C" w:rsidRDefault="00865D9C" w:rsidP="00865D9C">
      <w:pPr>
        <w:pStyle w:val="BlueBar12"/>
        <w:rPr>
          <w:sz w:val="22"/>
          <w:szCs w:val="22"/>
        </w:rPr>
      </w:pPr>
      <w:r w:rsidRPr="00865D9C">
        <w:rPr>
          <w:sz w:val="22"/>
          <w:szCs w:val="22"/>
        </w:rPr>
        <w:t xml:space="preserve">Tenderers must pass this requirement. </w:t>
      </w:r>
    </w:p>
    <w:p w14:paraId="7F66E0E9" w14:textId="524AB65C" w:rsidR="00865D9C" w:rsidRPr="00865D9C" w:rsidRDefault="00865D9C" w:rsidP="00865D9C">
      <w:pPr>
        <w:pStyle w:val="BlueBar12"/>
        <w:rPr>
          <w:sz w:val="22"/>
          <w:szCs w:val="22"/>
        </w:rPr>
      </w:pPr>
    </w:p>
    <w:p w14:paraId="008FE49B" w14:textId="63E89628" w:rsidR="00681288" w:rsidRPr="00865D9C" w:rsidRDefault="00681288" w:rsidP="007B602C">
      <w:r w:rsidRPr="00865D9C">
        <w:rPr>
          <w:b/>
          <w:bCs/>
          <w:color w:val="FFFFFF" w:themeColor="background1"/>
        </w:rPr>
        <w:t xml:space="preserve">must demonstrate that they have the technical capability, professional </w:t>
      </w:r>
      <w:proofErr w:type="spellStart"/>
      <w:r w:rsidRPr="00865D9C">
        <w:rPr>
          <w:b/>
          <w:bCs/>
          <w:color w:val="FFFFFF" w:themeColor="background1"/>
        </w:rPr>
        <w:t>compe</w:t>
      </w:r>
      <w:proofErr w:type="spellEnd"/>
    </w:p>
    <w:p w14:paraId="74740041" w14:textId="0A2F5F67" w:rsidR="00681288" w:rsidRPr="00865D9C" w:rsidRDefault="00681288" w:rsidP="00681288">
      <w:pPr>
        <w:rPr>
          <w:b/>
          <w:bCs/>
        </w:rPr>
      </w:pPr>
      <w:r w:rsidRPr="00865D9C">
        <w:rPr>
          <w:rFonts w:ascii="Segoe UI Symbol" w:hAnsi="Segoe UI Symbol" w:cs="Segoe UI Symbol"/>
        </w:rPr>
        <w:t>☐</w:t>
      </w:r>
      <w:r w:rsidRPr="00865D9C">
        <w:t xml:space="preserve"> </w:t>
      </w:r>
      <w:r w:rsidR="001778CA" w:rsidRPr="00865D9C">
        <w:rPr>
          <w:b/>
          <w:bCs/>
        </w:rPr>
        <w:t>We confirm that the proposed personnel identified in our Tender will have sufficient availability to perform their allocated roles for the duration of the Contract.</w:t>
      </w:r>
    </w:p>
    <w:p w14:paraId="518D3D4C" w14:textId="77777777" w:rsidR="001778CA" w:rsidRPr="00865D9C" w:rsidRDefault="001778CA" w:rsidP="00681288"/>
    <w:p w14:paraId="213ABA99" w14:textId="77777777" w:rsidR="00681288" w:rsidRPr="00865D9C" w:rsidRDefault="00681288" w:rsidP="00681288">
      <w:r w:rsidRPr="00865D9C">
        <w:t>Comprehensive CVs for each key person must be provided with the Tender.</w:t>
      </w:r>
    </w:p>
    <w:p w14:paraId="5857E345" w14:textId="77777777" w:rsidR="00391C1E" w:rsidRPr="00865D9C" w:rsidRDefault="00391C1E" w:rsidP="00681288"/>
    <w:p w14:paraId="773EE99F" w14:textId="1A9CFCD6" w:rsidR="00AB34F8" w:rsidRPr="00865D9C" w:rsidRDefault="00681288" w:rsidP="007B602C">
      <w:r w:rsidRPr="00865D9C">
        <w:rPr>
          <w:b/>
          <w:bCs/>
        </w:rPr>
        <w:t>Note:</w:t>
      </w:r>
      <w:r w:rsidRPr="00865D9C">
        <w:t xml:space="preserve"> </w:t>
      </w:r>
      <w:r w:rsidR="001778CA" w:rsidRPr="00865D9C">
        <w:t xml:space="preserve">The quality and suitability of the proposed delivery team, including relevant skills, qualifications, experience, team structure, allocation of roles and capacity, will be assessed separately under the </w:t>
      </w:r>
      <w:r w:rsidR="001778CA" w:rsidRPr="00865D9C">
        <w:rPr>
          <w:b/>
          <w:bCs/>
        </w:rPr>
        <w:t>Relevant Experience and Capacity</w:t>
      </w:r>
      <w:r w:rsidR="001778CA" w:rsidRPr="00865D9C">
        <w:t xml:space="preserve"> Award Criterion.</w:t>
      </w:r>
    </w:p>
    <w:p w14:paraId="6E4EEC8E" w14:textId="77777777" w:rsidR="002A1EC4" w:rsidRPr="00865D9C" w:rsidRDefault="002A1EC4" w:rsidP="007B602C"/>
    <w:p w14:paraId="661D6C1A" w14:textId="5759B0A4" w:rsidR="008870CE" w:rsidRPr="00865D9C" w:rsidRDefault="000C566A" w:rsidP="007B602C">
      <w:pPr>
        <w:pStyle w:val="Heading1"/>
        <w:rPr>
          <w:rFonts w:asciiTheme="minorHAnsi" w:hAnsiTheme="minorHAnsi" w:cstheme="minorHAnsi"/>
          <w:sz w:val="22"/>
          <w:szCs w:val="22"/>
        </w:rPr>
      </w:pPr>
      <w:r w:rsidRPr="00865D9C">
        <w:rPr>
          <w:rFonts w:asciiTheme="minorHAnsi" w:hAnsiTheme="minorHAnsi" w:cstheme="minorHAnsi"/>
          <w:sz w:val="22"/>
          <w:szCs w:val="22"/>
        </w:rPr>
        <w:t xml:space="preserve"> </w:t>
      </w:r>
      <w:bookmarkStart w:id="16" w:name="_Toc239414309"/>
      <w:r w:rsidR="000C277A" w:rsidRPr="00865D9C">
        <w:rPr>
          <w:rFonts w:asciiTheme="minorHAnsi" w:hAnsiTheme="minorHAnsi" w:cstheme="minorHAnsi"/>
          <w:sz w:val="22"/>
          <w:szCs w:val="22"/>
        </w:rPr>
        <w:t>SECTION D</w:t>
      </w:r>
      <w:r w:rsidR="00A823FB" w:rsidRPr="00865D9C">
        <w:rPr>
          <w:rFonts w:asciiTheme="minorHAnsi" w:hAnsiTheme="minorHAnsi" w:cstheme="minorHAnsi"/>
          <w:sz w:val="22"/>
          <w:szCs w:val="22"/>
        </w:rPr>
        <w:t xml:space="preserve"> - </w:t>
      </w:r>
      <w:r w:rsidR="008870CE" w:rsidRPr="00865D9C">
        <w:rPr>
          <w:rFonts w:asciiTheme="minorHAnsi" w:hAnsiTheme="minorHAnsi" w:cstheme="minorHAnsi"/>
          <w:sz w:val="22"/>
          <w:szCs w:val="22"/>
        </w:rPr>
        <w:t>AWARD CRITERIA</w:t>
      </w:r>
      <w:bookmarkEnd w:id="16"/>
    </w:p>
    <w:tbl>
      <w:tblPr>
        <w:tblStyle w:val="TableGrid"/>
        <w:tblW w:w="9067" w:type="dxa"/>
        <w:tblLook w:val="04A0" w:firstRow="1" w:lastRow="0" w:firstColumn="1" w:lastColumn="0" w:noHBand="0" w:noVBand="1"/>
      </w:tblPr>
      <w:tblGrid>
        <w:gridCol w:w="9067"/>
      </w:tblGrid>
      <w:tr w:rsidR="00F970C4" w:rsidRPr="00865D9C" w14:paraId="6EFAE982" w14:textId="77777777" w:rsidTr="1D32491B">
        <w:tc>
          <w:tcPr>
            <w:tcW w:w="9067" w:type="dxa"/>
          </w:tcPr>
          <w:p w14:paraId="690F68A8" w14:textId="77777777" w:rsidR="00AE44BF" w:rsidRPr="00865D9C" w:rsidRDefault="00AE44BF" w:rsidP="007B602C"/>
          <w:p w14:paraId="2D26263E" w14:textId="77777777" w:rsidR="000F7AAB" w:rsidRPr="00865D9C" w:rsidRDefault="000F7AAB" w:rsidP="000F7AAB">
            <w:pPr>
              <w:spacing w:before="100" w:beforeAutospacing="1" w:after="100" w:afterAutospacing="1"/>
              <w:rPr>
                <w:lang w:eastAsia="en-IE"/>
              </w:rPr>
            </w:pPr>
            <w:r w:rsidRPr="00865D9C">
              <w:rPr>
                <w:b/>
                <w:bCs/>
                <w:lang w:eastAsia="en-IE"/>
              </w:rPr>
              <w:t>Appendix 1 of the RFT sets out the detailed Requirements and Specifications for the Services.</w:t>
            </w:r>
          </w:p>
          <w:p w14:paraId="2B95ECBF" w14:textId="77777777" w:rsidR="000F7AAB" w:rsidRPr="00865D9C" w:rsidRDefault="000F7AAB" w:rsidP="000F7AAB">
            <w:pPr>
              <w:spacing w:before="100" w:beforeAutospacing="1" w:after="100" w:afterAutospacing="1"/>
              <w:rPr>
                <w:lang w:eastAsia="en-IE"/>
              </w:rPr>
            </w:pPr>
            <w:r w:rsidRPr="00865D9C">
              <w:rPr>
                <w:lang w:eastAsia="en-IE"/>
              </w:rPr>
              <w:t>Tenderers should ensure that they have a full understanding of the Award Criteria and scoring methodology set out in the RFT before preparing their responses.</w:t>
            </w:r>
          </w:p>
          <w:p w14:paraId="31A81528" w14:textId="77777777" w:rsidR="000F7AAB" w:rsidRPr="00865D9C" w:rsidRDefault="000F7AAB" w:rsidP="000F7AAB">
            <w:pPr>
              <w:spacing w:before="100" w:beforeAutospacing="1" w:after="100" w:afterAutospacing="1"/>
              <w:rPr>
                <w:lang w:eastAsia="en-IE"/>
              </w:rPr>
            </w:pPr>
            <w:r w:rsidRPr="00865D9C">
              <w:rPr>
                <w:lang w:eastAsia="en-IE"/>
              </w:rPr>
              <w:t>Tenderers must respond to each Award Criterion using this Tender Response Document. Responses should be clear, concise and directly address the requirements specified under each criterion.</w:t>
            </w:r>
          </w:p>
          <w:p w14:paraId="0AA7F904" w14:textId="2B10702F" w:rsidR="00403CB1" w:rsidRPr="00865D9C" w:rsidRDefault="000F7AAB" w:rsidP="00FB6BF2">
            <w:pPr>
              <w:spacing w:before="100" w:beforeAutospacing="1" w:after="100" w:afterAutospacing="1"/>
              <w:rPr>
                <w:lang w:eastAsia="en-IE"/>
              </w:rPr>
            </w:pPr>
            <w:r w:rsidRPr="00865D9C">
              <w:rPr>
                <w:lang w:eastAsia="en-IE"/>
              </w:rPr>
              <w:t>Each Award Criterion will be evaluated independently. Tenderers must therefore ensure that all information relevant to a particular criterion is included in the response to that criterion and should not rely on information provided elsewhere in their Tender.</w:t>
            </w:r>
          </w:p>
          <w:p w14:paraId="7FD0C01F" w14:textId="7845D668" w:rsidR="002A1EC4" w:rsidRPr="00865D9C" w:rsidRDefault="00F76D87" w:rsidP="00403CB1">
            <w:pPr>
              <w:pStyle w:val="BlueBar12"/>
              <w:rPr>
                <w:sz w:val="22"/>
                <w:szCs w:val="22"/>
              </w:rPr>
            </w:pPr>
            <w:r w:rsidRPr="00865D9C">
              <w:rPr>
                <w:sz w:val="22"/>
                <w:szCs w:val="22"/>
              </w:rPr>
              <w:t>Page Limits</w:t>
            </w:r>
          </w:p>
          <w:p w14:paraId="480B654A" w14:textId="77777777" w:rsidR="000F7AAB" w:rsidRPr="00865D9C" w:rsidRDefault="000F7AAB" w:rsidP="000F7AAB">
            <w:pPr>
              <w:spacing w:before="100" w:beforeAutospacing="1" w:after="100" w:afterAutospacing="1"/>
              <w:rPr>
                <w:lang w:eastAsia="en-IE"/>
              </w:rPr>
            </w:pPr>
            <w:r w:rsidRPr="00865D9C">
              <w:rPr>
                <w:lang w:eastAsia="en-IE"/>
              </w:rPr>
              <w:t>The applicable page limit is stated at the beginning of each Award Criterion. Content exceeding the stated page limit will not be evaluated.</w:t>
            </w:r>
          </w:p>
          <w:p w14:paraId="5479F956" w14:textId="77777777" w:rsidR="000F7AAB" w:rsidRPr="00865D9C" w:rsidRDefault="000F7AAB" w:rsidP="000F7AAB">
            <w:pPr>
              <w:spacing w:before="100" w:beforeAutospacing="1" w:after="100" w:afterAutospacing="1"/>
              <w:rPr>
                <w:lang w:eastAsia="en-IE"/>
              </w:rPr>
            </w:pPr>
            <w:r w:rsidRPr="00865D9C">
              <w:rPr>
                <w:lang w:eastAsia="en-IE"/>
              </w:rPr>
              <w:t>Responses must use:</w:t>
            </w:r>
          </w:p>
          <w:p w14:paraId="665F44F6" w14:textId="77777777" w:rsidR="000F7AAB" w:rsidRPr="00865D9C" w:rsidRDefault="000F7AAB" w:rsidP="000F7AAB">
            <w:pPr>
              <w:numPr>
                <w:ilvl w:val="0"/>
                <w:numId w:val="43"/>
              </w:numPr>
              <w:spacing w:before="100" w:beforeAutospacing="1" w:after="100" w:afterAutospacing="1"/>
              <w:rPr>
                <w:lang w:eastAsia="en-IE"/>
              </w:rPr>
            </w:pPr>
            <w:r w:rsidRPr="00865D9C">
              <w:rPr>
                <w:lang w:eastAsia="en-IE"/>
              </w:rPr>
              <w:t>Font: Calibri</w:t>
            </w:r>
          </w:p>
          <w:p w14:paraId="6FE580B5" w14:textId="77777777" w:rsidR="000F7AAB" w:rsidRPr="00865D9C" w:rsidRDefault="000F7AAB" w:rsidP="000F7AAB">
            <w:pPr>
              <w:numPr>
                <w:ilvl w:val="0"/>
                <w:numId w:val="43"/>
              </w:numPr>
              <w:spacing w:before="100" w:beforeAutospacing="1" w:after="100" w:afterAutospacing="1"/>
              <w:rPr>
                <w:lang w:eastAsia="en-IE"/>
              </w:rPr>
            </w:pPr>
            <w:r w:rsidRPr="00865D9C">
              <w:rPr>
                <w:lang w:eastAsia="en-IE"/>
              </w:rPr>
              <w:t>Font size: 11</w:t>
            </w:r>
          </w:p>
          <w:p w14:paraId="6059C582" w14:textId="4CDD65BF" w:rsidR="005C7832" w:rsidRPr="00865D9C" w:rsidRDefault="000F7AAB" w:rsidP="00201F6D">
            <w:pPr>
              <w:numPr>
                <w:ilvl w:val="0"/>
                <w:numId w:val="43"/>
              </w:numPr>
              <w:spacing w:before="100" w:beforeAutospacing="1" w:after="100" w:afterAutospacing="1"/>
              <w:rPr>
                <w:lang w:eastAsia="en-IE"/>
              </w:rPr>
            </w:pPr>
            <w:r w:rsidRPr="00865D9C">
              <w:rPr>
                <w:lang w:eastAsia="en-IE"/>
              </w:rPr>
              <w:t>Illustrations and tables must be clearly legible.</w:t>
            </w:r>
          </w:p>
        </w:tc>
      </w:tr>
    </w:tbl>
    <w:p w14:paraId="134B1914" w14:textId="77777777" w:rsidR="00E3434D" w:rsidRPr="00865D9C" w:rsidRDefault="00E3434D" w:rsidP="0032717E">
      <w:pPr>
        <w:rPr>
          <w:rFonts w:eastAsia="Calibri"/>
        </w:rPr>
      </w:pPr>
    </w:p>
    <w:p w14:paraId="0A366F1D" w14:textId="72C6F364" w:rsidR="000C277A" w:rsidRPr="00865D9C" w:rsidRDefault="00E84DD1" w:rsidP="005C7832">
      <w:pPr>
        <w:pStyle w:val="Heading2"/>
        <w:rPr>
          <w:rFonts w:asciiTheme="minorHAnsi" w:hAnsiTheme="minorHAnsi" w:cstheme="minorHAnsi"/>
          <w:sz w:val="22"/>
          <w:szCs w:val="22"/>
        </w:rPr>
      </w:pPr>
      <w:bookmarkStart w:id="17" w:name="_Toc239414310"/>
      <w:r w:rsidRPr="00865D9C">
        <w:rPr>
          <w:rFonts w:asciiTheme="minorHAnsi" w:hAnsiTheme="minorHAnsi" w:cstheme="minorHAnsi"/>
          <w:sz w:val="22"/>
          <w:szCs w:val="22"/>
        </w:rPr>
        <w:t>D.1 AWARD</w:t>
      </w:r>
      <w:r w:rsidR="000C277A" w:rsidRPr="00865D9C">
        <w:rPr>
          <w:rFonts w:asciiTheme="minorHAnsi" w:hAnsiTheme="minorHAnsi" w:cstheme="minorHAnsi"/>
          <w:sz w:val="22"/>
          <w:szCs w:val="22"/>
        </w:rPr>
        <w:t xml:space="preserve"> Criterion (</w:t>
      </w:r>
      <w:r w:rsidR="00971E5B" w:rsidRPr="00865D9C">
        <w:rPr>
          <w:rFonts w:asciiTheme="minorHAnsi" w:hAnsiTheme="minorHAnsi" w:cstheme="minorHAnsi"/>
          <w:sz w:val="22"/>
          <w:szCs w:val="22"/>
        </w:rPr>
        <w:t>A</w:t>
      </w:r>
      <w:r w:rsidR="000C277A" w:rsidRPr="00865D9C">
        <w:rPr>
          <w:rFonts w:asciiTheme="minorHAnsi" w:hAnsiTheme="minorHAnsi" w:cstheme="minorHAnsi"/>
          <w:sz w:val="22"/>
          <w:szCs w:val="22"/>
        </w:rPr>
        <w:t xml:space="preserve">) </w:t>
      </w:r>
      <w:r w:rsidR="00713BB6" w:rsidRPr="00865D9C">
        <w:rPr>
          <w:rFonts w:asciiTheme="minorHAnsi" w:hAnsiTheme="minorHAnsi" w:cstheme="minorHAnsi"/>
          <w:sz w:val="22"/>
          <w:szCs w:val="22"/>
        </w:rPr>
        <w:t>–</w:t>
      </w:r>
      <w:bookmarkEnd w:id="17"/>
      <w:r w:rsidR="00A848C5" w:rsidRPr="00865D9C">
        <w:rPr>
          <w:rFonts w:asciiTheme="minorHAnsi" w:hAnsiTheme="minorHAnsi" w:cstheme="minorHAnsi"/>
          <w:sz w:val="22"/>
          <w:szCs w:val="22"/>
        </w:rPr>
        <w:t xml:space="preserve"> </w:t>
      </w:r>
      <w:r w:rsidR="00FB6BF2" w:rsidRPr="00865D9C">
        <w:rPr>
          <w:rFonts w:asciiTheme="minorHAnsi" w:hAnsiTheme="minorHAnsi" w:cstheme="minorHAnsi"/>
          <w:sz w:val="22"/>
          <w:szCs w:val="22"/>
          <w:lang w:val="en-IE"/>
        </w:rPr>
        <w:t xml:space="preserve">Programme Design and Methodology </w:t>
      </w:r>
    </w:p>
    <w:p w14:paraId="3EA9B651" w14:textId="77777777" w:rsidR="000C277A" w:rsidRPr="00865D9C" w:rsidRDefault="000C277A" w:rsidP="007B602C"/>
    <w:tbl>
      <w:tblPr>
        <w:tblStyle w:val="Deloitte4"/>
        <w:tblW w:w="9071" w:type="dxa"/>
        <w:tblInd w:w="-5" w:type="dxa"/>
        <w:tblLook w:val="0480" w:firstRow="0" w:lastRow="0" w:firstColumn="1" w:lastColumn="0" w:noHBand="0" w:noVBand="1"/>
      </w:tblPr>
      <w:tblGrid>
        <w:gridCol w:w="9071"/>
      </w:tblGrid>
      <w:tr w:rsidR="00FB1206" w:rsidRPr="00865D9C" w14:paraId="186C5FE0" w14:textId="77777777" w:rsidTr="00322726">
        <w:trPr>
          <w:trHeight w:val="690"/>
        </w:trPr>
        <w:tc>
          <w:tcPr>
            <w:tcW w:w="9071" w:type="dxa"/>
            <w:shd w:val="clear" w:color="auto" w:fill="DEEAF6" w:themeFill="accent5" w:themeFillTint="33"/>
          </w:tcPr>
          <w:p w14:paraId="44CBA988" w14:textId="5FF004D2" w:rsidR="00A35BDC" w:rsidRPr="00865D9C" w:rsidRDefault="1D32491B" w:rsidP="007B602C">
            <w:pPr>
              <w:pStyle w:val="banner"/>
              <w:rPr>
                <w:rFonts w:asciiTheme="minorHAnsi" w:hAnsiTheme="minorHAnsi"/>
                <w:sz w:val="22"/>
                <w:szCs w:val="22"/>
              </w:rPr>
            </w:pPr>
            <w:r w:rsidRPr="00865D9C">
              <w:rPr>
                <w:rFonts w:asciiTheme="minorHAnsi" w:hAnsiTheme="minorHAnsi"/>
                <w:sz w:val="22"/>
                <w:szCs w:val="22"/>
              </w:rPr>
              <w:lastRenderedPageBreak/>
              <w:t xml:space="preserve">Maximum marks available – </w:t>
            </w:r>
            <w:r w:rsidR="005C209F" w:rsidRPr="00865D9C">
              <w:rPr>
                <w:rFonts w:asciiTheme="minorHAnsi" w:hAnsiTheme="minorHAnsi"/>
                <w:sz w:val="22"/>
                <w:szCs w:val="22"/>
              </w:rPr>
              <w:t>35</w:t>
            </w:r>
          </w:p>
          <w:p w14:paraId="15AB2AB2" w14:textId="453B7AE7" w:rsidR="00921503" w:rsidRPr="00865D9C" w:rsidRDefault="1D32491B" w:rsidP="007B602C">
            <w:pPr>
              <w:pStyle w:val="banner"/>
              <w:rPr>
                <w:rFonts w:asciiTheme="minorHAnsi" w:hAnsiTheme="minorHAnsi"/>
                <w:sz w:val="22"/>
                <w:szCs w:val="22"/>
              </w:rPr>
            </w:pPr>
            <w:r w:rsidRPr="00865D9C">
              <w:rPr>
                <w:rFonts w:asciiTheme="minorHAnsi" w:hAnsiTheme="minorHAnsi"/>
                <w:sz w:val="22"/>
                <w:szCs w:val="22"/>
              </w:rPr>
              <w:t>Minimum marks required –</w:t>
            </w:r>
            <w:r w:rsidR="005C209F" w:rsidRPr="00865D9C">
              <w:rPr>
                <w:rFonts w:asciiTheme="minorHAnsi" w:hAnsiTheme="minorHAnsi"/>
                <w:sz w:val="22"/>
                <w:szCs w:val="22"/>
              </w:rPr>
              <w:t xml:space="preserve"> 21</w:t>
            </w:r>
          </w:p>
          <w:p w14:paraId="4B3A58C5" w14:textId="3F1E88B0" w:rsidR="009421D9" w:rsidRPr="00865D9C" w:rsidRDefault="1D32491B" w:rsidP="1D32491B">
            <w:pPr>
              <w:pStyle w:val="banner"/>
              <w:rPr>
                <w:rFonts w:asciiTheme="minorHAnsi" w:eastAsiaTheme="minorEastAsia" w:hAnsiTheme="minorHAnsi"/>
                <w:color w:val="1F4E79"/>
                <w:sz w:val="22"/>
                <w:szCs w:val="22"/>
              </w:rPr>
            </w:pPr>
            <w:r w:rsidRPr="00865D9C">
              <w:rPr>
                <w:rFonts w:asciiTheme="minorHAnsi" w:hAnsiTheme="minorHAnsi"/>
                <w:sz w:val="22"/>
                <w:szCs w:val="22"/>
              </w:rPr>
              <w:t xml:space="preserve">Page Limit – </w:t>
            </w:r>
            <w:r w:rsidR="005C209F" w:rsidRPr="00865D9C">
              <w:rPr>
                <w:rFonts w:asciiTheme="minorHAnsi" w:hAnsiTheme="minorHAnsi"/>
                <w:sz w:val="22"/>
                <w:szCs w:val="22"/>
              </w:rPr>
              <w:t>8</w:t>
            </w:r>
          </w:p>
        </w:tc>
      </w:tr>
      <w:tr w:rsidR="0040129F" w:rsidRPr="00865D9C" w14:paraId="2695BDB4" w14:textId="77777777" w:rsidTr="000F15D1">
        <w:tblPrEx>
          <w:tblLook w:val="04A0" w:firstRow="1" w:lastRow="0" w:firstColumn="1" w:lastColumn="0" w:noHBand="0" w:noVBand="1"/>
        </w:tblPrEx>
        <w:trPr>
          <w:trHeight w:val="475"/>
        </w:trPr>
        <w:tc>
          <w:tcPr>
            <w:tcW w:w="9071" w:type="dxa"/>
            <w:shd w:val="clear" w:color="auto" w:fill="D9D9D9" w:themeFill="background1" w:themeFillShade="D9"/>
            <w:vAlign w:val="center"/>
          </w:tcPr>
          <w:p w14:paraId="4B41A862" w14:textId="77777777" w:rsidR="007A01C1" w:rsidRPr="00865D9C" w:rsidRDefault="007A01C1" w:rsidP="007A01C1">
            <w:pPr>
              <w:pStyle w:val="NoSpacing"/>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Tenderers should provide a clear and comprehensive methodology for the design, mobilisation, management and delivery of the proposed programme.</w:t>
            </w:r>
          </w:p>
          <w:p w14:paraId="30E58E38" w14:textId="77777777" w:rsidR="007A01C1" w:rsidRPr="00865D9C" w:rsidRDefault="007A01C1" w:rsidP="007A01C1">
            <w:pPr>
              <w:pStyle w:val="NoSpacing"/>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response should include:</w:t>
            </w:r>
          </w:p>
          <w:p w14:paraId="718DD348" w14:textId="77777777" w:rsidR="007A01C1" w:rsidRPr="00865D9C" w:rsidRDefault="007A01C1" w:rsidP="007A01C1">
            <w:pPr>
              <w:pStyle w:val="NoSpacing"/>
              <w:numPr>
                <w:ilvl w:val="0"/>
                <w:numId w:val="44"/>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proposed programme structure, activities, delivery methods and sequencing;</w:t>
            </w:r>
          </w:p>
          <w:p w14:paraId="68EF624C" w14:textId="77777777" w:rsidR="007A01C1" w:rsidRPr="00865D9C" w:rsidRDefault="007A01C1" w:rsidP="007A01C1">
            <w:pPr>
              <w:pStyle w:val="NoSpacing"/>
              <w:numPr>
                <w:ilvl w:val="0"/>
                <w:numId w:val="44"/>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proposed number, format and frequency of workshops, labs, masterclasses, seminars, mentoring, consultancy, networking and/or other programme activities, as applicable, together with the rationale for the proposed approach;</w:t>
            </w:r>
          </w:p>
          <w:p w14:paraId="429AE23D" w14:textId="77777777" w:rsidR="007A01C1" w:rsidRPr="00865D9C" w:rsidRDefault="007A01C1" w:rsidP="007A01C1">
            <w:pPr>
              <w:pStyle w:val="NoSpacing"/>
              <w:numPr>
                <w:ilvl w:val="0"/>
                <w:numId w:val="44"/>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approach to participant recruitment, selection, engagement and ongoing participation;</w:t>
            </w:r>
          </w:p>
          <w:p w14:paraId="4AE615D3" w14:textId="30B0F789" w:rsidR="007A01C1" w:rsidRPr="00865D9C" w:rsidRDefault="007A01C1" w:rsidP="007A01C1">
            <w:pPr>
              <w:pStyle w:val="NoSpacing"/>
              <w:numPr>
                <w:ilvl w:val="0"/>
                <w:numId w:val="44"/>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approach to supporting both scripted and unscripted audio content development, as applicable;</w:t>
            </w:r>
          </w:p>
          <w:p w14:paraId="77E02D6B" w14:textId="77777777" w:rsidR="007A01C1" w:rsidRPr="00865D9C" w:rsidRDefault="007A01C1" w:rsidP="007A01C1">
            <w:pPr>
              <w:pStyle w:val="NoSpacing"/>
              <w:numPr>
                <w:ilvl w:val="0"/>
                <w:numId w:val="44"/>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proposed approach to mentoring, consultancy and other specialist support for participants;</w:t>
            </w:r>
          </w:p>
          <w:p w14:paraId="6E3B660B" w14:textId="77777777" w:rsidR="007A01C1" w:rsidRPr="00865D9C" w:rsidRDefault="007A01C1" w:rsidP="007A01C1">
            <w:pPr>
              <w:pStyle w:val="NoSpacing"/>
              <w:numPr>
                <w:ilvl w:val="0"/>
                <w:numId w:val="44"/>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approach to programme mobilisation and delivery, including key stages, milestones and indicative timelines;</w:t>
            </w:r>
          </w:p>
          <w:p w14:paraId="77C69DB8" w14:textId="77777777" w:rsidR="007A01C1" w:rsidRPr="00865D9C" w:rsidRDefault="007A01C1" w:rsidP="007A01C1">
            <w:pPr>
              <w:pStyle w:val="NoSpacing"/>
              <w:numPr>
                <w:ilvl w:val="0"/>
                <w:numId w:val="44"/>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approach to programme management, coordination and quality assurance;</w:t>
            </w:r>
          </w:p>
          <w:p w14:paraId="199D8113" w14:textId="77777777" w:rsidR="007A01C1" w:rsidRPr="00865D9C" w:rsidRDefault="007A01C1" w:rsidP="007A01C1">
            <w:pPr>
              <w:pStyle w:val="NoSpacing"/>
              <w:numPr>
                <w:ilvl w:val="0"/>
                <w:numId w:val="44"/>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approach to monitoring participant progress, programme performance and delivery against the Requirements;</w:t>
            </w:r>
          </w:p>
          <w:p w14:paraId="4A6D78AA" w14:textId="77777777" w:rsidR="007A01C1" w:rsidRPr="00865D9C" w:rsidRDefault="007A01C1" w:rsidP="007A01C1">
            <w:pPr>
              <w:pStyle w:val="NoSpacing"/>
              <w:numPr>
                <w:ilvl w:val="0"/>
                <w:numId w:val="44"/>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approach to managing delivery risks, dependencies and any changes arising during the Contract; and</w:t>
            </w:r>
          </w:p>
          <w:p w14:paraId="64BAE587" w14:textId="77777777" w:rsidR="007A01C1" w:rsidRPr="00865D9C" w:rsidRDefault="007A01C1" w:rsidP="007A01C1">
            <w:pPr>
              <w:pStyle w:val="NoSpacing"/>
              <w:numPr>
                <w:ilvl w:val="0"/>
                <w:numId w:val="44"/>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proposed approach to progress updates and final reporting to the Contracting Authority.</w:t>
            </w:r>
          </w:p>
          <w:p w14:paraId="710448BA" w14:textId="77777777" w:rsidR="007A01C1" w:rsidRPr="00865D9C" w:rsidRDefault="007A01C1" w:rsidP="007A01C1">
            <w:pPr>
              <w:pStyle w:val="NoSpacing"/>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Tenderers should clearly demonstrate how the proposed methodology will deliver a coherent, practical and achievable programme within the available timeframe and budget.</w:t>
            </w:r>
          </w:p>
          <w:p w14:paraId="18386876" w14:textId="77777777" w:rsidR="00F2528D" w:rsidRPr="00865D9C" w:rsidRDefault="00F2528D" w:rsidP="007A01C1">
            <w:pPr>
              <w:pStyle w:val="NoSpacing"/>
              <w:spacing w:after="0"/>
              <w:rPr>
                <w:rFonts w:asciiTheme="minorHAnsi" w:hAnsiTheme="minorHAnsi"/>
                <w:color w:val="000000" w:themeColor="text1"/>
                <w:sz w:val="22"/>
                <w:szCs w:val="22"/>
              </w:rPr>
            </w:pPr>
          </w:p>
          <w:p w14:paraId="2AFA2DD6" w14:textId="3D134C4F" w:rsidR="00F2528D" w:rsidRPr="00865D9C" w:rsidRDefault="00F2528D" w:rsidP="007A01C1">
            <w:pPr>
              <w:pStyle w:val="NoSpacing"/>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In evaluating this criterion, the Contracting Authority will consider the appropriateness, coherence and adequacy of the proposed programme structure, activities, scale and level of participant support, having regard to the Requirements, the objectives of the programme, the proposed delivery methodology and the available budget.</w:t>
            </w:r>
          </w:p>
          <w:p w14:paraId="78D5366C" w14:textId="2A8E32A7" w:rsidR="002A3096" w:rsidRPr="00865D9C" w:rsidRDefault="002A3096" w:rsidP="00C97F3C">
            <w:pPr>
              <w:pStyle w:val="NoSpacing"/>
              <w:spacing w:after="0"/>
              <w:rPr>
                <w:rStyle w:val="Emphasis"/>
                <w:rFonts w:asciiTheme="minorHAnsi" w:hAnsiTheme="minorHAnsi"/>
                <w:i w:val="0"/>
                <w:iCs w:val="0"/>
                <w:color w:val="000000" w:themeColor="text1"/>
                <w:sz w:val="22"/>
                <w:szCs w:val="22"/>
              </w:rPr>
            </w:pPr>
          </w:p>
        </w:tc>
      </w:tr>
      <w:tr w:rsidR="0040129F" w:rsidRPr="00865D9C" w14:paraId="2D27737D" w14:textId="77777777" w:rsidTr="00322726">
        <w:tblPrEx>
          <w:tblLook w:val="04A0" w:firstRow="1" w:lastRow="0" w:firstColumn="1" w:lastColumn="0" w:noHBand="0" w:noVBand="1"/>
        </w:tblPrEx>
        <w:tc>
          <w:tcPr>
            <w:tcW w:w="9071" w:type="dxa"/>
          </w:tcPr>
          <w:p w14:paraId="5FE6FA02" w14:textId="09FE50E9" w:rsidR="0040129F" w:rsidRPr="00865D9C" w:rsidRDefault="0040129F" w:rsidP="00C97F3C">
            <w:pPr>
              <w:pStyle w:val="NoSpacing"/>
              <w:spacing w:after="0"/>
              <w:rPr>
                <w:rStyle w:val="Emphasis"/>
                <w:rFonts w:asciiTheme="minorHAnsi" w:hAnsiTheme="minorHAnsi"/>
                <w:i w:val="0"/>
                <w:iCs w:val="0"/>
                <w:color w:val="000000" w:themeColor="text1"/>
                <w:sz w:val="22"/>
                <w:szCs w:val="22"/>
              </w:rPr>
            </w:pPr>
            <w:r w:rsidRPr="00865D9C">
              <w:rPr>
                <w:rStyle w:val="Emphasis"/>
                <w:rFonts w:asciiTheme="minorHAnsi" w:hAnsiTheme="minorHAnsi"/>
                <w:i w:val="0"/>
                <w:iCs w:val="0"/>
                <w:color w:val="000000" w:themeColor="text1"/>
                <w:sz w:val="22"/>
                <w:szCs w:val="22"/>
              </w:rPr>
              <w:t>Please insert your response here</w:t>
            </w:r>
            <w:r w:rsidR="00D229AA" w:rsidRPr="00865D9C">
              <w:rPr>
                <w:rStyle w:val="Emphasis"/>
                <w:rFonts w:asciiTheme="minorHAnsi" w:hAnsiTheme="minorHAnsi"/>
                <w:i w:val="0"/>
                <w:iCs w:val="0"/>
                <w:color w:val="000000" w:themeColor="text1"/>
                <w:sz w:val="22"/>
                <w:szCs w:val="22"/>
              </w:rPr>
              <w:t xml:space="preserve">. </w:t>
            </w:r>
          </w:p>
          <w:p w14:paraId="6B4A838B" w14:textId="77777777" w:rsidR="003A1BC7" w:rsidRPr="00865D9C" w:rsidRDefault="003A1BC7" w:rsidP="00C97F3C">
            <w:pPr>
              <w:pStyle w:val="NoSpacing"/>
              <w:spacing w:after="0"/>
              <w:rPr>
                <w:rStyle w:val="Emphasis"/>
                <w:rFonts w:asciiTheme="minorHAnsi" w:hAnsiTheme="minorHAnsi"/>
                <w:i w:val="0"/>
                <w:iCs w:val="0"/>
                <w:color w:val="000000" w:themeColor="text1"/>
                <w:sz w:val="22"/>
                <w:szCs w:val="22"/>
              </w:rPr>
            </w:pPr>
          </w:p>
          <w:p w14:paraId="3D59AEC0" w14:textId="77777777" w:rsidR="00350986" w:rsidRPr="00865D9C" w:rsidRDefault="00350986" w:rsidP="00C97F3C">
            <w:pPr>
              <w:pStyle w:val="NoSpacing"/>
              <w:spacing w:after="0"/>
              <w:rPr>
                <w:rStyle w:val="Emphasis"/>
                <w:rFonts w:asciiTheme="minorHAnsi" w:hAnsiTheme="minorHAnsi"/>
                <w:i w:val="0"/>
                <w:iCs w:val="0"/>
                <w:color w:val="000000" w:themeColor="text1"/>
                <w:sz w:val="22"/>
                <w:szCs w:val="22"/>
              </w:rPr>
            </w:pPr>
          </w:p>
          <w:p w14:paraId="5A03B04B" w14:textId="77777777" w:rsidR="00350986" w:rsidRPr="00865D9C" w:rsidRDefault="00350986" w:rsidP="00C97F3C">
            <w:pPr>
              <w:pStyle w:val="NoSpacing"/>
              <w:spacing w:after="0"/>
              <w:rPr>
                <w:rStyle w:val="Emphasis"/>
                <w:rFonts w:asciiTheme="minorHAnsi" w:hAnsiTheme="minorHAnsi"/>
                <w:i w:val="0"/>
                <w:iCs w:val="0"/>
                <w:color w:val="000000" w:themeColor="text1"/>
                <w:sz w:val="22"/>
                <w:szCs w:val="22"/>
              </w:rPr>
            </w:pPr>
          </w:p>
          <w:p w14:paraId="7B6D5A20" w14:textId="748616D8" w:rsidR="00350986" w:rsidRPr="00865D9C" w:rsidRDefault="00350986" w:rsidP="00C97F3C">
            <w:pPr>
              <w:pStyle w:val="NoSpacing"/>
              <w:spacing w:after="0"/>
              <w:rPr>
                <w:rStyle w:val="Emphasis"/>
                <w:rFonts w:asciiTheme="minorHAnsi" w:hAnsiTheme="minorHAnsi"/>
                <w:color w:val="000000" w:themeColor="text1"/>
                <w:sz w:val="22"/>
                <w:szCs w:val="22"/>
              </w:rPr>
            </w:pPr>
          </w:p>
        </w:tc>
      </w:tr>
    </w:tbl>
    <w:p w14:paraId="08A1E41D" w14:textId="77777777" w:rsidR="00E84DD1" w:rsidRPr="00865D9C" w:rsidRDefault="00E84DD1" w:rsidP="00CA2DB4">
      <w:pPr>
        <w:pStyle w:val="NoSpacing"/>
        <w:rPr>
          <w:rStyle w:val="Emphasis"/>
          <w:rFonts w:asciiTheme="minorHAnsi" w:hAnsiTheme="minorHAnsi"/>
          <w:b/>
          <w:bCs/>
          <w:i w:val="0"/>
          <w:iCs w:val="0"/>
        </w:rPr>
      </w:pPr>
    </w:p>
    <w:p w14:paraId="2A9DA35C" w14:textId="77777777" w:rsidR="007A01C1" w:rsidRPr="00865D9C" w:rsidRDefault="007A01C1" w:rsidP="00CA2DB4">
      <w:pPr>
        <w:pStyle w:val="NoSpacing"/>
        <w:rPr>
          <w:rStyle w:val="Emphasis"/>
          <w:rFonts w:asciiTheme="minorHAnsi" w:hAnsiTheme="minorHAnsi"/>
          <w:b/>
          <w:bCs/>
          <w:i w:val="0"/>
          <w:iCs w:val="0"/>
        </w:rPr>
      </w:pPr>
    </w:p>
    <w:p w14:paraId="57F5FD58" w14:textId="77777777" w:rsidR="007A01C1" w:rsidRPr="00865D9C" w:rsidRDefault="007A01C1" w:rsidP="00CA2DB4">
      <w:pPr>
        <w:pStyle w:val="NoSpacing"/>
        <w:rPr>
          <w:rStyle w:val="Emphasis"/>
          <w:rFonts w:asciiTheme="minorHAnsi" w:hAnsiTheme="minorHAnsi"/>
          <w:b/>
          <w:bCs/>
          <w:i w:val="0"/>
          <w:iCs w:val="0"/>
        </w:rPr>
      </w:pPr>
    </w:p>
    <w:p w14:paraId="32FCE5C3" w14:textId="77777777" w:rsidR="007A01C1" w:rsidRPr="00865D9C" w:rsidRDefault="007A01C1" w:rsidP="00CA2DB4">
      <w:pPr>
        <w:pStyle w:val="NoSpacing"/>
        <w:rPr>
          <w:rStyle w:val="Emphasis"/>
          <w:rFonts w:asciiTheme="minorHAnsi" w:hAnsiTheme="minorHAnsi"/>
          <w:b/>
          <w:bCs/>
          <w:i w:val="0"/>
          <w:iCs w:val="0"/>
        </w:rPr>
      </w:pPr>
    </w:p>
    <w:p w14:paraId="7B1E344F" w14:textId="77777777" w:rsidR="007A01C1" w:rsidRPr="00865D9C" w:rsidRDefault="007A01C1" w:rsidP="00CA2DB4">
      <w:pPr>
        <w:pStyle w:val="NoSpacing"/>
        <w:rPr>
          <w:rStyle w:val="Emphasis"/>
          <w:rFonts w:asciiTheme="minorHAnsi" w:hAnsiTheme="minorHAnsi"/>
          <w:b/>
          <w:bCs/>
          <w:i w:val="0"/>
          <w:iCs w:val="0"/>
        </w:rPr>
      </w:pPr>
    </w:p>
    <w:p w14:paraId="65BCD565" w14:textId="77777777" w:rsidR="007A01C1" w:rsidRPr="00865D9C" w:rsidRDefault="007A01C1" w:rsidP="00CA2DB4">
      <w:pPr>
        <w:pStyle w:val="NoSpacing"/>
        <w:rPr>
          <w:rStyle w:val="Emphasis"/>
          <w:rFonts w:asciiTheme="minorHAnsi" w:hAnsiTheme="minorHAnsi"/>
          <w:b/>
          <w:bCs/>
          <w:i w:val="0"/>
          <w:iCs w:val="0"/>
        </w:rPr>
      </w:pPr>
    </w:p>
    <w:p w14:paraId="08AD6857" w14:textId="77777777" w:rsidR="007A01C1" w:rsidRPr="00865D9C" w:rsidRDefault="007A01C1" w:rsidP="00CA2DB4">
      <w:pPr>
        <w:pStyle w:val="NoSpacing"/>
        <w:rPr>
          <w:rStyle w:val="Emphasis"/>
          <w:rFonts w:asciiTheme="minorHAnsi" w:hAnsiTheme="minorHAnsi"/>
          <w:b/>
          <w:bCs/>
          <w:i w:val="0"/>
          <w:iCs w:val="0"/>
        </w:rPr>
      </w:pPr>
    </w:p>
    <w:p w14:paraId="448BB8B5" w14:textId="77777777" w:rsidR="007A01C1" w:rsidRPr="00865D9C" w:rsidRDefault="007A01C1" w:rsidP="00CA2DB4">
      <w:pPr>
        <w:pStyle w:val="NoSpacing"/>
        <w:rPr>
          <w:rStyle w:val="Emphasis"/>
          <w:rFonts w:asciiTheme="minorHAnsi" w:hAnsiTheme="minorHAnsi"/>
          <w:b/>
          <w:bCs/>
          <w:i w:val="0"/>
          <w:iCs w:val="0"/>
        </w:rPr>
      </w:pPr>
    </w:p>
    <w:p w14:paraId="04E8D844" w14:textId="77777777" w:rsidR="007A01C1" w:rsidRPr="00865D9C" w:rsidRDefault="007A01C1" w:rsidP="00CA2DB4">
      <w:pPr>
        <w:pStyle w:val="NoSpacing"/>
        <w:rPr>
          <w:rStyle w:val="Emphasis"/>
          <w:rFonts w:asciiTheme="minorHAnsi" w:hAnsiTheme="minorHAnsi"/>
          <w:b/>
          <w:bCs/>
          <w:i w:val="0"/>
          <w:iCs w:val="0"/>
        </w:rPr>
      </w:pPr>
    </w:p>
    <w:p w14:paraId="283FFDA4" w14:textId="77777777" w:rsidR="007A01C1" w:rsidRPr="00865D9C" w:rsidRDefault="007A01C1" w:rsidP="00CA2DB4">
      <w:pPr>
        <w:pStyle w:val="NoSpacing"/>
        <w:rPr>
          <w:rStyle w:val="Emphasis"/>
          <w:rFonts w:asciiTheme="minorHAnsi" w:hAnsiTheme="minorHAnsi"/>
          <w:b/>
          <w:bCs/>
          <w:i w:val="0"/>
          <w:iCs w:val="0"/>
        </w:rPr>
      </w:pPr>
    </w:p>
    <w:p w14:paraId="1EB2967A" w14:textId="77777777" w:rsidR="007A01C1" w:rsidRPr="00865D9C" w:rsidRDefault="007A01C1" w:rsidP="00CA2DB4">
      <w:pPr>
        <w:pStyle w:val="NoSpacing"/>
        <w:rPr>
          <w:rStyle w:val="Emphasis"/>
          <w:rFonts w:asciiTheme="minorHAnsi" w:hAnsiTheme="minorHAnsi"/>
          <w:b/>
          <w:bCs/>
          <w:i w:val="0"/>
          <w:iCs w:val="0"/>
        </w:rPr>
      </w:pPr>
    </w:p>
    <w:p w14:paraId="3B541F69" w14:textId="77777777" w:rsidR="007A01C1" w:rsidRPr="00865D9C" w:rsidRDefault="007A01C1" w:rsidP="00CA2DB4">
      <w:pPr>
        <w:pStyle w:val="NoSpacing"/>
        <w:rPr>
          <w:rStyle w:val="Emphasis"/>
          <w:rFonts w:asciiTheme="minorHAnsi" w:hAnsiTheme="minorHAnsi"/>
          <w:b/>
          <w:bCs/>
          <w:i w:val="0"/>
          <w:iCs w:val="0"/>
        </w:rPr>
      </w:pPr>
    </w:p>
    <w:p w14:paraId="2BCEA67F" w14:textId="77777777" w:rsidR="007A01C1" w:rsidRPr="00865D9C" w:rsidRDefault="007A01C1" w:rsidP="00CA2DB4">
      <w:pPr>
        <w:pStyle w:val="NoSpacing"/>
        <w:rPr>
          <w:rStyle w:val="Emphasis"/>
          <w:rFonts w:asciiTheme="minorHAnsi" w:hAnsiTheme="minorHAnsi"/>
          <w:b/>
          <w:bCs/>
          <w:i w:val="0"/>
          <w:iCs w:val="0"/>
        </w:rPr>
      </w:pPr>
    </w:p>
    <w:p w14:paraId="2FB98180" w14:textId="77777777" w:rsidR="007A01C1" w:rsidRPr="00865D9C" w:rsidRDefault="007A01C1" w:rsidP="00CA2DB4">
      <w:pPr>
        <w:pStyle w:val="NoSpacing"/>
        <w:rPr>
          <w:rStyle w:val="Emphasis"/>
          <w:rFonts w:asciiTheme="minorHAnsi" w:hAnsiTheme="minorHAnsi"/>
          <w:b/>
          <w:bCs/>
          <w:i w:val="0"/>
          <w:iCs w:val="0"/>
        </w:rPr>
      </w:pPr>
    </w:p>
    <w:p w14:paraId="116C1849" w14:textId="77777777" w:rsidR="007A01C1" w:rsidRPr="00865D9C" w:rsidRDefault="007A01C1" w:rsidP="00CA2DB4">
      <w:pPr>
        <w:pStyle w:val="NoSpacing"/>
        <w:rPr>
          <w:rStyle w:val="Emphasis"/>
          <w:rFonts w:asciiTheme="minorHAnsi" w:hAnsiTheme="minorHAnsi"/>
          <w:b/>
          <w:bCs/>
          <w:i w:val="0"/>
          <w:iCs w:val="0"/>
        </w:rPr>
      </w:pPr>
    </w:p>
    <w:p w14:paraId="723E285B" w14:textId="77777777" w:rsidR="007A01C1" w:rsidRPr="00865D9C" w:rsidRDefault="007A01C1" w:rsidP="00CA2DB4">
      <w:pPr>
        <w:pStyle w:val="NoSpacing"/>
        <w:rPr>
          <w:rStyle w:val="Emphasis"/>
          <w:rFonts w:asciiTheme="minorHAnsi" w:hAnsiTheme="minorHAnsi"/>
          <w:b/>
          <w:bCs/>
          <w:i w:val="0"/>
          <w:iCs w:val="0"/>
        </w:rPr>
      </w:pPr>
    </w:p>
    <w:p w14:paraId="273E2436" w14:textId="27559E74" w:rsidR="00CA2DB4" w:rsidRPr="00865D9C" w:rsidRDefault="00CA2DB4" w:rsidP="005C7832">
      <w:pPr>
        <w:pStyle w:val="Heading2"/>
        <w:rPr>
          <w:rFonts w:asciiTheme="minorHAnsi" w:hAnsiTheme="minorHAnsi" w:cstheme="minorHAnsi"/>
          <w:sz w:val="22"/>
          <w:szCs w:val="22"/>
        </w:rPr>
      </w:pPr>
      <w:bookmarkStart w:id="18" w:name="_Toc239414311"/>
      <w:r w:rsidRPr="00865D9C">
        <w:rPr>
          <w:rFonts w:asciiTheme="minorHAnsi" w:hAnsiTheme="minorHAnsi" w:cstheme="minorHAnsi"/>
          <w:sz w:val="22"/>
          <w:szCs w:val="22"/>
        </w:rPr>
        <w:t>D.2</w:t>
      </w:r>
      <w:r w:rsidR="009A361B" w:rsidRPr="00865D9C">
        <w:rPr>
          <w:rFonts w:asciiTheme="minorHAnsi" w:hAnsiTheme="minorHAnsi" w:cstheme="minorHAnsi"/>
          <w:sz w:val="22"/>
          <w:szCs w:val="22"/>
        </w:rPr>
        <w:t xml:space="preserve">  </w:t>
      </w:r>
      <w:r w:rsidRPr="00865D9C">
        <w:rPr>
          <w:rFonts w:asciiTheme="minorHAnsi" w:hAnsiTheme="minorHAnsi" w:cstheme="minorHAnsi"/>
          <w:sz w:val="22"/>
          <w:szCs w:val="22"/>
        </w:rPr>
        <w:t>Award Criterion (B) –</w:t>
      </w:r>
      <w:bookmarkEnd w:id="18"/>
      <w:r w:rsidRPr="00865D9C">
        <w:rPr>
          <w:rFonts w:asciiTheme="minorHAnsi" w:hAnsiTheme="minorHAnsi" w:cstheme="minorHAnsi"/>
          <w:sz w:val="22"/>
          <w:szCs w:val="22"/>
        </w:rPr>
        <w:t xml:space="preserve"> </w:t>
      </w:r>
      <w:r w:rsidR="007A21E1" w:rsidRPr="00865D9C">
        <w:rPr>
          <w:rFonts w:asciiTheme="minorHAnsi" w:hAnsiTheme="minorHAnsi" w:cstheme="minorHAnsi"/>
          <w:sz w:val="22"/>
          <w:szCs w:val="22"/>
          <w:lang w:val="en-IE"/>
        </w:rPr>
        <w:t>SHARED ISLAND OBJECTIVES</w:t>
      </w:r>
    </w:p>
    <w:p w14:paraId="15FFE5B1" w14:textId="77777777" w:rsidR="00CA2DB4" w:rsidRPr="00865D9C" w:rsidRDefault="00CA2DB4" w:rsidP="00CA2DB4"/>
    <w:tbl>
      <w:tblPr>
        <w:tblStyle w:val="Deloitte4"/>
        <w:tblW w:w="9071" w:type="dxa"/>
        <w:tblInd w:w="-5" w:type="dxa"/>
        <w:tblLook w:val="0480" w:firstRow="0" w:lastRow="0" w:firstColumn="1" w:lastColumn="0" w:noHBand="0" w:noVBand="1"/>
      </w:tblPr>
      <w:tblGrid>
        <w:gridCol w:w="9071"/>
      </w:tblGrid>
      <w:tr w:rsidR="00371D2C" w:rsidRPr="00865D9C" w14:paraId="07512ABA" w14:textId="77777777" w:rsidTr="009B60F6">
        <w:trPr>
          <w:trHeight w:val="690"/>
        </w:trPr>
        <w:tc>
          <w:tcPr>
            <w:tcW w:w="9071" w:type="dxa"/>
            <w:shd w:val="clear" w:color="auto" w:fill="DEEAF6" w:themeFill="accent5" w:themeFillTint="33"/>
          </w:tcPr>
          <w:p w14:paraId="6F4D96CE" w14:textId="3C6F9335" w:rsidR="00371D2C" w:rsidRPr="00865D9C" w:rsidRDefault="00371D2C" w:rsidP="000C5174">
            <w:pPr>
              <w:pStyle w:val="banner"/>
              <w:rPr>
                <w:rFonts w:asciiTheme="minorHAnsi" w:hAnsiTheme="minorHAnsi"/>
                <w:sz w:val="22"/>
                <w:szCs w:val="22"/>
              </w:rPr>
            </w:pPr>
            <w:r w:rsidRPr="00865D9C">
              <w:rPr>
                <w:rFonts w:asciiTheme="minorHAnsi" w:hAnsiTheme="minorHAnsi"/>
                <w:sz w:val="22"/>
                <w:szCs w:val="22"/>
              </w:rPr>
              <w:t xml:space="preserve">Maximum marks available – </w:t>
            </w:r>
            <w:r w:rsidR="007A21E1" w:rsidRPr="00865D9C">
              <w:rPr>
                <w:rFonts w:asciiTheme="minorHAnsi" w:hAnsiTheme="minorHAnsi"/>
                <w:sz w:val="22"/>
                <w:szCs w:val="22"/>
              </w:rPr>
              <w:t>15</w:t>
            </w:r>
          </w:p>
          <w:p w14:paraId="0E9F5DA4" w14:textId="1F6F2C67" w:rsidR="00371D2C" w:rsidRPr="00865D9C" w:rsidRDefault="00371D2C" w:rsidP="000C5174">
            <w:pPr>
              <w:pStyle w:val="banner"/>
              <w:rPr>
                <w:rFonts w:asciiTheme="minorHAnsi" w:hAnsiTheme="minorHAnsi"/>
                <w:sz w:val="22"/>
                <w:szCs w:val="22"/>
              </w:rPr>
            </w:pPr>
            <w:r w:rsidRPr="00865D9C">
              <w:rPr>
                <w:rFonts w:asciiTheme="minorHAnsi" w:hAnsiTheme="minorHAnsi"/>
                <w:sz w:val="22"/>
                <w:szCs w:val="22"/>
              </w:rPr>
              <w:t xml:space="preserve">Minimum marks required – </w:t>
            </w:r>
            <w:r w:rsidR="007A21E1" w:rsidRPr="00865D9C">
              <w:rPr>
                <w:rFonts w:asciiTheme="minorHAnsi" w:hAnsiTheme="minorHAnsi"/>
                <w:sz w:val="22"/>
                <w:szCs w:val="22"/>
              </w:rPr>
              <w:t>9</w:t>
            </w:r>
          </w:p>
          <w:p w14:paraId="12D81959" w14:textId="07071E39" w:rsidR="00371D2C" w:rsidRPr="00865D9C" w:rsidRDefault="00371D2C" w:rsidP="000C5174">
            <w:pPr>
              <w:pStyle w:val="banner"/>
              <w:rPr>
                <w:rFonts w:asciiTheme="minorHAnsi" w:eastAsiaTheme="minorEastAsia" w:hAnsiTheme="minorHAnsi"/>
                <w:color w:val="1F4E79"/>
                <w:sz w:val="22"/>
                <w:szCs w:val="22"/>
              </w:rPr>
            </w:pPr>
            <w:r w:rsidRPr="00865D9C">
              <w:rPr>
                <w:rFonts w:asciiTheme="minorHAnsi" w:hAnsiTheme="minorHAnsi"/>
                <w:sz w:val="22"/>
                <w:szCs w:val="22"/>
              </w:rPr>
              <w:t xml:space="preserve">Page Limit – </w:t>
            </w:r>
            <w:r w:rsidR="007A21E1" w:rsidRPr="00865D9C">
              <w:rPr>
                <w:rFonts w:asciiTheme="minorHAnsi" w:hAnsiTheme="minorHAnsi"/>
                <w:sz w:val="22"/>
                <w:szCs w:val="22"/>
              </w:rPr>
              <w:t>3</w:t>
            </w:r>
          </w:p>
        </w:tc>
      </w:tr>
      <w:tr w:rsidR="00371D2C" w:rsidRPr="00865D9C" w14:paraId="7D715503" w14:textId="77777777" w:rsidTr="009B60F6">
        <w:tblPrEx>
          <w:tblLook w:val="04A0" w:firstRow="1" w:lastRow="0" w:firstColumn="1" w:lastColumn="0" w:noHBand="0" w:noVBand="1"/>
        </w:tblPrEx>
        <w:trPr>
          <w:trHeight w:val="475"/>
        </w:trPr>
        <w:tc>
          <w:tcPr>
            <w:tcW w:w="9071" w:type="dxa"/>
            <w:shd w:val="clear" w:color="auto" w:fill="D9D9D9" w:themeFill="background1" w:themeFillShade="D9"/>
            <w:vAlign w:val="center"/>
          </w:tcPr>
          <w:p w14:paraId="356099B1" w14:textId="77777777" w:rsidR="00F5411C" w:rsidRPr="00865D9C" w:rsidRDefault="00F5411C" w:rsidP="00F5411C">
            <w:pPr>
              <w:pStyle w:val="NoSpacing"/>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Tenderers should demonstrate how the proposed programme will support and advance the Shared Island objectives and the specific aims of the Shared Island Media Fund Talent Development and Content Development Initiative.</w:t>
            </w:r>
          </w:p>
          <w:p w14:paraId="55F4E27B" w14:textId="77777777" w:rsidR="00F5411C" w:rsidRPr="00865D9C" w:rsidRDefault="00F5411C" w:rsidP="00F5411C">
            <w:pPr>
              <w:pStyle w:val="NoSpacing"/>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response should include:</w:t>
            </w:r>
          </w:p>
          <w:p w14:paraId="2EA177F4" w14:textId="77777777" w:rsidR="00F5411C" w:rsidRPr="00865D9C" w:rsidRDefault="00F5411C" w:rsidP="00F5411C">
            <w:pPr>
              <w:pStyle w:val="NoSpacing"/>
              <w:numPr>
                <w:ilvl w:val="0"/>
                <w:numId w:val="45"/>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how the proposed programme will support meaningful engagement and collaboration between participants from across the island of Ireland;</w:t>
            </w:r>
          </w:p>
          <w:p w14:paraId="03839B5E" w14:textId="5CE7F3E5" w:rsidR="00F5411C" w:rsidRPr="00865D9C" w:rsidRDefault="00F5411C" w:rsidP="00F5411C">
            <w:pPr>
              <w:pStyle w:val="NoSpacing"/>
              <w:numPr>
                <w:ilvl w:val="0"/>
                <w:numId w:val="45"/>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how the proposed programme will encourage the development of audio content that reflects Shared Island themes, perspectives and experiences;</w:t>
            </w:r>
          </w:p>
          <w:p w14:paraId="6AEC22D0" w14:textId="77777777" w:rsidR="00F5411C" w:rsidRPr="00865D9C" w:rsidRDefault="00F5411C" w:rsidP="00F5411C">
            <w:pPr>
              <w:pStyle w:val="NoSpacing"/>
              <w:numPr>
                <w:ilvl w:val="0"/>
                <w:numId w:val="45"/>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how the proposed approach will facilitate cross-border professional relationships, networks and opportunities for collaboration;</w:t>
            </w:r>
          </w:p>
          <w:p w14:paraId="00007236" w14:textId="77777777" w:rsidR="00F5411C" w:rsidRPr="00865D9C" w:rsidRDefault="00F5411C" w:rsidP="00F5411C">
            <w:pPr>
              <w:pStyle w:val="NoSpacing"/>
              <w:numPr>
                <w:ilvl w:val="0"/>
                <w:numId w:val="45"/>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how the programme will ensure that the Shared Island objectives are embedded throughout programme delivery rather than addressed as a standalone element; and</w:t>
            </w:r>
          </w:p>
          <w:p w14:paraId="2C2A43C8" w14:textId="77777777" w:rsidR="00F5411C" w:rsidRPr="00865D9C" w:rsidRDefault="00F5411C" w:rsidP="00F5411C">
            <w:pPr>
              <w:pStyle w:val="NoSpacing"/>
              <w:numPr>
                <w:ilvl w:val="0"/>
                <w:numId w:val="45"/>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anticipated contribution and outcomes of the proposed programme in furthering the objectives of the Shared Island initiative.</w:t>
            </w:r>
          </w:p>
          <w:p w14:paraId="6C77120B" w14:textId="77777777" w:rsidR="00F5411C" w:rsidRPr="00865D9C" w:rsidRDefault="00F5411C" w:rsidP="00F5411C">
            <w:pPr>
              <w:pStyle w:val="NoSpacing"/>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Tenderers should clearly demonstrate how their proposed approach will translate the Shared Island objectives into practical programme activities and meaningful outcomes for participants.</w:t>
            </w:r>
          </w:p>
          <w:p w14:paraId="4FE0C84F" w14:textId="2E52CECA" w:rsidR="00C96106" w:rsidRPr="00865D9C" w:rsidRDefault="00C96106" w:rsidP="000C5174">
            <w:pPr>
              <w:pStyle w:val="NoSpacing"/>
              <w:spacing w:after="0"/>
              <w:rPr>
                <w:rStyle w:val="Emphasis"/>
                <w:rFonts w:asciiTheme="minorHAnsi" w:hAnsiTheme="minorHAnsi"/>
                <w:i w:val="0"/>
                <w:iCs w:val="0"/>
                <w:color w:val="000000" w:themeColor="text1"/>
                <w:sz w:val="22"/>
                <w:szCs w:val="22"/>
              </w:rPr>
            </w:pPr>
          </w:p>
        </w:tc>
      </w:tr>
      <w:tr w:rsidR="00371D2C" w:rsidRPr="00865D9C" w14:paraId="6CA4AE08" w14:textId="77777777" w:rsidTr="009B60F6">
        <w:tblPrEx>
          <w:tblLook w:val="04A0" w:firstRow="1" w:lastRow="0" w:firstColumn="1" w:lastColumn="0" w:noHBand="0" w:noVBand="1"/>
        </w:tblPrEx>
        <w:tc>
          <w:tcPr>
            <w:tcW w:w="9071" w:type="dxa"/>
          </w:tcPr>
          <w:p w14:paraId="7FD75DE1" w14:textId="77777777" w:rsidR="00371D2C" w:rsidRPr="00865D9C" w:rsidRDefault="00371D2C" w:rsidP="000C5174">
            <w:pPr>
              <w:pStyle w:val="NoSpacing"/>
              <w:spacing w:after="0"/>
              <w:rPr>
                <w:rStyle w:val="Emphasis"/>
                <w:rFonts w:asciiTheme="minorHAnsi" w:hAnsiTheme="minorHAnsi"/>
                <w:i w:val="0"/>
                <w:iCs w:val="0"/>
                <w:color w:val="000000" w:themeColor="text1"/>
                <w:sz w:val="22"/>
                <w:szCs w:val="22"/>
              </w:rPr>
            </w:pPr>
            <w:r w:rsidRPr="00865D9C">
              <w:rPr>
                <w:rStyle w:val="Emphasis"/>
                <w:rFonts w:asciiTheme="minorHAnsi" w:hAnsiTheme="minorHAnsi"/>
                <w:i w:val="0"/>
                <w:iCs w:val="0"/>
                <w:color w:val="000000" w:themeColor="text1"/>
                <w:sz w:val="22"/>
                <w:szCs w:val="22"/>
              </w:rPr>
              <w:t xml:space="preserve">Please insert your response here. </w:t>
            </w:r>
          </w:p>
          <w:p w14:paraId="04398271" w14:textId="77777777" w:rsidR="00371D2C" w:rsidRPr="00865D9C" w:rsidRDefault="00371D2C" w:rsidP="000C5174">
            <w:pPr>
              <w:pStyle w:val="NoSpacing"/>
              <w:spacing w:after="0"/>
              <w:rPr>
                <w:rStyle w:val="Emphasis"/>
                <w:rFonts w:asciiTheme="minorHAnsi" w:hAnsiTheme="minorHAnsi"/>
                <w:i w:val="0"/>
                <w:iCs w:val="0"/>
                <w:color w:val="000000" w:themeColor="text1"/>
                <w:sz w:val="22"/>
                <w:szCs w:val="22"/>
              </w:rPr>
            </w:pPr>
          </w:p>
          <w:p w14:paraId="2D4DECB6" w14:textId="77777777" w:rsidR="00371D2C" w:rsidRPr="00865D9C" w:rsidRDefault="00371D2C" w:rsidP="000C5174">
            <w:pPr>
              <w:pStyle w:val="NoSpacing"/>
              <w:spacing w:after="0"/>
              <w:rPr>
                <w:rStyle w:val="Emphasis"/>
                <w:rFonts w:asciiTheme="minorHAnsi" w:hAnsiTheme="minorHAnsi"/>
                <w:i w:val="0"/>
                <w:iCs w:val="0"/>
                <w:color w:val="000000" w:themeColor="text1"/>
                <w:sz w:val="22"/>
                <w:szCs w:val="22"/>
              </w:rPr>
            </w:pPr>
          </w:p>
          <w:p w14:paraId="217EDCC8" w14:textId="77777777" w:rsidR="00371D2C" w:rsidRPr="00865D9C" w:rsidRDefault="00371D2C" w:rsidP="000C5174">
            <w:pPr>
              <w:pStyle w:val="NoSpacing"/>
              <w:spacing w:after="0"/>
              <w:rPr>
                <w:rStyle w:val="Emphasis"/>
                <w:rFonts w:asciiTheme="minorHAnsi" w:hAnsiTheme="minorHAnsi"/>
                <w:i w:val="0"/>
                <w:iCs w:val="0"/>
                <w:color w:val="000000" w:themeColor="text1"/>
                <w:sz w:val="22"/>
                <w:szCs w:val="22"/>
              </w:rPr>
            </w:pPr>
          </w:p>
          <w:p w14:paraId="1AE8B641" w14:textId="77777777" w:rsidR="00371D2C" w:rsidRPr="00865D9C" w:rsidRDefault="00371D2C" w:rsidP="000C5174">
            <w:pPr>
              <w:pStyle w:val="NoSpacing"/>
              <w:spacing w:after="0"/>
              <w:rPr>
                <w:rStyle w:val="Emphasis"/>
                <w:rFonts w:asciiTheme="minorHAnsi" w:hAnsiTheme="minorHAnsi"/>
                <w:color w:val="000000" w:themeColor="text1"/>
                <w:sz w:val="22"/>
                <w:szCs w:val="22"/>
              </w:rPr>
            </w:pPr>
          </w:p>
        </w:tc>
      </w:tr>
    </w:tbl>
    <w:p w14:paraId="0DD56663" w14:textId="77777777" w:rsidR="00605014" w:rsidRPr="00865D9C" w:rsidRDefault="00605014" w:rsidP="0032717E">
      <w:pPr>
        <w:rPr>
          <w:rFonts w:eastAsia="Calibri"/>
        </w:rPr>
      </w:pPr>
    </w:p>
    <w:p w14:paraId="729E5F35" w14:textId="77777777" w:rsidR="00F5411C" w:rsidRPr="00865D9C" w:rsidRDefault="00F5411C" w:rsidP="0032717E">
      <w:pPr>
        <w:rPr>
          <w:rFonts w:eastAsia="Calibri"/>
        </w:rPr>
      </w:pPr>
    </w:p>
    <w:p w14:paraId="58186864" w14:textId="77777777" w:rsidR="00F5411C" w:rsidRPr="00865D9C" w:rsidRDefault="00F5411C" w:rsidP="0032717E">
      <w:pPr>
        <w:rPr>
          <w:rFonts w:eastAsia="Calibri"/>
        </w:rPr>
      </w:pPr>
    </w:p>
    <w:p w14:paraId="60A029DD" w14:textId="77777777" w:rsidR="00F5411C" w:rsidRPr="00865D9C" w:rsidRDefault="00F5411C" w:rsidP="0032717E">
      <w:pPr>
        <w:rPr>
          <w:rFonts w:eastAsia="Calibri"/>
        </w:rPr>
      </w:pPr>
    </w:p>
    <w:p w14:paraId="05B00BB7" w14:textId="77777777" w:rsidR="00F5411C" w:rsidRPr="00865D9C" w:rsidRDefault="00F5411C" w:rsidP="0032717E">
      <w:pPr>
        <w:rPr>
          <w:rFonts w:eastAsia="Calibri"/>
        </w:rPr>
      </w:pPr>
    </w:p>
    <w:p w14:paraId="139958F4" w14:textId="77777777" w:rsidR="00F5411C" w:rsidRPr="00865D9C" w:rsidRDefault="00F5411C" w:rsidP="0032717E">
      <w:pPr>
        <w:rPr>
          <w:rFonts w:eastAsia="Calibri"/>
        </w:rPr>
      </w:pPr>
    </w:p>
    <w:p w14:paraId="0D16E074" w14:textId="77777777" w:rsidR="00F5411C" w:rsidRPr="00865D9C" w:rsidRDefault="00F5411C" w:rsidP="0032717E">
      <w:pPr>
        <w:rPr>
          <w:rFonts w:eastAsia="Calibri"/>
        </w:rPr>
      </w:pPr>
    </w:p>
    <w:p w14:paraId="37BC721B" w14:textId="77777777" w:rsidR="00F5411C" w:rsidRPr="00865D9C" w:rsidRDefault="00F5411C" w:rsidP="0032717E">
      <w:pPr>
        <w:rPr>
          <w:rFonts w:eastAsia="Calibri"/>
        </w:rPr>
      </w:pPr>
    </w:p>
    <w:p w14:paraId="5FDFCD95" w14:textId="77777777" w:rsidR="00F5411C" w:rsidRPr="00865D9C" w:rsidRDefault="00F5411C" w:rsidP="0032717E">
      <w:pPr>
        <w:rPr>
          <w:rFonts w:eastAsia="Calibri"/>
        </w:rPr>
      </w:pPr>
    </w:p>
    <w:p w14:paraId="27DA1A2D" w14:textId="77777777" w:rsidR="00F5411C" w:rsidRPr="00865D9C" w:rsidRDefault="00F5411C" w:rsidP="0032717E">
      <w:pPr>
        <w:rPr>
          <w:rFonts w:eastAsia="Calibri"/>
        </w:rPr>
      </w:pPr>
    </w:p>
    <w:p w14:paraId="0C138911" w14:textId="77777777" w:rsidR="00F5411C" w:rsidRPr="00865D9C" w:rsidRDefault="00F5411C" w:rsidP="0032717E">
      <w:pPr>
        <w:rPr>
          <w:rFonts w:eastAsia="Calibri"/>
        </w:rPr>
      </w:pPr>
    </w:p>
    <w:p w14:paraId="50AAD62B" w14:textId="77777777" w:rsidR="00F5411C" w:rsidRPr="00865D9C" w:rsidRDefault="00F5411C" w:rsidP="0032717E">
      <w:pPr>
        <w:rPr>
          <w:rFonts w:eastAsia="Calibri"/>
        </w:rPr>
      </w:pPr>
    </w:p>
    <w:p w14:paraId="6F42FB73" w14:textId="77777777" w:rsidR="00F5411C" w:rsidRPr="00865D9C" w:rsidRDefault="00F5411C" w:rsidP="0032717E">
      <w:pPr>
        <w:rPr>
          <w:rFonts w:eastAsia="Calibri"/>
        </w:rPr>
      </w:pPr>
    </w:p>
    <w:p w14:paraId="03970ACD" w14:textId="77777777" w:rsidR="00F5411C" w:rsidRPr="00865D9C" w:rsidRDefault="00F5411C" w:rsidP="0032717E">
      <w:pPr>
        <w:rPr>
          <w:rFonts w:eastAsia="Calibri"/>
        </w:rPr>
      </w:pPr>
    </w:p>
    <w:p w14:paraId="33D80BB6" w14:textId="77777777" w:rsidR="00F5411C" w:rsidRPr="00865D9C" w:rsidRDefault="00F5411C" w:rsidP="0032717E">
      <w:pPr>
        <w:rPr>
          <w:rFonts w:eastAsia="Calibri"/>
        </w:rPr>
      </w:pPr>
    </w:p>
    <w:p w14:paraId="568335A9" w14:textId="77777777" w:rsidR="00F5411C" w:rsidRPr="00865D9C" w:rsidRDefault="00F5411C" w:rsidP="0032717E">
      <w:pPr>
        <w:rPr>
          <w:rFonts w:eastAsia="Calibri"/>
        </w:rPr>
      </w:pPr>
    </w:p>
    <w:p w14:paraId="77916A70" w14:textId="77777777" w:rsidR="00F5411C" w:rsidRPr="00865D9C" w:rsidRDefault="00F5411C" w:rsidP="0032717E">
      <w:pPr>
        <w:rPr>
          <w:rFonts w:eastAsia="Calibri"/>
        </w:rPr>
      </w:pPr>
    </w:p>
    <w:p w14:paraId="2F678063" w14:textId="77777777" w:rsidR="00F5411C" w:rsidRPr="00865D9C" w:rsidRDefault="00F5411C" w:rsidP="0032717E">
      <w:pPr>
        <w:rPr>
          <w:rFonts w:eastAsia="Calibri"/>
        </w:rPr>
      </w:pPr>
    </w:p>
    <w:p w14:paraId="34EED2DB" w14:textId="77777777" w:rsidR="00F5411C" w:rsidRPr="00865D9C" w:rsidRDefault="00F5411C" w:rsidP="0032717E">
      <w:pPr>
        <w:rPr>
          <w:rFonts w:eastAsia="Calibri"/>
        </w:rPr>
      </w:pPr>
    </w:p>
    <w:p w14:paraId="5DEF937C" w14:textId="77777777" w:rsidR="00A62B26" w:rsidRPr="00865D9C" w:rsidRDefault="00A62B26" w:rsidP="007B602C">
      <w:pPr>
        <w:pStyle w:val="ListParagraph"/>
        <w:rPr>
          <w:rFonts w:eastAsia="Calibri"/>
        </w:rPr>
      </w:pPr>
    </w:p>
    <w:p w14:paraId="47935E11" w14:textId="55157741" w:rsidR="001E2B9A" w:rsidRPr="00865D9C" w:rsidRDefault="00A823FB" w:rsidP="005C7832">
      <w:pPr>
        <w:pStyle w:val="Heading2"/>
        <w:rPr>
          <w:rFonts w:asciiTheme="minorHAnsi" w:hAnsiTheme="minorHAnsi" w:cstheme="minorHAnsi"/>
          <w:sz w:val="22"/>
          <w:szCs w:val="22"/>
        </w:rPr>
      </w:pPr>
      <w:bookmarkStart w:id="19" w:name="_Toc239414312"/>
      <w:r w:rsidRPr="00865D9C">
        <w:rPr>
          <w:rFonts w:asciiTheme="minorHAnsi" w:hAnsiTheme="minorHAnsi" w:cstheme="minorHAnsi"/>
          <w:sz w:val="22"/>
          <w:szCs w:val="22"/>
        </w:rPr>
        <w:t>D</w:t>
      </w:r>
      <w:r w:rsidR="00752E80" w:rsidRPr="00865D9C">
        <w:rPr>
          <w:rFonts w:asciiTheme="minorHAnsi" w:hAnsiTheme="minorHAnsi" w:cstheme="minorHAnsi"/>
          <w:sz w:val="22"/>
          <w:szCs w:val="22"/>
        </w:rPr>
        <w:t>.</w:t>
      </w:r>
      <w:r w:rsidR="00954820" w:rsidRPr="00865D9C">
        <w:rPr>
          <w:rFonts w:asciiTheme="minorHAnsi" w:hAnsiTheme="minorHAnsi" w:cstheme="minorHAnsi"/>
          <w:sz w:val="22"/>
          <w:szCs w:val="22"/>
        </w:rPr>
        <w:t>3</w:t>
      </w:r>
      <w:r w:rsidR="009A361B" w:rsidRPr="00865D9C">
        <w:rPr>
          <w:rFonts w:asciiTheme="minorHAnsi" w:hAnsiTheme="minorHAnsi" w:cstheme="minorHAnsi"/>
          <w:sz w:val="22"/>
          <w:szCs w:val="22"/>
        </w:rPr>
        <w:t xml:space="preserve">  </w:t>
      </w:r>
      <w:r w:rsidR="00FB1206" w:rsidRPr="00865D9C">
        <w:rPr>
          <w:rFonts w:asciiTheme="minorHAnsi" w:hAnsiTheme="minorHAnsi" w:cstheme="minorHAnsi"/>
          <w:sz w:val="22"/>
          <w:szCs w:val="22"/>
        </w:rPr>
        <w:t>Award Criterion (</w:t>
      </w:r>
      <w:r w:rsidR="00954820" w:rsidRPr="00865D9C">
        <w:rPr>
          <w:rFonts w:asciiTheme="minorHAnsi" w:hAnsiTheme="minorHAnsi" w:cstheme="minorHAnsi"/>
          <w:sz w:val="22"/>
          <w:szCs w:val="22"/>
        </w:rPr>
        <w:t>C</w:t>
      </w:r>
      <w:r w:rsidR="00FB1206" w:rsidRPr="00865D9C">
        <w:rPr>
          <w:rFonts w:asciiTheme="minorHAnsi" w:hAnsiTheme="minorHAnsi" w:cstheme="minorHAnsi"/>
          <w:sz w:val="22"/>
          <w:szCs w:val="22"/>
        </w:rPr>
        <w:t>)</w:t>
      </w:r>
      <w:bookmarkEnd w:id="19"/>
      <w:r w:rsidR="00FB1206" w:rsidRPr="00865D9C">
        <w:rPr>
          <w:rFonts w:asciiTheme="minorHAnsi" w:hAnsiTheme="minorHAnsi" w:cstheme="minorHAnsi"/>
          <w:sz w:val="22"/>
          <w:szCs w:val="22"/>
        </w:rPr>
        <w:t xml:space="preserve"> </w:t>
      </w:r>
      <w:r w:rsidR="007E6746" w:rsidRPr="00865D9C">
        <w:rPr>
          <w:rFonts w:asciiTheme="minorHAnsi" w:hAnsiTheme="minorHAnsi" w:cstheme="minorHAnsi"/>
          <w:sz w:val="22"/>
          <w:szCs w:val="22"/>
        </w:rPr>
        <w:t xml:space="preserve">- </w:t>
      </w:r>
      <w:r w:rsidR="007E6746" w:rsidRPr="00865D9C">
        <w:rPr>
          <w:rFonts w:asciiTheme="minorHAnsi" w:hAnsiTheme="minorHAnsi" w:cstheme="minorHAnsi"/>
          <w:sz w:val="22"/>
          <w:szCs w:val="22"/>
          <w:lang w:val="en-IE"/>
        </w:rPr>
        <w:t>RELEVANT EXPERIENCE AND CAPACITY</w:t>
      </w:r>
    </w:p>
    <w:p w14:paraId="508DA0D8" w14:textId="77777777" w:rsidR="00D52CA0" w:rsidRPr="00865D9C" w:rsidRDefault="00D52CA0" w:rsidP="007B602C"/>
    <w:tbl>
      <w:tblPr>
        <w:tblStyle w:val="Deloitte4"/>
        <w:tblW w:w="9071" w:type="dxa"/>
        <w:tblInd w:w="-5" w:type="dxa"/>
        <w:tblLook w:val="0480" w:firstRow="0" w:lastRow="0" w:firstColumn="1" w:lastColumn="0" w:noHBand="0" w:noVBand="1"/>
      </w:tblPr>
      <w:tblGrid>
        <w:gridCol w:w="9071"/>
      </w:tblGrid>
      <w:tr w:rsidR="00E51A49" w:rsidRPr="00865D9C" w14:paraId="305AE791" w14:textId="77777777" w:rsidTr="009B60F6">
        <w:trPr>
          <w:trHeight w:val="690"/>
        </w:trPr>
        <w:tc>
          <w:tcPr>
            <w:tcW w:w="9071" w:type="dxa"/>
            <w:shd w:val="clear" w:color="auto" w:fill="DEEAF6" w:themeFill="accent5" w:themeFillTint="33"/>
          </w:tcPr>
          <w:p w14:paraId="1EC66A5A" w14:textId="63EDAE32" w:rsidR="00E51A49" w:rsidRPr="00865D9C" w:rsidRDefault="00E51A49" w:rsidP="000C5174">
            <w:pPr>
              <w:pStyle w:val="banner"/>
              <w:rPr>
                <w:rFonts w:asciiTheme="minorHAnsi" w:hAnsiTheme="minorHAnsi"/>
                <w:sz w:val="22"/>
                <w:szCs w:val="22"/>
              </w:rPr>
            </w:pPr>
            <w:bookmarkStart w:id="20" w:name="_Hlk120806008"/>
            <w:r w:rsidRPr="00865D9C">
              <w:rPr>
                <w:rFonts w:asciiTheme="minorHAnsi" w:hAnsiTheme="minorHAnsi"/>
                <w:sz w:val="22"/>
                <w:szCs w:val="22"/>
              </w:rPr>
              <w:t xml:space="preserve">Maximum marks available – </w:t>
            </w:r>
            <w:r w:rsidR="007E6746" w:rsidRPr="00865D9C">
              <w:rPr>
                <w:rFonts w:asciiTheme="minorHAnsi" w:hAnsiTheme="minorHAnsi"/>
                <w:sz w:val="22"/>
                <w:szCs w:val="22"/>
              </w:rPr>
              <w:t>20</w:t>
            </w:r>
          </w:p>
          <w:p w14:paraId="3CEABD09" w14:textId="3A29B04A" w:rsidR="00E51A49" w:rsidRPr="00865D9C" w:rsidRDefault="00E51A49" w:rsidP="000C5174">
            <w:pPr>
              <w:pStyle w:val="banner"/>
              <w:rPr>
                <w:rFonts w:asciiTheme="minorHAnsi" w:hAnsiTheme="minorHAnsi"/>
                <w:sz w:val="22"/>
                <w:szCs w:val="22"/>
              </w:rPr>
            </w:pPr>
            <w:r w:rsidRPr="00865D9C">
              <w:rPr>
                <w:rFonts w:asciiTheme="minorHAnsi" w:hAnsiTheme="minorHAnsi"/>
                <w:sz w:val="22"/>
                <w:szCs w:val="22"/>
              </w:rPr>
              <w:t>Minimum marks required –</w:t>
            </w:r>
            <w:r w:rsidR="007E6746" w:rsidRPr="00865D9C">
              <w:rPr>
                <w:rFonts w:asciiTheme="minorHAnsi" w:hAnsiTheme="minorHAnsi"/>
                <w:sz w:val="22"/>
                <w:szCs w:val="22"/>
              </w:rPr>
              <w:t>12</w:t>
            </w:r>
          </w:p>
          <w:p w14:paraId="1462E0E8" w14:textId="6C5CEB82" w:rsidR="00E51A49" w:rsidRPr="00865D9C" w:rsidRDefault="00E51A49" w:rsidP="000C5174">
            <w:pPr>
              <w:pStyle w:val="banner"/>
              <w:rPr>
                <w:rFonts w:asciiTheme="minorHAnsi" w:eastAsiaTheme="minorEastAsia" w:hAnsiTheme="minorHAnsi"/>
                <w:color w:val="1F4E79"/>
                <w:sz w:val="22"/>
                <w:szCs w:val="22"/>
              </w:rPr>
            </w:pPr>
            <w:r w:rsidRPr="00865D9C">
              <w:rPr>
                <w:rFonts w:asciiTheme="minorHAnsi" w:hAnsiTheme="minorHAnsi"/>
                <w:sz w:val="22"/>
                <w:szCs w:val="22"/>
              </w:rPr>
              <w:t xml:space="preserve">Page Limit – </w:t>
            </w:r>
            <w:r w:rsidR="007E6746" w:rsidRPr="00865D9C">
              <w:rPr>
                <w:rFonts w:asciiTheme="minorHAnsi" w:hAnsiTheme="minorHAnsi"/>
                <w:sz w:val="22"/>
                <w:szCs w:val="22"/>
              </w:rPr>
              <w:t>4</w:t>
            </w:r>
          </w:p>
        </w:tc>
      </w:tr>
      <w:tr w:rsidR="00E51A49" w:rsidRPr="00865D9C" w14:paraId="06397521" w14:textId="77777777" w:rsidTr="009B60F6">
        <w:tblPrEx>
          <w:tblLook w:val="04A0" w:firstRow="1" w:lastRow="0" w:firstColumn="1" w:lastColumn="0" w:noHBand="0" w:noVBand="1"/>
        </w:tblPrEx>
        <w:trPr>
          <w:trHeight w:val="475"/>
        </w:trPr>
        <w:tc>
          <w:tcPr>
            <w:tcW w:w="9071" w:type="dxa"/>
            <w:shd w:val="clear" w:color="auto" w:fill="D9D9D9" w:themeFill="background1" w:themeFillShade="D9"/>
            <w:vAlign w:val="center"/>
          </w:tcPr>
          <w:p w14:paraId="1366C0C4" w14:textId="03B4F2A2" w:rsidR="00E51A49" w:rsidRPr="00865D9C" w:rsidRDefault="00E51A49" w:rsidP="000C5174">
            <w:pPr>
              <w:pStyle w:val="NoSpacing"/>
              <w:spacing w:after="0"/>
              <w:rPr>
                <w:rStyle w:val="Emphasis"/>
                <w:rFonts w:asciiTheme="minorHAnsi" w:hAnsiTheme="minorHAnsi"/>
                <w:b/>
                <w:bCs/>
                <w:i w:val="0"/>
                <w:iCs w:val="0"/>
                <w:color w:val="000000" w:themeColor="text1"/>
                <w:sz w:val="22"/>
                <w:szCs w:val="22"/>
              </w:rPr>
            </w:pPr>
            <w:r w:rsidRPr="00865D9C">
              <w:rPr>
                <w:rStyle w:val="Emphasis"/>
                <w:rFonts w:asciiTheme="minorHAnsi" w:hAnsiTheme="minorHAnsi"/>
                <w:b/>
                <w:bCs/>
                <w:i w:val="0"/>
                <w:iCs w:val="0"/>
                <w:color w:val="000000" w:themeColor="text1"/>
                <w:sz w:val="22"/>
                <w:szCs w:val="22"/>
              </w:rPr>
              <w:t>Description</w:t>
            </w:r>
            <w:r w:rsidR="00933F21" w:rsidRPr="00865D9C">
              <w:rPr>
                <w:rStyle w:val="Emphasis"/>
                <w:rFonts w:asciiTheme="minorHAnsi" w:hAnsiTheme="minorHAnsi"/>
                <w:b/>
                <w:bCs/>
                <w:i w:val="0"/>
                <w:iCs w:val="0"/>
                <w:color w:val="000000" w:themeColor="text1"/>
                <w:sz w:val="22"/>
                <w:szCs w:val="22"/>
              </w:rPr>
              <w:t xml:space="preserve"> </w:t>
            </w:r>
          </w:p>
          <w:p w14:paraId="62DE031A" w14:textId="77777777" w:rsidR="00490FE8" w:rsidRPr="00865D9C" w:rsidRDefault="00490FE8" w:rsidP="00490FE8">
            <w:pPr>
              <w:spacing w:before="100" w:beforeAutospacing="1" w:after="100" w:afterAutospacing="1"/>
              <w:rPr>
                <w:rFonts w:asciiTheme="minorHAnsi" w:hAnsiTheme="minorHAnsi"/>
                <w:sz w:val="22"/>
                <w:szCs w:val="22"/>
              </w:rPr>
            </w:pPr>
            <w:r w:rsidRPr="00865D9C">
              <w:rPr>
                <w:rFonts w:asciiTheme="minorHAnsi" w:hAnsiTheme="minorHAnsi"/>
                <w:sz w:val="22"/>
                <w:szCs w:val="22"/>
              </w:rPr>
              <w:t>Tenderers should demonstrate the relevant experience, skills and capacity of the proposed team to successfully deliver the Services.</w:t>
            </w:r>
          </w:p>
          <w:p w14:paraId="7A29E20B" w14:textId="77777777" w:rsidR="00490FE8" w:rsidRPr="00865D9C" w:rsidRDefault="00490FE8" w:rsidP="00490FE8">
            <w:pPr>
              <w:spacing w:before="100" w:beforeAutospacing="1" w:after="100" w:afterAutospacing="1"/>
              <w:rPr>
                <w:rFonts w:asciiTheme="minorHAnsi" w:hAnsiTheme="minorHAnsi"/>
                <w:sz w:val="22"/>
                <w:szCs w:val="22"/>
              </w:rPr>
            </w:pPr>
            <w:r w:rsidRPr="00865D9C">
              <w:rPr>
                <w:rFonts w:asciiTheme="minorHAnsi" w:hAnsiTheme="minorHAnsi"/>
                <w:sz w:val="22"/>
                <w:szCs w:val="22"/>
              </w:rPr>
              <w:t>The response should include:</w:t>
            </w:r>
          </w:p>
          <w:p w14:paraId="33D1CBE3" w14:textId="77777777" w:rsidR="00490FE8" w:rsidRPr="00865D9C" w:rsidRDefault="00490FE8" w:rsidP="00490FE8">
            <w:pPr>
              <w:numPr>
                <w:ilvl w:val="0"/>
                <w:numId w:val="46"/>
              </w:numPr>
              <w:spacing w:before="100" w:beforeAutospacing="1" w:after="100" w:afterAutospacing="1"/>
              <w:rPr>
                <w:rFonts w:asciiTheme="minorHAnsi" w:hAnsiTheme="minorHAnsi"/>
                <w:sz w:val="22"/>
                <w:szCs w:val="22"/>
              </w:rPr>
            </w:pPr>
            <w:r w:rsidRPr="00865D9C">
              <w:rPr>
                <w:rFonts w:asciiTheme="minorHAnsi" w:hAnsiTheme="minorHAnsi"/>
                <w:sz w:val="22"/>
                <w:szCs w:val="22"/>
              </w:rPr>
              <w:t>the relevant skills, qualifications and experience of the key personnel proposed to deliver the programme;</w:t>
            </w:r>
          </w:p>
          <w:p w14:paraId="1287A21A" w14:textId="77777777" w:rsidR="00490FE8" w:rsidRPr="00865D9C" w:rsidRDefault="00490FE8" w:rsidP="00490FE8">
            <w:pPr>
              <w:numPr>
                <w:ilvl w:val="0"/>
                <w:numId w:val="46"/>
              </w:numPr>
              <w:spacing w:before="100" w:beforeAutospacing="1" w:after="100" w:afterAutospacing="1"/>
              <w:rPr>
                <w:rFonts w:asciiTheme="minorHAnsi" w:hAnsiTheme="minorHAnsi"/>
                <w:sz w:val="22"/>
                <w:szCs w:val="22"/>
              </w:rPr>
            </w:pPr>
            <w:r w:rsidRPr="00865D9C">
              <w:rPr>
                <w:rFonts w:asciiTheme="minorHAnsi" w:hAnsiTheme="minorHAnsi"/>
                <w:sz w:val="22"/>
                <w:szCs w:val="22"/>
              </w:rPr>
              <w:t>the proposed team structure, including the roles and responsibilities of key personnel and how responsibilities will be allocated across the team;</w:t>
            </w:r>
          </w:p>
          <w:p w14:paraId="786282BA" w14:textId="11C713E9" w:rsidR="00490FE8" w:rsidRPr="00865D9C" w:rsidRDefault="00490FE8" w:rsidP="00490FE8">
            <w:pPr>
              <w:numPr>
                <w:ilvl w:val="0"/>
                <w:numId w:val="46"/>
              </w:numPr>
              <w:spacing w:before="100" w:beforeAutospacing="1" w:after="100" w:afterAutospacing="1"/>
              <w:rPr>
                <w:rFonts w:asciiTheme="minorHAnsi" w:hAnsiTheme="minorHAnsi"/>
                <w:sz w:val="22"/>
                <w:szCs w:val="22"/>
              </w:rPr>
            </w:pPr>
            <w:r w:rsidRPr="00865D9C">
              <w:rPr>
                <w:rFonts w:asciiTheme="minorHAnsi" w:hAnsiTheme="minorHAnsi"/>
                <w:sz w:val="22"/>
                <w:szCs w:val="22"/>
              </w:rPr>
              <w:t>the team’s relevant experience in the design and/or delivery of talent development, content development, audio, media or comparable programmes;</w:t>
            </w:r>
          </w:p>
          <w:p w14:paraId="763E1E1E" w14:textId="77777777" w:rsidR="00490FE8" w:rsidRPr="00865D9C" w:rsidRDefault="00490FE8" w:rsidP="00490FE8">
            <w:pPr>
              <w:numPr>
                <w:ilvl w:val="0"/>
                <w:numId w:val="46"/>
              </w:numPr>
              <w:spacing w:before="100" w:beforeAutospacing="1" w:after="100" w:afterAutospacing="1"/>
              <w:rPr>
                <w:rFonts w:asciiTheme="minorHAnsi" w:hAnsiTheme="minorHAnsi"/>
                <w:sz w:val="22"/>
                <w:szCs w:val="22"/>
              </w:rPr>
            </w:pPr>
            <w:r w:rsidRPr="00865D9C">
              <w:rPr>
                <w:rFonts w:asciiTheme="minorHAnsi" w:hAnsiTheme="minorHAnsi"/>
                <w:sz w:val="22"/>
                <w:szCs w:val="22"/>
              </w:rPr>
              <w:t>the team’s experience of working with and supporting participants, including the provision of mentoring, consultancy, facilitation or other specialist support, as applicable;</w:t>
            </w:r>
          </w:p>
          <w:p w14:paraId="48164B2D" w14:textId="77777777" w:rsidR="00490FE8" w:rsidRPr="00865D9C" w:rsidRDefault="00490FE8" w:rsidP="00490FE8">
            <w:pPr>
              <w:numPr>
                <w:ilvl w:val="0"/>
                <w:numId w:val="46"/>
              </w:numPr>
              <w:spacing w:before="100" w:beforeAutospacing="1" w:after="100" w:afterAutospacing="1"/>
              <w:rPr>
                <w:rFonts w:asciiTheme="minorHAnsi" w:hAnsiTheme="minorHAnsi"/>
                <w:sz w:val="22"/>
                <w:szCs w:val="22"/>
              </w:rPr>
            </w:pPr>
            <w:r w:rsidRPr="00865D9C">
              <w:rPr>
                <w:rFonts w:asciiTheme="minorHAnsi" w:hAnsiTheme="minorHAnsi"/>
                <w:sz w:val="22"/>
                <w:szCs w:val="22"/>
              </w:rPr>
              <w:t>the team’s relevant experience of stakeholder engagement and managing relationships with participants, industry professionals and other relevant stakeholders; and</w:t>
            </w:r>
          </w:p>
          <w:p w14:paraId="1A4ED4F1" w14:textId="77777777" w:rsidR="00490FE8" w:rsidRPr="00865D9C" w:rsidRDefault="00490FE8" w:rsidP="00490FE8">
            <w:pPr>
              <w:numPr>
                <w:ilvl w:val="0"/>
                <w:numId w:val="46"/>
              </w:numPr>
              <w:spacing w:before="100" w:beforeAutospacing="1" w:after="100" w:afterAutospacing="1"/>
              <w:rPr>
                <w:rFonts w:asciiTheme="minorHAnsi" w:hAnsiTheme="minorHAnsi"/>
                <w:sz w:val="22"/>
                <w:szCs w:val="22"/>
              </w:rPr>
            </w:pPr>
            <w:r w:rsidRPr="00865D9C">
              <w:rPr>
                <w:rFonts w:asciiTheme="minorHAnsi" w:hAnsiTheme="minorHAnsi"/>
                <w:sz w:val="22"/>
                <w:szCs w:val="22"/>
              </w:rPr>
              <w:t>how the proposed resourcing arrangements will provide sufficient capacity and continuity to deliver the Services effectively throughout the Contract.</w:t>
            </w:r>
          </w:p>
          <w:p w14:paraId="5D4BE1FD" w14:textId="77777777" w:rsidR="00490FE8" w:rsidRPr="00865D9C" w:rsidRDefault="00490FE8" w:rsidP="00490FE8">
            <w:pPr>
              <w:spacing w:before="100" w:beforeAutospacing="1" w:after="100" w:afterAutospacing="1"/>
              <w:rPr>
                <w:rFonts w:asciiTheme="minorHAnsi" w:hAnsiTheme="minorHAnsi"/>
                <w:sz w:val="22"/>
                <w:szCs w:val="22"/>
              </w:rPr>
            </w:pPr>
            <w:r w:rsidRPr="00865D9C">
              <w:rPr>
                <w:rFonts w:asciiTheme="minorHAnsi" w:hAnsiTheme="minorHAnsi"/>
                <w:sz w:val="22"/>
                <w:szCs w:val="22"/>
              </w:rPr>
              <w:t>Tenderers should clearly demonstrate how the collective experience, expertise and capacity of the proposed team will contribute to the successful delivery of the programme.</w:t>
            </w:r>
          </w:p>
          <w:p w14:paraId="6E3B5802" w14:textId="77777777" w:rsidR="00490FE8" w:rsidRPr="00865D9C" w:rsidRDefault="00490FE8" w:rsidP="000C5174">
            <w:pPr>
              <w:pStyle w:val="NoSpacing"/>
              <w:spacing w:after="0"/>
              <w:rPr>
                <w:rStyle w:val="Emphasis"/>
                <w:rFonts w:asciiTheme="minorHAnsi" w:hAnsiTheme="minorHAnsi"/>
                <w:b/>
                <w:bCs/>
                <w:i w:val="0"/>
                <w:iCs w:val="0"/>
                <w:color w:val="000000" w:themeColor="text1"/>
                <w:sz w:val="22"/>
                <w:szCs w:val="22"/>
              </w:rPr>
            </w:pPr>
          </w:p>
          <w:p w14:paraId="2A7283DD" w14:textId="51321F11" w:rsidR="00646BE0" w:rsidRPr="00865D9C" w:rsidRDefault="00646BE0" w:rsidP="00457746">
            <w:pPr>
              <w:pStyle w:val="NoSpacing"/>
              <w:spacing w:after="0"/>
              <w:ind w:left="720"/>
              <w:rPr>
                <w:rStyle w:val="Emphasis"/>
                <w:rFonts w:asciiTheme="minorHAnsi" w:hAnsiTheme="minorHAnsi"/>
                <w:i w:val="0"/>
                <w:iCs w:val="0"/>
                <w:color w:val="000000" w:themeColor="text1"/>
                <w:sz w:val="22"/>
                <w:szCs w:val="22"/>
              </w:rPr>
            </w:pPr>
          </w:p>
        </w:tc>
      </w:tr>
      <w:tr w:rsidR="00E51A49" w:rsidRPr="00865D9C" w14:paraId="123B8CC7" w14:textId="77777777" w:rsidTr="009B60F6">
        <w:tblPrEx>
          <w:tblLook w:val="04A0" w:firstRow="1" w:lastRow="0" w:firstColumn="1" w:lastColumn="0" w:noHBand="0" w:noVBand="1"/>
        </w:tblPrEx>
        <w:tc>
          <w:tcPr>
            <w:tcW w:w="9071" w:type="dxa"/>
          </w:tcPr>
          <w:p w14:paraId="654F1D2C" w14:textId="77777777" w:rsidR="00E51A49" w:rsidRPr="00865D9C" w:rsidRDefault="00E51A49" w:rsidP="000C5174">
            <w:pPr>
              <w:pStyle w:val="NoSpacing"/>
              <w:spacing w:after="0"/>
              <w:rPr>
                <w:rStyle w:val="Emphasis"/>
                <w:rFonts w:asciiTheme="minorHAnsi" w:hAnsiTheme="minorHAnsi"/>
                <w:i w:val="0"/>
                <w:iCs w:val="0"/>
                <w:color w:val="000000" w:themeColor="text1"/>
                <w:sz w:val="22"/>
                <w:szCs w:val="22"/>
              </w:rPr>
            </w:pPr>
            <w:r w:rsidRPr="00865D9C">
              <w:rPr>
                <w:rStyle w:val="Emphasis"/>
                <w:rFonts w:asciiTheme="minorHAnsi" w:hAnsiTheme="minorHAnsi"/>
                <w:i w:val="0"/>
                <w:iCs w:val="0"/>
                <w:color w:val="000000" w:themeColor="text1"/>
                <w:sz w:val="22"/>
                <w:szCs w:val="22"/>
              </w:rPr>
              <w:lastRenderedPageBreak/>
              <w:t xml:space="preserve">Please insert your response here. </w:t>
            </w:r>
          </w:p>
          <w:p w14:paraId="271F04F1" w14:textId="77777777" w:rsidR="00E51A49" w:rsidRPr="00865D9C" w:rsidRDefault="00E51A49" w:rsidP="000C5174">
            <w:pPr>
              <w:pStyle w:val="NoSpacing"/>
              <w:spacing w:after="0"/>
              <w:rPr>
                <w:rStyle w:val="Emphasis"/>
                <w:rFonts w:asciiTheme="minorHAnsi" w:hAnsiTheme="minorHAnsi"/>
                <w:i w:val="0"/>
                <w:iCs w:val="0"/>
                <w:color w:val="000000" w:themeColor="text1"/>
                <w:sz w:val="22"/>
                <w:szCs w:val="22"/>
              </w:rPr>
            </w:pPr>
          </w:p>
          <w:p w14:paraId="6C0D50DD" w14:textId="77777777" w:rsidR="00E51A49" w:rsidRPr="00865D9C" w:rsidRDefault="00E51A49" w:rsidP="000C5174">
            <w:pPr>
              <w:pStyle w:val="NoSpacing"/>
              <w:spacing w:after="0"/>
              <w:rPr>
                <w:rStyle w:val="Emphasis"/>
                <w:rFonts w:asciiTheme="minorHAnsi" w:hAnsiTheme="minorHAnsi"/>
                <w:i w:val="0"/>
                <w:iCs w:val="0"/>
                <w:color w:val="000000" w:themeColor="text1"/>
                <w:sz w:val="22"/>
                <w:szCs w:val="22"/>
              </w:rPr>
            </w:pPr>
          </w:p>
          <w:p w14:paraId="55E41AC8" w14:textId="77777777" w:rsidR="00E51A49" w:rsidRPr="00865D9C" w:rsidRDefault="00E51A49" w:rsidP="000C5174">
            <w:pPr>
              <w:pStyle w:val="NoSpacing"/>
              <w:spacing w:after="0"/>
              <w:rPr>
                <w:rStyle w:val="Emphasis"/>
                <w:rFonts w:asciiTheme="minorHAnsi" w:hAnsiTheme="minorHAnsi"/>
                <w:i w:val="0"/>
                <w:iCs w:val="0"/>
                <w:color w:val="000000" w:themeColor="text1"/>
                <w:sz w:val="22"/>
                <w:szCs w:val="22"/>
              </w:rPr>
            </w:pPr>
          </w:p>
          <w:p w14:paraId="5F2329A9" w14:textId="77777777" w:rsidR="00E51A49" w:rsidRPr="00865D9C" w:rsidRDefault="00E51A49" w:rsidP="000C5174">
            <w:pPr>
              <w:pStyle w:val="NoSpacing"/>
              <w:spacing w:after="0"/>
              <w:rPr>
                <w:rStyle w:val="Emphasis"/>
                <w:rFonts w:asciiTheme="minorHAnsi" w:hAnsiTheme="minorHAnsi"/>
                <w:color w:val="000000" w:themeColor="text1"/>
                <w:sz w:val="22"/>
                <w:szCs w:val="22"/>
              </w:rPr>
            </w:pPr>
          </w:p>
          <w:p w14:paraId="648A768C" w14:textId="77777777" w:rsidR="00DE0761" w:rsidRPr="00865D9C" w:rsidRDefault="00DE0761" w:rsidP="000C5174">
            <w:pPr>
              <w:pStyle w:val="NoSpacing"/>
              <w:spacing w:after="0"/>
              <w:rPr>
                <w:rStyle w:val="Emphasis"/>
                <w:rFonts w:asciiTheme="minorHAnsi" w:hAnsiTheme="minorHAnsi"/>
                <w:color w:val="000000" w:themeColor="text1"/>
                <w:sz w:val="22"/>
                <w:szCs w:val="22"/>
              </w:rPr>
            </w:pPr>
          </w:p>
          <w:p w14:paraId="35670D85" w14:textId="77777777" w:rsidR="00DE0761" w:rsidRPr="00865D9C" w:rsidRDefault="00DE0761" w:rsidP="000C5174">
            <w:pPr>
              <w:pStyle w:val="NoSpacing"/>
              <w:spacing w:after="0"/>
              <w:rPr>
                <w:rStyle w:val="Emphasis"/>
                <w:rFonts w:asciiTheme="minorHAnsi" w:hAnsiTheme="minorHAnsi"/>
                <w:color w:val="000000" w:themeColor="text1"/>
                <w:sz w:val="22"/>
                <w:szCs w:val="22"/>
              </w:rPr>
            </w:pPr>
          </w:p>
          <w:p w14:paraId="084D774B" w14:textId="77777777" w:rsidR="00DE0761" w:rsidRPr="00865D9C" w:rsidRDefault="00DE0761" w:rsidP="000C5174">
            <w:pPr>
              <w:pStyle w:val="NoSpacing"/>
              <w:spacing w:after="0"/>
              <w:rPr>
                <w:rStyle w:val="Emphasis"/>
                <w:rFonts w:asciiTheme="minorHAnsi" w:hAnsiTheme="minorHAnsi"/>
                <w:color w:val="000000" w:themeColor="text1"/>
                <w:sz w:val="22"/>
                <w:szCs w:val="22"/>
              </w:rPr>
            </w:pPr>
          </w:p>
          <w:p w14:paraId="01449192" w14:textId="77777777" w:rsidR="00DE0761" w:rsidRPr="00865D9C" w:rsidRDefault="00DE0761" w:rsidP="000C5174">
            <w:pPr>
              <w:pStyle w:val="NoSpacing"/>
              <w:spacing w:after="0"/>
              <w:rPr>
                <w:rStyle w:val="Emphasis"/>
                <w:rFonts w:asciiTheme="minorHAnsi" w:hAnsiTheme="minorHAnsi"/>
                <w:color w:val="000000" w:themeColor="text1"/>
                <w:sz w:val="22"/>
                <w:szCs w:val="22"/>
              </w:rPr>
            </w:pPr>
          </w:p>
          <w:p w14:paraId="645A8455" w14:textId="77777777" w:rsidR="00DE0761" w:rsidRPr="00865D9C" w:rsidRDefault="00DE0761" w:rsidP="000C5174">
            <w:pPr>
              <w:pStyle w:val="NoSpacing"/>
              <w:spacing w:after="0"/>
              <w:rPr>
                <w:rStyle w:val="Emphasis"/>
                <w:rFonts w:asciiTheme="minorHAnsi" w:hAnsiTheme="minorHAnsi"/>
                <w:color w:val="000000" w:themeColor="text1"/>
                <w:sz w:val="22"/>
                <w:szCs w:val="22"/>
              </w:rPr>
            </w:pPr>
          </w:p>
          <w:p w14:paraId="5E1D39E6" w14:textId="77777777" w:rsidR="00DE0761" w:rsidRPr="00865D9C" w:rsidRDefault="00DE0761" w:rsidP="000C5174">
            <w:pPr>
              <w:pStyle w:val="NoSpacing"/>
              <w:spacing w:after="0"/>
              <w:rPr>
                <w:rStyle w:val="Emphasis"/>
                <w:rFonts w:asciiTheme="minorHAnsi" w:hAnsiTheme="minorHAnsi"/>
                <w:color w:val="000000" w:themeColor="text1"/>
                <w:sz w:val="22"/>
                <w:szCs w:val="22"/>
              </w:rPr>
            </w:pPr>
          </w:p>
          <w:p w14:paraId="7FF1A704" w14:textId="77777777" w:rsidR="00DE0761" w:rsidRPr="00865D9C" w:rsidRDefault="00DE0761" w:rsidP="000C5174">
            <w:pPr>
              <w:pStyle w:val="NoSpacing"/>
              <w:spacing w:after="0"/>
              <w:rPr>
                <w:rStyle w:val="Emphasis"/>
                <w:rFonts w:asciiTheme="minorHAnsi" w:hAnsiTheme="minorHAnsi"/>
                <w:color w:val="000000" w:themeColor="text1"/>
                <w:sz w:val="22"/>
                <w:szCs w:val="22"/>
              </w:rPr>
            </w:pPr>
          </w:p>
          <w:p w14:paraId="68FEFC59" w14:textId="77777777" w:rsidR="00DE0761" w:rsidRPr="00865D9C" w:rsidRDefault="00DE0761" w:rsidP="000C5174">
            <w:pPr>
              <w:pStyle w:val="NoSpacing"/>
              <w:spacing w:after="0"/>
              <w:rPr>
                <w:rStyle w:val="Emphasis"/>
                <w:rFonts w:asciiTheme="minorHAnsi" w:hAnsiTheme="minorHAnsi"/>
                <w:color w:val="000000" w:themeColor="text1"/>
                <w:sz w:val="22"/>
                <w:szCs w:val="22"/>
              </w:rPr>
            </w:pPr>
          </w:p>
          <w:p w14:paraId="2AE44519" w14:textId="77777777" w:rsidR="00DE0761" w:rsidRPr="00865D9C" w:rsidRDefault="00DE0761" w:rsidP="000C5174">
            <w:pPr>
              <w:pStyle w:val="NoSpacing"/>
              <w:spacing w:after="0"/>
              <w:rPr>
                <w:rStyle w:val="Emphasis"/>
                <w:rFonts w:asciiTheme="minorHAnsi" w:hAnsiTheme="minorHAnsi"/>
                <w:color w:val="000000" w:themeColor="text1"/>
                <w:sz w:val="22"/>
                <w:szCs w:val="22"/>
              </w:rPr>
            </w:pPr>
          </w:p>
        </w:tc>
      </w:tr>
      <w:bookmarkEnd w:id="20"/>
    </w:tbl>
    <w:p w14:paraId="3EF17EE3" w14:textId="77777777" w:rsidR="009314BD" w:rsidRPr="00865D9C" w:rsidRDefault="009314BD" w:rsidP="007B602C"/>
    <w:p w14:paraId="436B2575" w14:textId="2CD70881" w:rsidR="00A4006C" w:rsidRPr="00865D9C" w:rsidRDefault="00A4006C" w:rsidP="005C7832">
      <w:pPr>
        <w:pStyle w:val="Heading2"/>
        <w:rPr>
          <w:rFonts w:asciiTheme="minorHAnsi" w:hAnsiTheme="minorHAnsi" w:cstheme="minorHAnsi"/>
          <w:sz w:val="22"/>
          <w:szCs w:val="22"/>
        </w:rPr>
      </w:pPr>
      <w:bookmarkStart w:id="21" w:name="_Toc239414314"/>
      <w:bookmarkStart w:id="22" w:name="_Toc120524438"/>
      <w:r w:rsidRPr="00865D9C">
        <w:rPr>
          <w:rFonts w:asciiTheme="minorHAnsi" w:hAnsiTheme="minorHAnsi" w:cstheme="minorHAnsi"/>
          <w:sz w:val="22"/>
          <w:szCs w:val="22"/>
        </w:rPr>
        <w:t>D.</w:t>
      </w:r>
      <w:r w:rsidR="00F47317" w:rsidRPr="00865D9C">
        <w:rPr>
          <w:rFonts w:asciiTheme="minorHAnsi" w:hAnsiTheme="minorHAnsi" w:cstheme="minorHAnsi"/>
          <w:sz w:val="22"/>
          <w:szCs w:val="22"/>
        </w:rPr>
        <w:t>4</w:t>
      </w:r>
      <w:r w:rsidR="009A361B" w:rsidRPr="00865D9C">
        <w:rPr>
          <w:rFonts w:asciiTheme="minorHAnsi" w:hAnsiTheme="minorHAnsi" w:cstheme="minorHAnsi"/>
          <w:sz w:val="22"/>
          <w:szCs w:val="22"/>
        </w:rPr>
        <w:t xml:space="preserve">  </w:t>
      </w:r>
      <w:r w:rsidRPr="00865D9C">
        <w:rPr>
          <w:rFonts w:asciiTheme="minorHAnsi" w:hAnsiTheme="minorHAnsi" w:cstheme="minorHAnsi"/>
          <w:sz w:val="22"/>
          <w:szCs w:val="22"/>
        </w:rPr>
        <w:t>Award Criterion (</w:t>
      </w:r>
      <w:r w:rsidR="00A47091" w:rsidRPr="00865D9C">
        <w:rPr>
          <w:rFonts w:asciiTheme="minorHAnsi" w:hAnsiTheme="minorHAnsi" w:cstheme="minorHAnsi"/>
          <w:sz w:val="22"/>
          <w:szCs w:val="22"/>
        </w:rPr>
        <w:t>D</w:t>
      </w:r>
      <w:r w:rsidRPr="00865D9C">
        <w:rPr>
          <w:rFonts w:asciiTheme="minorHAnsi" w:hAnsiTheme="minorHAnsi" w:cstheme="minorHAnsi"/>
          <w:sz w:val="22"/>
          <w:szCs w:val="22"/>
        </w:rPr>
        <w:t>) –</w:t>
      </w:r>
      <w:r w:rsidR="006314BC" w:rsidRPr="00865D9C">
        <w:rPr>
          <w:rFonts w:asciiTheme="minorHAnsi" w:hAnsiTheme="minorHAnsi" w:cstheme="minorHAnsi"/>
          <w:sz w:val="22"/>
          <w:szCs w:val="22"/>
        </w:rPr>
        <w:t xml:space="preserve"> </w:t>
      </w:r>
      <w:r w:rsidR="0073468C" w:rsidRPr="00865D9C">
        <w:rPr>
          <w:rFonts w:asciiTheme="minorHAnsi" w:hAnsiTheme="minorHAnsi" w:cstheme="minorHAnsi"/>
          <w:sz w:val="22"/>
          <w:szCs w:val="22"/>
          <w:lang w:val="en-IE"/>
        </w:rPr>
        <w:t>ENVIRONMENTAL, SOCIAL AND SUSTAINABILITY</w:t>
      </w:r>
      <w:bookmarkEnd w:id="21"/>
    </w:p>
    <w:p w14:paraId="1DBD8580" w14:textId="77777777" w:rsidR="00686226" w:rsidRPr="00865D9C" w:rsidRDefault="00A4006C" w:rsidP="00686226">
      <w:r w:rsidRPr="00865D9C">
        <w:t xml:space="preserve"> </w:t>
      </w:r>
    </w:p>
    <w:tbl>
      <w:tblPr>
        <w:tblStyle w:val="Deloitte4"/>
        <w:tblW w:w="9071" w:type="dxa"/>
        <w:tblInd w:w="-5" w:type="dxa"/>
        <w:tblLook w:val="0480" w:firstRow="0" w:lastRow="0" w:firstColumn="1" w:lastColumn="0" w:noHBand="0" w:noVBand="1"/>
      </w:tblPr>
      <w:tblGrid>
        <w:gridCol w:w="9071"/>
      </w:tblGrid>
      <w:tr w:rsidR="004820AA" w:rsidRPr="00865D9C" w14:paraId="02BED39B" w14:textId="77777777" w:rsidTr="009B60F6">
        <w:trPr>
          <w:trHeight w:val="690"/>
        </w:trPr>
        <w:tc>
          <w:tcPr>
            <w:tcW w:w="9071" w:type="dxa"/>
            <w:shd w:val="clear" w:color="auto" w:fill="DEEAF6" w:themeFill="accent5" w:themeFillTint="33"/>
          </w:tcPr>
          <w:p w14:paraId="2F1CD10E" w14:textId="7D935BFB" w:rsidR="004820AA" w:rsidRPr="00865D9C" w:rsidRDefault="004820AA" w:rsidP="000C5174">
            <w:pPr>
              <w:pStyle w:val="banner"/>
              <w:rPr>
                <w:rFonts w:asciiTheme="minorHAnsi" w:hAnsiTheme="minorHAnsi"/>
                <w:sz w:val="22"/>
                <w:szCs w:val="22"/>
              </w:rPr>
            </w:pPr>
            <w:r w:rsidRPr="00865D9C">
              <w:rPr>
                <w:rFonts w:asciiTheme="minorHAnsi" w:hAnsiTheme="minorHAnsi"/>
                <w:sz w:val="22"/>
                <w:szCs w:val="22"/>
              </w:rPr>
              <w:t>Maximum marks available – 5 marks</w:t>
            </w:r>
          </w:p>
          <w:p w14:paraId="7F8CCDB7" w14:textId="1C28AA88" w:rsidR="004820AA" w:rsidRPr="00865D9C" w:rsidRDefault="004820AA" w:rsidP="000C5174">
            <w:pPr>
              <w:pStyle w:val="banner"/>
              <w:rPr>
                <w:rFonts w:asciiTheme="minorHAnsi" w:hAnsiTheme="minorHAnsi"/>
                <w:sz w:val="22"/>
                <w:szCs w:val="22"/>
              </w:rPr>
            </w:pPr>
            <w:r w:rsidRPr="00865D9C">
              <w:rPr>
                <w:rFonts w:asciiTheme="minorHAnsi" w:hAnsiTheme="minorHAnsi"/>
                <w:sz w:val="22"/>
                <w:szCs w:val="22"/>
              </w:rPr>
              <w:t>Minimum marks required – N/A</w:t>
            </w:r>
          </w:p>
          <w:p w14:paraId="57BCD832" w14:textId="331DB4F8" w:rsidR="004820AA" w:rsidRPr="00865D9C" w:rsidRDefault="004820AA" w:rsidP="000C5174">
            <w:pPr>
              <w:pStyle w:val="banner"/>
              <w:rPr>
                <w:rFonts w:asciiTheme="minorHAnsi" w:eastAsiaTheme="minorEastAsia" w:hAnsiTheme="minorHAnsi"/>
                <w:color w:val="1F4E79"/>
                <w:sz w:val="22"/>
                <w:szCs w:val="22"/>
              </w:rPr>
            </w:pPr>
            <w:r w:rsidRPr="00865D9C">
              <w:rPr>
                <w:rFonts w:asciiTheme="minorHAnsi" w:hAnsiTheme="minorHAnsi"/>
                <w:sz w:val="22"/>
                <w:szCs w:val="22"/>
              </w:rPr>
              <w:t xml:space="preserve">Page Limit – </w:t>
            </w:r>
            <w:r w:rsidR="00A47091" w:rsidRPr="00865D9C">
              <w:rPr>
                <w:rFonts w:asciiTheme="minorHAnsi" w:hAnsiTheme="minorHAnsi"/>
                <w:sz w:val="22"/>
                <w:szCs w:val="22"/>
              </w:rPr>
              <w:t>2</w:t>
            </w:r>
          </w:p>
        </w:tc>
      </w:tr>
      <w:tr w:rsidR="004820AA" w:rsidRPr="00865D9C" w14:paraId="4029756A" w14:textId="77777777" w:rsidTr="009B60F6">
        <w:tblPrEx>
          <w:tblLook w:val="04A0" w:firstRow="1" w:lastRow="0" w:firstColumn="1" w:lastColumn="0" w:noHBand="0" w:noVBand="1"/>
        </w:tblPrEx>
        <w:trPr>
          <w:trHeight w:val="475"/>
        </w:trPr>
        <w:tc>
          <w:tcPr>
            <w:tcW w:w="9071" w:type="dxa"/>
            <w:shd w:val="clear" w:color="auto" w:fill="D9D9D9" w:themeFill="background1" w:themeFillShade="D9"/>
            <w:vAlign w:val="center"/>
          </w:tcPr>
          <w:p w14:paraId="0B634CC7" w14:textId="77777777" w:rsidR="004820AA" w:rsidRPr="00865D9C" w:rsidRDefault="004820AA" w:rsidP="000C5174">
            <w:pPr>
              <w:pStyle w:val="NoSpacing"/>
              <w:spacing w:after="0"/>
              <w:rPr>
                <w:rStyle w:val="Emphasis"/>
                <w:rFonts w:asciiTheme="minorHAnsi" w:hAnsiTheme="minorHAnsi"/>
                <w:b/>
                <w:bCs/>
                <w:i w:val="0"/>
                <w:iCs w:val="0"/>
                <w:color w:val="000000" w:themeColor="text1"/>
                <w:sz w:val="22"/>
                <w:szCs w:val="22"/>
              </w:rPr>
            </w:pPr>
            <w:r w:rsidRPr="00865D9C">
              <w:rPr>
                <w:rStyle w:val="Emphasis"/>
                <w:rFonts w:asciiTheme="minorHAnsi" w:hAnsiTheme="minorHAnsi"/>
                <w:b/>
                <w:bCs/>
                <w:i w:val="0"/>
                <w:iCs w:val="0"/>
                <w:color w:val="000000" w:themeColor="text1"/>
                <w:sz w:val="22"/>
                <w:szCs w:val="22"/>
              </w:rPr>
              <w:t xml:space="preserve">Description </w:t>
            </w:r>
          </w:p>
          <w:p w14:paraId="3B6B3BB0" w14:textId="77777777" w:rsidR="00A47091" w:rsidRPr="00865D9C" w:rsidRDefault="00A47091" w:rsidP="00A47091">
            <w:pPr>
              <w:pStyle w:val="NoSpacing"/>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Tenderers should describe the environmental, social and sustainability measures that will be applied in the delivery of the proposed programme.</w:t>
            </w:r>
          </w:p>
          <w:p w14:paraId="1BDDA0E9" w14:textId="77777777" w:rsidR="00A47091" w:rsidRPr="00865D9C" w:rsidRDefault="00A47091" w:rsidP="00A47091">
            <w:pPr>
              <w:pStyle w:val="NoSpacing"/>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response should include, as applicable:</w:t>
            </w:r>
          </w:p>
          <w:p w14:paraId="2072D98C" w14:textId="77777777" w:rsidR="00A47091" w:rsidRPr="00865D9C" w:rsidRDefault="00A47091" w:rsidP="00A47091">
            <w:pPr>
              <w:pStyle w:val="NoSpacing"/>
              <w:numPr>
                <w:ilvl w:val="0"/>
                <w:numId w:val="47"/>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measures to minimise the environmental impact of programme delivery, including travel, venues, events, materials and use of digital or hybrid delivery methods;</w:t>
            </w:r>
          </w:p>
          <w:p w14:paraId="71108D99" w14:textId="77777777" w:rsidR="00A47091" w:rsidRPr="00865D9C" w:rsidRDefault="00A47091" w:rsidP="00A47091">
            <w:pPr>
              <w:pStyle w:val="NoSpacing"/>
              <w:numPr>
                <w:ilvl w:val="0"/>
                <w:numId w:val="47"/>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measures to support accessibility, inclusion and equitable participation in programme activities;</w:t>
            </w:r>
          </w:p>
          <w:p w14:paraId="23151A33" w14:textId="77777777" w:rsidR="00A47091" w:rsidRPr="00865D9C" w:rsidRDefault="00A47091" w:rsidP="00A47091">
            <w:pPr>
              <w:pStyle w:val="NoSpacing"/>
              <w:numPr>
                <w:ilvl w:val="0"/>
                <w:numId w:val="47"/>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the approach to responsible and sustainable use of resources throughout the programme;</w:t>
            </w:r>
          </w:p>
          <w:p w14:paraId="7B9AD47D" w14:textId="77777777" w:rsidR="00A47091" w:rsidRPr="00865D9C" w:rsidRDefault="00A47091" w:rsidP="00A47091">
            <w:pPr>
              <w:pStyle w:val="NoSpacing"/>
              <w:numPr>
                <w:ilvl w:val="0"/>
                <w:numId w:val="47"/>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any relevant social value measures incorporated into the delivery of the programme; and</w:t>
            </w:r>
          </w:p>
          <w:p w14:paraId="7DD6C7ED" w14:textId="77777777" w:rsidR="00A47091" w:rsidRPr="00865D9C" w:rsidRDefault="00A47091" w:rsidP="00A47091">
            <w:pPr>
              <w:pStyle w:val="NoSpacing"/>
              <w:numPr>
                <w:ilvl w:val="0"/>
                <w:numId w:val="47"/>
              </w:numPr>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how the proposed measures will be implemented and monitored during the Contract.</w:t>
            </w:r>
          </w:p>
          <w:p w14:paraId="33C0CD81" w14:textId="77777777" w:rsidR="00A47091" w:rsidRPr="00865D9C" w:rsidRDefault="00A47091" w:rsidP="00A47091">
            <w:pPr>
              <w:pStyle w:val="NoSpacing"/>
              <w:spacing w:after="0"/>
              <w:rPr>
                <w:rFonts w:asciiTheme="minorHAnsi" w:hAnsiTheme="minorHAnsi"/>
                <w:color w:val="000000" w:themeColor="text1"/>
                <w:sz w:val="22"/>
                <w:szCs w:val="22"/>
              </w:rPr>
            </w:pPr>
            <w:r w:rsidRPr="00865D9C">
              <w:rPr>
                <w:rFonts w:asciiTheme="minorHAnsi" w:hAnsiTheme="minorHAnsi"/>
                <w:color w:val="000000" w:themeColor="text1"/>
                <w:sz w:val="22"/>
                <w:szCs w:val="22"/>
              </w:rPr>
              <w:t>Tenderers should focus on measures that are specific, practical and relevant to the delivery of the Services.</w:t>
            </w:r>
          </w:p>
          <w:p w14:paraId="6DC881D3" w14:textId="5C2CBD69" w:rsidR="00E008D8" w:rsidRPr="00865D9C" w:rsidRDefault="00E008D8" w:rsidP="000C5174">
            <w:pPr>
              <w:pStyle w:val="NoSpacing"/>
              <w:spacing w:after="0"/>
              <w:rPr>
                <w:rStyle w:val="Emphasis"/>
                <w:rFonts w:asciiTheme="minorHAnsi" w:hAnsiTheme="minorHAnsi"/>
                <w:i w:val="0"/>
                <w:iCs w:val="0"/>
                <w:color w:val="000000" w:themeColor="text1"/>
                <w:sz w:val="22"/>
                <w:szCs w:val="22"/>
              </w:rPr>
            </w:pPr>
          </w:p>
        </w:tc>
      </w:tr>
      <w:tr w:rsidR="004820AA" w:rsidRPr="00865D9C" w14:paraId="693C0963" w14:textId="77777777" w:rsidTr="009B60F6">
        <w:tblPrEx>
          <w:tblLook w:val="04A0" w:firstRow="1" w:lastRow="0" w:firstColumn="1" w:lastColumn="0" w:noHBand="0" w:noVBand="1"/>
        </w:tblPrEx>
        <w:tc>
          <w:tcPr>
            <w:tcW w:w="9071" w:type="dxa"/>
          </w:tcPr>
          <w:p w14:paraId="118A345C" w14:textId="77777777" w:rsidR="004820AA" w:rsidRPr="00865D9C" w:rsidRDefault="004820AA" w:rsidP="000C5174">
            <w:pPr>
              <w:pStyle w:val="NoSpacing"/>
              <w:spacing w:after="0"/>
              <w:rPr>
                <w:rStyle w:val="Emphasis"/>
                <w:rFonts w:asciiTheme="minorHAnsi" w:hAnsiTheme="minorHAnsi"/>
                <w:i w:val="0"/>
                <w:iCs w:val="0"/>
                <w:color w:val="000000" w:themeColor="text1"/>
                <w:sz w:val="22"/>
                <w:szCs w:val="22"/>
              </w:rPr>
            </w:pPr>
            <w:r w:rsidRPr="00865D9C">
              <w:rPr>
                <w:rStyle w:val="Emphasis"/>
                <w:rFonts w:asciiTheme="minorHAnsi" w:hAnsiTheme="minorHAnsi"/>
                <w:i w:val="0"/>
                <w:iCs w:val="0"/>
                <w:color w:val="000000" w:themeColor="text1"/>
                <w:sz w:val="22"/>
                <w:szCs w:val="22"/>
              </w:rPr>
              <w:t xml:space="preserve">Please insert your response here. </w:t>
            </w:r>
          </w:p>
          <w:p w14:paraId="7E076085" w14:textId="77777777" w:rsidR="004820AA" w:rsidRPr="00865D9C" w:rsidRDefault="004820AA" w:rsidP="000C5174">
            <w:pPr>
              <w:pStyle w:val="NoSpacing"/>
              <w:spacing w:after="0"/>
              <w:rPr>
                <w:rStyle w:val="Emphasis"/>
                <w:rFonts w:asciiTheme="minorHAnsi" w:hAnsiTheme="minorHAnsi"/>
                <w:i w:val="0"/>
                <w:iCs w:val="0"/>
                <w:color w:val="000000" w:themeColor="text1"/>
                <w:sz w:val="22"/>
                <w:szCs w:val="22"/>
              </w:rPr>
            </w:pPr>
          </w:p>
          <w:p w14:paraId="7C0EC9DF" w14:textId="77777777" w:rsidR="004820AA" w:rsidRPr="00865D9C" w:rsidRDefault="004820AA" w:rsidP="000C5174">
            <w:pPr>
              <w:pStyle w:val="NoSpacing"/>
              <w:spacing w:after="0"/>
              <w:rPr>
                <w:rStyle w:val="Emphasis"/>
                <w:rFonts w:asciiTheme="minorHAnsi" w:hAnsiTheme="minorHAnsi"/>
                <w:i w:val="0"/>
                <w:iCs w:val="0"/>
                <w:color w:val="000000" w:themeColor="text1"/>
                <w:sz w:val="22"/>
                <w:szCs w:val="22"/>
              </w:rPr>
            </w:pPr>
          </w:p>
          <w:p w14:paraId="5E635E14" w14:textId="77777777" w:rsidR="004820AA" w:rsidRPr="00865D9C" w:rsidRDefault="004820AA" w:rsidP="000C5174">
            <w:pPr>
              <w:pStyle w:val="NoSpacing"/>
              <w:spacing w:after="0"/>
              <w:rPr>
                <w:rStyle w:val="Emphasis"/>
                <w:rFonts w:asciiTheme="minorHAnsi" w:hAnsiTheme="minorHAnsi"/>
                <w:i w:val="0"/>
                <w:iCs w:val="0"/>
                <w:color w:val="000000" w:themeColor="text1"/>
                <w:sz w:val="22"/>
                <w:szCs w:val="22"/>
              </w:rPr>
            </w:pPr>
          </w:p>
          <w:p w14:paraId="251D1F07" w14:textId="77777777" w:rsidR="004820AA" w:rsidRPr="00865D9C" w:rsidRDefault="004820AA" w:rsidP="000C5174">
            <w:pPr>
              <w:pStyle w:val="NoSpacing"/>
              <w:spacing w:after="0"/>
              <w:rPr>
                <w:rStyle w:val="Emphasis"/>
                <w:rFonts w:asciiTheme="minorHAnsi" w:hAnsiTheme="minorHAnsi"/>
                <w:color w:val="000000" w:themeColor="text1"/>
                <w:sz w:val="22"/>
                <w:szCs w:val="22"/>
              </w:rPr>
            </w:pPr>
          </w:p>
        </w:tc>
      </w:tr>
    </w:tbl>
    <w:p w14:paraId="22D661CC" w14:textId="77777777" w:rsidR="004820AA" w:rsidRPr="00865D9C" w:rsidRDefault="004820AA" w:rsidP="00686226">
      <w:pPr>
        <w:rPr>
          <w:rFonts w:eastAsia="Calibri"/>
        </w:rPr>
      </w:pPr>
    </w:p>
    <w:p w14:paraId="4EF4418B" w14:textId="77777777" w:rsidR="00F47317" w:rsidRPr="00865D9C" w:rsidRDefault="00F47317" w:rsidP="00686226">
      <w:pPr>
        <w:rPr>
          <w:rFonts w:eastAsia="Calibri"/>
        </w:rPr>
      </w:pPr>
    </w:p>
    <w:p w14:paraId="49442EAF" w14:textId="77777777" w:rsidR="00F47317" w:rsidRPr="00865D9C" w:rsidRDefault="00F47317" w:rsidP="00686226">
      <w:pPr>
        <w:rPr>
          <w:rFonts w:eastAsia="Calibri"/>
        </w:rPr>
      </w:pPr>
    </w:p>
    <w:p w14:paraId="7B3694A1" w14:textId="77777777" w:rsidR="00F47317" w:rsidRPr="00865D9C" w:rsidRDefault="00F47317" w:rsidP="00686226">
      <w:pPr>
        <w:rPr>
          <w:rFonts w:eastAsia="Calibri"/>
        </w:rPr>
      </w:pPr>
    </w:p>
    <w:p w14:paraId="30418F96" w14:textId="77777777" w:rsidR="00F47317" w:rsidRPr="00865D9C" w:rsidRDefault="00F47317" w:rsidP="00686226">
      <w:pPr>
        <w:rPr>
          <w:rFonts w:eastAsia="Calibri"/>
        </w:rPr>
      </w:pPr>
    </w:p>
    <w:p w14:paraId="44CBA291" w14:textId="77777777" w:rsidR="00F47317" w:rsidRPr="00865D9C" w:rsidRDefault="00F47317" w:rsidP="00686226">
      <w:pPr>
        <w:rPr>
          <w:rFonts w:eastAsia="Calibri"/>
        </w:rPr>
      </w:pPr>
    </w:p>
    <w:p w14:paraId="157E4A22" w14:textId="77777777" w:rsidR="00F47317" w:rsidRPr="00865D9C" w:rsidRDefault="00F47317" w:rsidP="00686226">
      <w:pPr>
        <w:rPr>
          <w:rFonts w:eastAsia="Calibri"/>
        </w:rPr>
      </w:pPr>
    </w:p>
    <w:p w14:paraId="69D8472C" w14:textId="77777777" w:rsidR="00F47317" w:rsidRPr="00865D9C" w:rsidRDefault="00F47317" w:rsidP="00686226">
      <w:pPr>
        <w:rPr>
          <w:rFonts w:eastAsia="Calibri"/>
        </w:rPr>
      </w:pPr>
    </w:p>
    <w:p w14:paraId="22C1FF0C" w14:textId="77777777" w:rsidR="00F47317" w:rsidRPr="00865D9C" w:rsidRDefault="00F47317" w:rsidP="00686226">
      <w:pPr>
        <w:rPr>
          <w:rFonts w:eastAsia="Calibri"/>
        </w:rPr>
      </w:pPr>
    </w:p>
    <w:p w14:paraId="4E1EFB31" w14:textId="77777777" w:rsidR="00F47317" w:rsidRPr="00865D9C" w:rsidRDefault="00F47317" w:rsidP="00686226">
      <w:pPr>
        <w:rPr>
          <w:rFonts w:eastAsia="Calibri"/>
        </w:rPr>
      </w:pPr>
    </w:p>
    <w:p w14:paraId="23CEEE5C" w14:textId="77777777" w:rsidR="00F47317" w:rsidRPr="00865D9C" w:rsidRDefault="00F47317" w:rsidP="00686226">
      <w:pPr>
        <w:rPr>
          <w:rFonts w:eastAsia="Calibri"/>
        </w:rPr>
      </w:pPr>
    </w:p>
    <w:p w14:paraId="2E7ABDED" w14:textId="77777777" w:rsidR="00F47317" w:rsidRPr="00865D9C" w:rsidRDefault="00F47317" w:rsidP="00686226">
      <w:pPr>
        <w:rPr>
          <w:rFonts w:eastAsia="Calibri"/>
        </w:rPr>
      </w:pPr>
    </w:p>
    <w:p w14:paraId="110B4D29" w14:textId="77777777" w:rsidR="00F47317" w:rsidRPr="00865D9C" w:rsidRDefault="00F47317" w:rsidP="00686226">
      <w:pPr>
        <w:rPr>
          <w:rFonts w:eastAsia="Calibri"/>
        </w:rPr>
      </w:pPr>
    </w:p>
    <w:p w14:paraId="0D3B441A" w14:textId="77777777" w:rsidR="00F47317" w:rsidRPr="00865D9C" w:rsidRDefault="00F47317" w:rsidP="00686226">
      <w:pPr>
        <w:rPr>
          <w:rFonts w:eastAsia="Calibri"/>
        </w:rPr>
      </w:pPr>
    </w:p>
    <w:p w14:paraId="2E553CF5" w14:textId="77777777" w:rsidR="00F47317" w:rsidRPr="00865D9C" w:rsidRDefault="00F47317" w:rsidP="00686226">
      <w:pPr>
        <w:rPr>
          <w:rFonts w:eastAsia="Calibri"/>
        </w:rPr>
      </w:pPr>
    </w:p>
    <w:p w14:paraId="0DE55F34" w14:textId="77777777" w:rsidR="00F47317" w:rsidRPr="00865D9C" w:rsidRDefault="00F47317" w:rsidP="00686226">
      <w:pPr>
        <w:rPr>
          <w:rFonts w:eastAsia="Calibri"/>
        </w:rPr>
      </w:pPr>
    </w:p>
    <w:p w14:paraId="42B89D6D" w14:textId="77777777" w:rsidR="00F47317" w:rsidRPr="00865D9C" w:rsidRDefault="00F47317" w:rsidP="00686226">
      <w:pPr>
        <w:rPr>
          <w:rFonts w:eastAsia="Calibri"/>
        </w:rPr>
      </w:pPr>
    </w:p>
    <w:p w14:paraId="039A3256" w14:textId="77777777" w:rsidR="00F47317" w:rsidRPr="00865D9C" w:rsidRDefault="00F47317" w:rsidP="00686226">
      <w:pPr>
        <w:rPr>
          <w:rFonts w:eastAsia="Calibri"/>
        </w:rPr>
      </w:pPr>
    </w:p>
    <w:p w14:paraId="3CC2768D" w14:textId="77777777" w:rsidR="00F47317" w:rsidRPr="00865D9C" w:rsidRDefault="00F47317" w:rsidP="00686226">
      <w:pPr>
        <w:rPr>
          <w:rFonts w:eastAsia="Calibri"/>
        </w:rPr>
      </w:pPr>
    </w:p>
    <w:p w14:paraId="660BEC0E" w14:textId="77777777" w:rsidR="00F47317" w:rsidRPr="00865D9C" w:rsidRDefault="00F47317" w:rsidP="00686226">
      <w:pPr>
        <w:rPr>
          <w:rFonts w:eastAsia="Calibri"/>
        </w:rPr>
      </w:pPr>
    </w:p>
    <w:p w14:paraId="7CFD6285" w14:textId="29C8D04E" w:rsidR="004F2000" w:rsidRPr="00865D9C" w:rsidRDefault="00454748" w:rsidP="005C7832">
      <w:pPr>
        <w:pStyle w:val="Heading2"/>
        <w:rPr>
          <w:rFonts w:asciiTheme="minorHAnsi" w:hAnsiTheme="minorHAnsi" w:cstheme="minorHAnsi"/>
          <w:sz w:val="22"/>
          <w:szCs w:val="22"/>
        </w:rPr>
      </w:pPr>
      <w:bookmarkStart w:id="23" w:name="_Toc239414315"/>
      <w:bookmarkEnd w:id="22"/>
      <w:r w:rsidRPr="00865D9C">
        <w:rPr>
          <w:rFonts w:asciiTheme="minorHAnsi" w:hAnsiTheme="minorHAnsi" w:cstheme="minorHAnsi"/>
          <w:sz w:val="22"/>
          <w:szCs w:val="22"/>
        </w:rPr>
        <w:t>D.</w:t>
      </w:r>
      <w:r w:rsidR="00F47317" w:rsidRPr="00865D9C">
        <w:rPr>
          <w:rFonts w:asciiTheme="minorHAnsi" w:hAnsiTheme="minorHAnsi" w:cstheme="minorHAnsi"/>
          <w:sz w:val="22"/>
          <w:szCs w:val="22"/>
        </w:rPr>
        <w:t>5</w:t>
      </w:r>
      <w:r w:rsidR="009A361B" w:rsidRPr="00865D9C">
        <w:rPr>
          <w:rFonts w:asciiTheme="minorHAnsi" w:hAnsiTheme="minorHAnsi" w:cstheme="minorHAnsi"/>
          <w:sz w:val="22"/>
          <w:szCs w:val="22"/>
        </w:rPr>
        <w:t xml:space="preserve">  </w:t>
      </w:r>
      <w:r w:rsidR="00681595" w:rsidRPr="00865D9C">
        <w:rPr>
          <w:rFonts w:asciiTheme="minorHAnsi" w:hAnsiTheme="minorHAnsi" w:cstheme="minorHAnsi"/>
          <w:sz w:val="22"/>
          <w:szCs w:val="22"/>
        </w:rPr>
        <w:t>Award Criterion</w:t>
      </w:r>
      <w:r w:rsidRPr="00865D9C">
        <w:rPr>
          <w:rFonts w:asciiTheme="minorHAnsi" w:hAnsiTheme="minorHAnsi" w:cstheme="minorHAnsi"/>
          <w:sz w:val="22"/>
          <w:szCs w:val="22"/>
        </w:rPr>
        <w:t xml:space="preserve"> (</w:t>
      </w:r>
      <w:r w:rsidR="00F47317" w:rsidRPr="00865D9C">
        <w:rPr>
          <w:rFonts w:asciiTheme="minorHAnsi" w:hAnsiTheme="minorHAnsi" w:cstheme="minorHAnsi"/>
          <w:sz w:val="22"/>
          <w:szCs w:val="22"/>
        </w:rPr>
        <w:t>E</w:t>
      </w:r>
      <w:r w:rsidRPr="00865D9C">
        <w:rPr>
          <w:rFonts w:asciiTheme="minorHAnsi" w:hAnsiTheme="minorHAnsi" w:cstheme="minorHAnsi"/>
          <w:sz w:val="22"/>
          <w:szCs w:val="22"/>
        </w:rPr>
        <w:t>)</w:t>
      </w:r>
      <w:r w:rsidR="006314BC" w:rsidRPr="00865D9C">
        <w:rPr>
          <w:rFonts w:asciiTheme="minorHAnsi" w:hAnsiTheme="minorHAnsi" w:cstheme="minorHAnsi"/>
          <w:sz w:val="22"/>
          <w:szCs w:val="22"/>
        </w:rPr>
        <w:t xml:space="preserve"> - </w:t>
      </w:r>
      <w:r w:rsidR="008B73D6" w:rsidRPr="00865D9C">
        <w:rPr>
          <w:rFonts w:asciiTheme="minorHAnsi" w:hAnsiTheme="minorHAnsi" w:cstheme="minorHAnsi"/>
          <w:sz w:val="22"/>
          <w:szCs w:val="22"/>
        </w:rPr>
        <w:t>Costs</w:t>
      </w:r>
      <w:bookmarkEnd w:id="23"/>
    </w:p>
    <w:p w14:paraId="4B9F7D62" w14:textId="77777777" w:rsidR="00926991" w:rsidRPr="00865D9C" w:rsidRDefault="00926991" w:rsidP="007B602C">
      <w:bookmarkStart w:id="24" w:name="_Hlk113013816"/>
      <w:bookmarkStart w:id="25" w:name="_Hlk85012647"/>
    </w:p>
    <w:tbl>
      <w:tblPr>
        <w:tblStyle w:val="TableGrid"/>
        <w:tblW w:w="9067" w:type="dxa"/>
        <w:tblLook w:val="04A0" w:firstRow="1" w:lastRow="0" w:firstColumn="1" w:lastColumn="0" w:noHBand="0" w:noVBand="1"/>
      </w:tblPr>
      <w:tblGrid>
        <w:gridCol w:w="9067"/>
      </w:tblGrid>
      <w:tr w:rsidR="00C04D57" w:rsidRPr="00865D9C" w14:paraId="699E867F" w14:textId="77777777" w:rsidTr="1D32491B">
        <w:tc>
          <w:tcPr>
            <w:tcW w:w="9067" w:type="dxa"/>
            <w:shd w:val="clear" w:color="auto" w:fill="DEEAF6" w:themeFill="accent5" w:themeFillTint="33"/>
          </w:tcPr>
          <w:bookmarkEnd w:id="24"/>
          <w:bookmarkEnd w:id="25"/>
          <w:p w14:paraId="5573A7A8" w14:textId="417E23D0" w:rsidR="00C04D57" w:rsidRPr="00865D9C" w:rsidRDefault="1D32491B" w:rsidP="00DD2883">
            <w:pPr>
              <w:pStyle w:val="banner"/>
              <w:rPr>
                <w:rFonts w:asciiTheme="minorHAnsi" w:hAnsiTheme="minorHAnsi"/>
              </w:rPr>
            </w:pPr>
            <w:r w:rsidRPr="00865D9C">
              <w:rPr>
                <w:rFonts w:asciiTheme="minorHAnsi" w:hAnsiTheme="minorHAnsi"/>
              </w:rPr>
              <w:t>Maximum marks available – 25 marks</w:t>
            </w:r>
          </w:p>
          <w:p w14:paraId="50F3B59E" w14:textId="77777777" w:rsidR="00C04D57" w:rsidRPr="00865D9C" w:rsidRDefault="00C04D57" w:rsidP="00DD2883">
            <w:pPr>
              <w:pStyle w:val="banner"/>
              <w:rPr>
                <w:rFonts w:asciiTheme="minorHAnsi" w:hAnsiTheme="minorHAnsi"/>
              </w:rPr>
            </w:pPr>
            <w:r w:rsidRPr="00865D9C">
              <w:rPr>
                <w:rFonts w:asciiTheme="minorHAnsi" w:hAnsiTheme="minorHAnsi"/>
              </w:rPr>
              <w:t>Minimum marks required – Not applicable</w:t>
            </w:r>
          </w:p>
          <w:p w14:paraId="308B4338" w14:textId="7BCE338B" w:rsidR="00C04D57" w:rsidRPr="00865D9C" w:rsidRDefault="1D32491B" w:rsidP="1D32491B">
            <w:pPr>
              <w:pStyle w:val="banner"/>
              <w:rPr>
                <w:rFonts w:asciiTheme="minorHAnsi" w:hAnsiTheme="minorHAnsi"/>
                <w:i/>
                <w:iCs/>
                <w:color w:val="C00000"/>
              </w:rPr>
            </w:pPr>
            <w:r w:rsidRPr="00865D9C">
              <w:rPr>
                <w:rFonts w:asciiTheme="minorHAnsi" w:hAnsiTheme="minorHAnsi"/>
              </w:rPr>
              <w:t>Page Limit –</w:t>
            </w:r>
            <w:r w:rsidR="00017F94" w:rsidRPr="00865D9C">
              <w:rPr>
                <w:rFonts w:asciiTheme="minorHAnsi" w:hAnsiTheme="minorHAnsi"/>
              </w:rPr>
              <w:t xml:space="preserve"> N/A</w:t>
            </w:r>
          </w:p>
        </w:tc>
      </w:tr>
    </w:tbl>
    <w:tbl>
      <w:tblPr>
        <w:tblStyle w:val="TableGridLight1"/>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9067"/>
      </w:tblGrid>
      <w:tr w:rsidR="00C04D57" w:rsidRPr="00865D9C" w14:paraId="6E2275C6" w14:textId="77777777" w:rsidTr="006808BB">
        <w:tc>
          <w:tcPr>
            <w:tcW w:w="9067" w:type="dxa"/>
          </w:tcPr>
          <w:p w14:paraId="225489BB" w14:textId="77777777" w:rsidR="00281305" w:rsidRPr="00865D9C" w:rsidRDefault="00281305" w:rsidP="00281305">
            <w:pPr>
              <w:pStyle w:val="NoSpacing"/>
              <w:rPr>
                <w:rFonts w:asciiTheme="minorHAnsi" w:hAnsiTheme="minorHAnsi"/>
              </w:rPr>
            </w:pPr>
            <w:r w:rsidRPr="00865D9C">
              <w:rPr>
                <w:rFonts w:asciiTheme="minorHAnsi" w:hAnsiTheme="minorHAnsi"/>
              </w:rPr>
              <w:t>Tenderers must complete the Pricing Schedule below and provide a fixed total price for the complete delivery of the Services in accordance with the requirements of the RFT.</w:t>
            </w:r>
          </w:p>
          <w:p w14:paraId="20347D5D" w14:textId="77777777" w:rsidR="00281305" w:rsidRPr="00865D9C" w:rsidRDefault="00281305" w:rsidP="00281305">
            <w:pPr>
              <w:pStyle w:val="NoSpacing"/>
              <w:rPr>
                <w:rFonts w:asciiTheme="minorHAnsi" w:hAnsiTheme="minorHAnsi"/>
                <w:b/>
                <w:bCs/>
              </w:rPr>
            </w:pPr>
            <w:r w:rsidRPr="00865D9C">
              <w:rPr>
                <w:rFonts w:asciiTheme="minorHAnsi" w:hAnsiTheme="minorHAnsi"/>
                <w:b/>
                <w:bCs/>
              </w:rPr>
              <w:t>Fixed Project Fee Pricing Schedule</w:t>
            </w:r>
          </w:p>
          <w:p w14:paraId="18BA15A1" w14:textId="77777777" w:rsidR="00281305" w:rsidRPr="00865D9C" w:rsidRDefault="00281305" w:rsidP="00281305">
            <w:pPr>
              <w:pStyle w:val="NoSpacing"/>
              <w:rPr>
                <w:rFonts w:asciiTheme="minorHAnsi" w:hAnsiTheme="minorHAnsi"/>
              </w:rPr>
            </w:pPr>
            <w:r w:rsidRPr="00865D9C">
              <w:rPr>
                <w:rFonts w:asciiTheme="minorHAnsi" w:hAnsiTheme="minorHAnsi"/>
                <w:b/>
                <w:bCs/>
              </w:rPr>
              <w:t>Tenderers please note:</w:t>
            </w:r>
          </w:p>
          <w:p w14:paraId="35DC87D9" w14:textId="77777777" w:rsidR="00281305" w:rsidRPr="00865D9C" w:rsidRDefault="00281305" w:rsidP="00281305">
            <w:pPr>
              <w:pStyle w:val="NoSpacing"/>
              <w:numPr>
                <w:ilvl w:val="0"/>
                <w:numId w:val="50"/>
              </w:numPr>
              <w:rPr>
                <w:rFonts w:asciiTheme="minorHAnsi" w:hAnsiTheme="minorHAnsi"/>
              </w:rPr>
            </w:pPr>
            <w:r w:rsidRPr="00865D9C">
              <w:rPr>
                <w:rFonts w:asciiTheme="minorHAnsi" w:hAnsiTheme="minorHAnsi"/>
              </w:rPr>
              <w:t xml:space="preserve">The Total Fixed Project Fee must be </w:t>
            </w:r>
            <w:r w:rsidRPr="00865D9C">
              <w:rPr>
                <w:rFonts w:asciiTheme="minorHAnsi" w:hAnsiTheme="minorHAnsi"/>
                <w:b/>
                <w:bCs/>
              </w:rPr>
              <w:t>inclusive of all costs, fees and expenses associated with the complete delivery of the Services</w:t>
            </w:r>
            <w:r w:rsidRPr="00865D9C">
              <w:rPr>
                <w:rFonts w:asciiTheme="minorHAnsi" w:hAnsiTheme="minorHAnsi"/>
              </w:rPr>
              <w:t xml:space="preserve"> for the duration of the Contract.</w:t>
            </w:r>
          </w:p>
          <w:p w14:paraId="685458CF" w14:textId="77777777" w:rsidR="00281305" w:rsidRPr="00865D9C" w:rsidRDefault="00281305" w:rsidP="00281305">
            <w:pPr>
              <w:pStyle w:val="NoSpacing"/>
              <w:numPr>
                <w:ilvl w:val="0"/>
                <w:numId w:val="50"/>
              </w:numPr>
              <w:rPr>
                <w:rFonts w:asciiTheme="minorHAnsi" w:hAnsiTheme="minorHAnsi"/>
              </w:rPr>
            </w:pPr>
            <w:r w:rsidRPr="00865D9C">
              <w:rPr>
                <w:rFonts w:asciiTheme="minorHAnsi" w:hAnsiTheme="minorHAnsi"/>
              </w:rPr>
              <w:t xml:space="preserve">All prices must be expressed in </w:t>
            </w:r>
            <w:r w:rsidRPr="00865D9C">
              <w:rPr>
                <w:rFonts w:asciiTheme="minorHAnsi" w:hAnsiTheme="minorHAnsi"/>
                <w:b/>
                <w:bCs/>
              </w:rPr>
              <w:t>Euro (€) and exclusive of VAT</w:t>
            </w:r>
            <w:r w:rsidRPr="00865D9C">
              <w:rPr>
                <w:rFonts w:asciiTheme="minorHAnsi" w:hAnsiTheme="minorHAnsi"/>
              </w:rPr>
              <w:t>. VAT must be shown separately in Table 3.</w:t>
            </w:r>
          </w:p>
          <w:p w14:paraId="06DFFA42" w14:textId="77777777" w:rsidR="00281305" w:rsidRPr="00865D9C" w:rsidRDefault="00281305" w:rsidP="00281305">
            <w:pPr>
              <w:pStyle w:val="NoSpacing"/>
              <w:numPr>
                <w:ilvl w:val="0"/>
                <w:numId w:val="50"/>
              </w:numPr>
              <w:rPr>
                <w:rFonts w:asciiTheme="minorHAnsi" w:hAnsiTheme="minorHAnsi"/>
              </w:rPr>
            </w:pPr>
            <w:r w:rsidRPr="00865D9C">
              <w:rPr>
                <w:rFonts w:asciiTheme="minorHAnsi" w:hAnsiTheme="minorHAnsi"/>
              </w:rPr>
              <w:t xml:space="preserve">All prices and rates quoted must remain </w:t>
            </w:r>
            <w:r w:rsidRPr="00865D9C">
              <w:rPr>
                <w:rFonts w:asciiTheme="minorHAnsi" w:hAnsiTheme="minorHAnsi"/>
                <w:b/>
                <w:bCs/>
              </w:rPr>
              <w:t>fixed for the duration of the Contract</w:t>
            </w:r>
            <w:r w:rsidRPr="00865D9C">
              <w:rPr>
                <w:rFonts w:asciiTheme="minorHAnsi" w:hAnsiTheme="minorHAnsi"/>
              </w:rPr>
              <w:t>.</w:t>
            </w:r>
          </w:p>
          <w:p w14:paraId="59906F85" w14:textId="77777777" w:rsidR="00281305" w:rsidRPr="00865D9C" w:rsidRDefault="00281305" w:rsidP="00281305">
            <w:pPr>
              <w:pStyle w:val="NoSpacing"/>
              <w:numPr>
                <w:ilvl w:val="0"/>
                <w:numId w:val="50"/>
              </w:numPr>
              <w:rPr>
                <w:rFonts w:asciiTheme="minorHAnsi" w:hAnsiTheme="minorHAnsi"/>
              </w:rPr>
            </w:pPr>
            <w:r w:rsidRPr="00865D9C">
              <w:rPr>
                <w:rFonts w:asciiTheme="minorHAnsi" w:hAnsiTheme="minorHAnsi"/>
              </w:rPr>
              <w:t>All personnel, programme delivery, participant support, administration and other costs necessary to deliver the Services and the Tenderer’s proposed methodology must be included in the Pricing Schedule.</w:t>
            </w:r>
          </w:p>
          <w:p w14:paraId="15132E57" w14:textId="77777777" w:rsidR="00281305" w:rsidRPr="00865D9C" w:rsidRDefault="00281305" w:rsidP="00281305">
            <w:pPr>
              <w:pStyle w:val="NoSpacing"/>
              <w:numPr>
                <w:ilvl w:val="0"/>
                <w:numId w:val="50"/>
              </w:numPr>
              <w:rPr>
                <w:rFonts w:asciiTheme="minorHAnsi" w:hAnsiTheme="minorHAnsi"/>
              </w:rPr>
            </w:pPr>
            <w:r w:rsidRPr="00865D9C">
              <w:rPr>
                <w:rFonts w:asciiTheme="minorHAnsi" w:hAnsiTheme="minorHAnsi"/>
              </w:rPr>
              <w:t>The personnel, roles, activities and costs identified in the Pricing Schedule must be consistent with the proposed team, programme structure and delivery methodology set out elsewhere in the Tender.</w:t>
            </w:r>
          </w:p>
          <w:p w14:paraId="1BE57E19" w14:textId="77777777" w:rsidR="00281305" w:rsidRPr="00865D9C" w:rsidRDefault="00281305" w:rsidP="00281305">
            <w:pPr>
              <w:pStyle w:val="NoSpacing"/>
              <w:numPr>
                <w:ilvl w:val="0"/>
                <w:numId w:val="50"/>
              </w:numPr>
              <w:rPr>
                <w:rFonts w:asciiTheme="minorHAnsi" w:hAnsiTheme="minorHAnsi"/>
              </w:rPr>
            </w:pPr>
            <w:r w:rsidRPr="00865D9C">
              <w:rPr>
                <w:rFonts w:asciiTheme="minorHAnsi" w:hAnsiTheme="minorHAnsi"/>
              </w:rPr>
              <w:t>Costs must not be duplicated between Tables 1 and 2.</w:t>
            </w:r>
          </w:p>
          <w:p w14:paraId="4E234B4A" w14:textId="77777777" w:rsidR="00281305" w:rsidRPr="00865D9C" w:rsidRDefault="00281305" w:rsidP="00281305">
            <w:pPr>
              <w:pStyle w:val="NoSpacing"/>
              <w:numPr>
                <w:ilvl w:val="0"/>
                <w:numId w:val="50"/>
              </w:numPr>
              <w:rPr>
                <w:rFonts w:asciiTheme="minorHAnsi" w:hAnsiTheme="minorHAnsi"/>
              </w:rPr>
            </w:pPr>
            <w:r w:rsidRPr="00865D9C">
              <w:rPr>
                <w:rFonts w:asciiTheme="minorHAnsi" w:hAnsiTheme="minorHAnsi"/>
              </w:rPr>
              <w:t xml:space="preserve">The </w:t>
            </w:r>
            <w:r w:rsidRPr="00865D9C">
              <w:rPr>
                <w:rFonts w:asciiTheme="minorHAnsi" w:hAnsiTheme="minorHAnsi"/>
                <w:b/>
                <w:bCs/>
              </w:rPr>
              <w:t>Total Fixed Project Fee excluding VAT</w:t>
            </w:r>
            <w:r w:rsidRPr="00865D9C">
              <w:rPr>
                <w:rFonts w:asciiTheme="minorHAnsi" w:hAnsiTheme="minorHAnsi"/>
              </w:rPr>
              <w:t xml:space="preserve"> stated in Table 3 will be used for the evaluation of Ultimate Cost.</w:t>
            </w:r>
          </w:p>
          <w:p w14:paraId="3B0C374A" w14:textId="0ACBD368" w:rsidR="00281305" w:rsidRPr="00865D9C" w:rsidRDefault="00281305" w:rsidP="00281305">
            <w:pPr>
              <w:pStyle w:val="NoSpacing"/>
              <w:numPr>
                <w:ilvl w:val="0"/>
                <w:numId w:val="50"/>
              </w:numPr>
              <w:rPr>
                <w:rFonts w:asciiTheme="minorHAnsi" w:hAnsiTheme="minorHAnsi"/>
              </w:rPr>
            </w:pPr>
            <w:r w:rsidRPr="00865D9C">
              <w:rPr>
                <w:rFonts w:asciiTheme="minorHAnsi" w:hAnsiTheme="minorHAnsi"/>
              </w:rPr>
              <w:t xml:space="preserve">The Total Fixed Project Fee excluding VAT must not exceed </w:t>
            </w:r>
            <w:r w:rsidRPr="00865D9C">
              <w:rPr>
                <w:rFonts w:asciiTheme="minorHAnsi" w:hAnsiTheme="minorHAnsi"/>
                <w:b/>
                <w:bCs/>
              </w:rPr>
              <w:t>€99,999</w:t>
            </w:r>
            <w:r w:rsidRPr="00865D9C">
              <w:rPr>
                <w:rFonts w:asciiTheme="minorHAnsi" w:hAnsiTheme="minorHAnsi"/>
              </w:rPr>
              <w:t>.</w:t>
            </w:r>
          </w:p>
          <w:p w14:paraId="492329F8" w14:textId="77777777" w:rsidR="00093F9A" w:rsidRPr="00865D9C" w:rsidRDefault="00281305" w:rsidP="00101661">
            <w:pPr>
              <w:pStyle w:val="NoSpacing"/>
              <w:numPr>
                <w:ilvl w:val="0"/>
                <w:numId w:val="50"/>
              </w:numPr>
              <w:rPr>
                <w:rFonts w:asciiTheme="minorHAnsi" w:hAnsiTheme="minorHAnsi"/>
              </w:rPr>
            </w:pPr>
            <w:r w:rsidRPr="00865D9C">
              <w:rPr>
                <w:rFonts w:asciiTheme="minorHAnsi" w:hAnsiTheme="minorHAnsi"/>
              </w:rPr>
              <w:t>Tenderers are responsible for ensuring that all calculations and totals are accurate prior to submission.</w:t>
            </w:r>
          </w:p>
          <w:p w14:paraId="22A34F35" w14:textId="36F5DE44" w:rsidR="008F1EF7" w:rsidRPr="00865D9C" w:rsidRDefault="008F1EF7" w:rsidP="008F1EF7">
            <w:pPr>
              <w:pStyle w:val="NoSpacing"/>
              <w:rPr>
                <w:rStyle w:val="Emphasis"/>
                <w:rFonts w:asciiTheme="minorHAnsi" w:hAnsiTheme="minorHAnsi"/>
                <w:i w:val="0"/>
                <w:iCs w:val="0"/>
              </w:rPr>
            </w:pPr>
          </w:p>
        </w:tc>
      </w:tr>
    </w:tbl>
    <w:p w14:paraId="2EC4FC9B" w14:textId="77777777" w:rsidR="00101661" w:rsidRPr="00865D9C" w:rsidRDefault="00101661" w:rsidP="007B602C"/>
    <w:p w14:paraId="45C1F5C7" w14:textId="77777777" w:rsidR="00A47AD3" w:rsidRPr="00865D9C" w:rsidRDefault="00A47AD3" w:rsidP="00A47AD3">
      <w:pPr>
        <w:rPr>
          <w:b/>
          <w:bCs/>
        </w:rPr>
      </w:pPr>
      <w:r w:rsidRPr="00865D9C">
        <w:rPr>
          <w:b/>
          <w:bCs/>
        </w:rPr>
        <w:t>Table 1: Personnel and Professional Services Costs</w:t>
      </w:r>
    </w:p>
    <w:p w14:paraId="4BABB5F0" w14:textId="77777777" w:rsidR="00A47AD3" w:rsidRPr="00865D9C" w:rsidRDefault="00A47AD3" w:rsidP="00A47AD3">
      <w:pPr>
        <w:rPr>
          <w:b/>
          <w:bCs/>
        </w:rPr>
      </w:pPr>
    </w:p>
    <w:p w14:paraId="3CFEA4BE" w14:textId="77777777" w:rsidR="00A47AD3" w:rsidRPr="00865D9C" w:rsidRDefault="00A47AD3" w:rsidP="00A47AD3">
      <w:pPr>
        <w:rPr>
          <w:b/>
          <w:bCs/>
        </w:rPr>
      </w:pPr>
      <w:r w:rsidRPr="00865D9C">
        <w:rPr>
          <w:b/>
          <w:bCs/>
        </w:rPr>
        <w:t>Must be completed – Tenderers should ensure that all calculations are accurate prior to submission.</w:t>
      </w:r>
    </w:p>
    <w:p w14:paraId="7319D588" w14:textId="77777777" w:rsidR="00A47AD3" w:rsidRPr="00865D9C" w:rsidRDefault="00A47AD3" w:rsidP="00A47AD3"/>
    <w:p w14:paraId="45F9EA88" w14:textId="3DB45A53" w:rsidR="002252ED" w:rsidRPr="00865D9C" w:rsidRDefault="002252ED" w:rsidP="002252ED">
      <w:r w:rsidRPr="00865D9C">
        <w:t>Tenderers must identify the key personnel and/or professional roles included in the delivery of the Services. The personnel and roles identified below must be consistent with the proposed team and delivery methodology set out elsewhere in the Tender.</w:t>
      </w:r>
      <w:r w:rsidR="008F1EF7" w:rsidRPr="00865D9C">
        <w:t xml:space="preserve"> Tenderers are responsible for determining the level and allocation of resources, personnel and programme activities required to deliver their proposed programme. The Pricing Schedule must clearly reflect the full scope, scale and level of delivery proposed in the Tender.</w:t>
      </w:r>
    </w:p>
    <w:p w14:paraId="470AC598" w14:textId="77777777" w:rsidR="002252ED" w:rsidRPr="00865D9C" w:rsidRDefault="002252ED" w:rsidP="002252ED"/>
    <w:p w14:paraId="1FA73288" w14:textId="77777777" w:rsidR="002252ED" w:rsidRPr="00865D9C" w:rsidRDefault="002252ED" w:rsidP="002252ED">
      <w:r w:rsidRPr="00865D9C">
        <w:t>Additional rows may be inserted where required.</w:t>
      </w:r>
    </w:p>
    <w:p w14:paraId="47814900" w14:textId="77777777" w:rsidR="00A47AD3" w:rsidRPr="00865D9C" w:rsidRDefault="00A47AD3" w:rsidP="00A47AD3"/>
    <w:tbl>
      <w:tblPr>
        <w:tblStyle w:val="GridTable4-Accent5"/>
        <w:tblW w:w="0" w:type="auto"/>
        <w:tblLook w:val="04A0" w:firstRow="1" w:lastRow="0" w:firstColumn="1" w:lastColumn="0" w:noHBand="0" w:noVBand="1"/>
      </w:tblPr>
      <w:tblGrid>
        <w:gridCol w:w="1803"/>
        <w:gridCol w:w="1803"/>
        <w:gridCol w:w="1803"/>
        <w:gridCol w:w="1803"/>
        <w:gridCol w:w="1804"/>
      </w:tblGrid>
      <w:tr w:rsidR="006B3E1E" w:rsidRPr="00865D9C" w14:paraId="38AB1D65" w14:textId="77777777" w:rsidTr="006B3E1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vAlign w:val="center"/>
          </w:tcPr>
          <w:p w14:paraId="27FB8B22" w14:textId="24CD0085" w:rsidR="006B3E1E" w:rsidRPr="00865D9C" w:rsidRDefault="006B3E1E" w:rsidP="006B3E1E">
            <w:r w:rsidRPr="00865D9C">
              <w:t>(A) Proposed Personnel / Role</w:t>
            </w:r>
          </w:p>
        </w:tc>
        <w:tc>
          <w:tcPr>
            <w:tcW w:w="1803" w:type="dxa"/>
            <w:vAlign w:val="center"/>
          </w:tcPr>
          <w:p w14:paraId="78156BDE" w14:textId="6799B186" w:rsidR="006B3E1E" w:rsidRPr="00865D9C" w:rsidRDefault="006B3E1E" w:rsidP="006B3E1E">
            <w:pPr>
              <w:cnfStyle w:val="100000000000" w:firstRow="1" w:lastRow="0" w:firstColumn="0" w:lastColumn="0" w:oddVBand="0" w:evenVBand="0" w:oddHBand="0" w:evenHBand="0" w:firstRowFirstColumn="0" w:firstRowLastColumn="0" w:lastRowFirstColumn="0" w:lastRowLastColumn="0"/>
            </w:pPr>
            <w:r w:rsidRPr="00865D9C">
              <w:t>(B) Role / Service to be Provided</w:t>
            </w:r>
          </w:p>
        </w:tc>
        <w:tc>
          <w:tcPr>
            <w:tcW w:w="1803" w:type="dxa"/>
            <w:vAlign w:val="center"/>
          </w:tcPr>
          <w:p w14:paraId="68D81FA7" w14:textId="0E3C5F43" w:rsidR="006B3E1E" w:rsidRPr="00865D9C" w:rsidRDefault="006B3E1E" w:rsidP="006B3E1E">
            <w:pPr>
              <w:cnfStyle w:val="100000000000" w:firstRow="1" w:lastRow="0" w:firstColumn="0" w:lastColumn="0" w:oddVBand="0" w:evenVBand="0" w:oddHBand="0" w:evenHBand="0" w:firstRowFirstColumn="0" w:firstRowLastColumn="0" w:lastRowFirstColumn="0" w:lastRowLastColumn="0"/>
            </w:pPr>
            <w:r w:rsidRPr="00865D9C">
              <w:t>(C) Daily / Unit Rate (€)</w:t>
            </w:r>
          </w:p>
        </w:tc>
        <w:tc>
          <w:tcPr>
            <w:tcW w:w="1803" w:type="dxa"/>
            <w:vAlign w:val="center"/>
          </w:tcPr>
          <w:p w14:paraId="46433B2F" w14:textId="3D1F514D" w:rsidR="006B3E1E" w:rsidRPr="00865D9C" w:rsidRDefault="006B3E1E" w:rsidP="006B3E1E">
            <w:pPr>
              <w:cnfStyle w:val="100000000000" w:firstRow="1" w:lastRow="0" w:firstColumn="0" w:lastColumn="0" w:oddVBand="0" w:evenVBand="0" w:oddHBand="0" w:evenHBand="0" w:firstRowFirstColumn="0" w:firstRowLastColumn="0" w:lastRowFirstColumn="0" w:lastRowLastColumn="0"/>
            </w:pPr>
            <w:r w:rsidRPr="00865D9C">
              <w:t>(D) No. of Days / Units</w:t>
            </w:r>
          </w:p>
        </w:tc>
        <w:tc>
          <w:tcPr>
            <w:tcW w:w="1804" w:type="dxa"/>
            <w:vAlign w:val="center"/>
          </w:tcPr>
          <w:p w14:paraId="1C425B09" w14:textId="757EC725" w:rsidR="006B3E1E" w:rsidRPr="00865D9C" w:rsidRDefault="006B3E1E" w:rsidP="006B3E1E">
            <w:pPr>
              <w:cnfStyle w:val="100000000000" w:firstRow="1" w:lastRow="0" w:firstColumn="0" w:lastColumn="0" w:oddVBand="0" w:evenVBand="0" w:oddHBand="0" w:evenHBand="0" w:firstRowFirstColumn="0" w:firstRowLastColumn="0" w:lastRowFirstColumn="0" w:lastRowLastColumn="0"/>
            </w:pPr>
            <w:r w:rsidRPr="00865D9C">
              <w:t>(E) Total Cost (€) (C × D)</w:t>
            </w:r>
          </w:p>
        </w:tc>
      </w:tr>
      <w:tr w:rsidR="006B3E1E" w:rsidRPr="00865D9C" w14:paraId="6D17714B" w14:textId="77777777" w:rsidTr="006B3E1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vAlign w:val="center"/>
          </w:tcPr>
          <w:p w14:paraId="17937D37" w14:textId="1BAABDEC" w:rsidR="006B3E1E" w:rsidRPr="00865D9C" w:rsidRDefault="006B3E1E" w:rsidP="006B3E1E">
            <w:r w:rsidRPr="00865D9C">
              <w:t>Insert name and/or role</w:t>
            </w:r>
          </w:p>
        </w:tc>
        <w:tc>
          <w:tcPr>
            <w:tcW w:w="1803" w:type="dxa"/>
            <w:vAlign w:val="center"/>
          </w:tcPr>
          <w:p w14:paraId="10377270" w14:textId="0044B45F" w:rsidR="006B3E1E" w:rsidRPr="00865D9C" w:rsidRDefault="006B3E1E" w:rsidP="006B3E1E">
            <w:pPr>
              <w:cnfStyle w:val="000000100000" w:firstRow="0" w:lastRow="0" w:firstColumn="0" w:lastColumn="0" w:oddVBand="0" w:evenVBand="0" w:oddHBand="1" w:evenHBand="0" w:firstRowFirstColumn="0" w:firstRowLastColumn="0" w:lastRowFirstColumn="0" w:lastRowLastColumn="0"/>
            </w:pPr>
            <w:r w:rsidRPr="00865D9C">
              <w:t>Insert details</w:t>
            </w:r>
          </w:p>
        </w:tc>
        <w:tc>
          <w:tcPr>
            <w:tcW w:w="1803" w:type="dxa"/>
            <w:vAlign w:val="center"/>
          </w:tcPr>
          <w:p w14:paraId="3A2DE2CB" w14:textId="66C84560" w:rsidR="006B3E1E" w:rsidRPr="00865D9C" w:rsidRDefault="006B3E1E" w:rsidP="006B3E1E">
            <w:pPr>
              <w:cnfStyle w:val="000000100000" w:firstRow="0" w:lastRow="0" w:firstColumn="0" w:lastColumn="0" w:oddVBand="0" w:evenVBand="0" w:oddHBand="1" w:evenHBand="0" w:firstRowFirstColumn="0" w:firstRowLastColumn="0" w:lastRowFirstColumn="0" w:lastRowLastColumn="0"/>
              <w:rPr>
                <w:highlight w:val="yellow"/>
              </w:rPr>
            </w:pPr>
            <w:r w:rsidRPr="00865D9C">
              <w:rPr>
                <w:highlight w:val="yellow"/>
              </w:rPr>
              <w:t>€Insert</w:t>
            </w:r>
          </w:p>
        </w:tc>
        <w:tc>
          <w:tcPr>
            <w:tcW w:w="1803" w:type="dxa"/>
            <w:vAlign w:val="center"/>
          </w:tcPr>
          <w:p w14:paraId="0D6250C1" w14:textId="2C1A5BCE" w:rsidR="006B3E1E" w:rsidRPr="00865D9C" w:rsidRDefault="006B3E1E" w:rsidP="006B3E1E">
            <w:pPr>
              <w:cnfStyle w:val="000000100000" w:firstRow="0" w:lastRow="0" w:firstColumn="0" w:lastColumn="0" w:oddVBand="0" w:evenVBand="0" w:oddHBand="1" w:evenHBand="0" w:firstRowFirstColumn="0" w:firstRowLastColumn="0" w:lastRowFirstColumn="0" w:lastRowLastColumn="0"/>
              <w:rPr>
                <w:highlight w:val="yellow"/>
              </w:rPr>
            </w:pPr>
            <w:r w:rsidRPr="00865D9C">
              <w:rPr>
                <w:highlight w:val="yellow"/>
              </w:rPr>
              <w:t>Insert</w:t>
            </w:r>
          </w:p>
        </w:tc>
        <w:tc>
          <w:tcPr>
            <w:tcW w:w="1804" w:type="dxa"/>
            <w:vAlign w:val="center"/>
          </w:tcPr>
          <w:p w14:paraId="0FC0A8C6" w14:textId="0A40AD3B" w:rsidR="006B3E1E" w:rsidRPr="00865D9C" w:rsidRDefault="006B3E1E" w:rsidP="006B3E1E">
            <w:pPr>
              <w:cnfStyle w:val="000000100000" w:firstRow="0" w:lastRow="0" w:firstColumn="0" w:lastColumn="0" w:oddVBand="0" w:evenVBand="0" w:oddHBand="1" w:evenHBand="0" w:firstRowFirstColumn="0" w:firstRowLastColumn="0" w:lastRowFirstColumn="0" w:lastRowLastColumn="0"/>
              <w:rPr>
                <w:highlight w:val="yellow"/>
              </w:rPr>
            </w:pPr>
            <w:r w:rsidRPr="00865D9C">
              <w:rPr>
                <w:highlight w:val="yellow"/>
              </w:rPr>
              <w:t>€Insert</w:t>
            </w:r>
          </w:p>
        </w:tc>
      </w:tr>
      <w:tr w:rsidR="006B3E1E" w:rsidRPr="00865D9C" w14:paraId="741D6486" w14:textId="77777777" w:rsidTr="006B3E1E">
        <w:tc>
          <w:tcPr>
            <w:cnfStyle w:val="001000000000" w:firstRow="0" w:lastRow="0" w:firstColumn="1" w:lastColumn="0" w:oddVBand="0" w:evenVBand="0" w:oddHBand="0" w:evenHBand="0" w:firstRowFirstColumn="0" w:firstRowLastColumn="0" w:lastRowFirstColumn="0" w:lastRowLastColumn="0"/>
            <w:tcW w:w="1803" w:type="dxa"/>
            <w:vAlign w:val="center"/>
          </w:tcPr>
          <w:p w14:paraId="37624162" w14:textId="6E42572B" w:rsidR="006B3E1E" w:rsidRPr="00865D9C" w:rsidRDefault="006B3E1E" w:rsidP="006B3E1E">
            <w:r w:rsidRPr="00865D9C">
              <w:t>Insert name and/or role</w:t>
            </w:r>
          </w:p>
        </w:tc>
        <w:tc>
          <w:tcPr>
            <w:tcW w:w="1803" w:type="dxa"/>
            <w:vAlign w:val="center"/>
          </w:tcPr>
          <w:p w14:paraId="4F731F3F" w14:textId="0217094E" w:rsidR="006B3E1E" w:rsidRPr="00865D9C" w:rsidRDefault="006B3E1E" w:rsidP="006B3E1E">
            <w:pPr>
              <w:cnfStyle w:val="000000000000" w:firstRow="0" w:lastRow="0" w:firstColumn="0" w:lastColumn="0" w:oddVBand="0" w:evenVBand="0" w:oddHBand="0" w:evenHBand="0" w:firstRowFirstColumn="0" w:firstRowLastColumn="0" w:lastRowFirstColumn="0" w:lastRowLastColumn="0"/>
            </w:pPr>
            <w:r w:rsidRPr="00865D9C">
              <w:t>Insert details</w:t>
            </w:r>
          </w:p>
        </w:tc>
        <w:tc>
          <w:tcPr>
            <w:tcW w:w="1803" w:type="dxa"/>
            <w:vAlign w:val="center"/>
          </w:tcPr>
          <w:p w14:paraId="0E829B24" w14:textId="48CCB267" w:rsidR="006B3E1E" w:rsidRPr="00865D9C" w:rsidRDefault="006B3E1E" w:rsidP="006B3E1E">
            <w:pPr>
              <w:cnfStyle w:val="000000000000" w:firstRow="0" w:lastRow="0" w:firstColumn="0" w:lastColumn="0" w:oddVBand="0" w:evenVBand="0" w:oddHBand="0" w:evenHBand="0" w:firstRowFirstColumn="0" w:firstRowLastColumn="0" w:lastRowFirstColumn="0" w:lastRowLastColumn="0"/>
              <w:rPr>
                <w:highlight w:val="yellow"/>
              </w:rPr>
            </w:pPr>
            <w:r w:rsidRPr="00865D9C">
              <w:rPr>
                <w:highlight w:val="yellow"/>
              </w:rPr>
              <w:t>€Insert</w:t>
            </w:r>
          </w:p>
        </w:tc>
        <w:tc>
          <w:tcPr>
            <w:tcW w:w="1803" w:type="dxa"/>
            <w:vAlign w:val="center"/>
          </w:tcPr>
          <w:p w14:paraId="43867318" w14:textId="6FE4F4AE" w:rsidR="006B3E1E" w:rsidRPr="00865D9C" w:rsidRDefault="006B3E1E" w:rsidP="006B3E1E">
            <w:pPr>
              <w:cnfStyle w:val="000000000000" w:firstRow="0" w:lastRow="0" w:firstColumn="0" w:lastColumn="0" w:oddVBand="0" w:evenVBand="0" w:oddHBand="0" w:evenHBand="0" w:firstRowFirstColumn="0" w:firstRowLastColumn="0" w:lastRowFirstColumn="0" w:lastRowLastColumn="0"/>
              <w:rPr>
                <w:highlight w:val="yellow"/>
              </w:rPr>
            </w:pPr>
            <w:r w:rsidRPr="00865D9C">
              <w:rPr>
                <w:highlight w:val="yellow"/>
              </w:rPr>
              <w:t>Insert</w:t>
            </w:r>
          </w:p>
        </w:tc>
        <w:tc>
          <w:tcPr>
            <w:tcW w:w="1804" w:type="dxa"/>
            <w:vAlign w:val="center"/>
          </w:tcPr>
          <w:p w14:paraId="17FA3058" w14:textId="3D8BB132" w:rsidR="006B3E1E" w:rsidRPr="00865D9C" w:rsidRDefault="006B3E1E" w:rsidP="006B3E1E">
            <w:pPr>
              <w:cnfStyle w:val="000000000000" w:firstRow="0" w:lastRow="0" w:firstColumn="0" w:lastColumn="0" w:oddVBand="0" w:evenVBand="0" w:oddHBand="0" w:evenHBand="0" w:firstRowFirstColumn="0" w:firstRowLastColumn="0" w:lastRowFirstColumn="0" w:lastRowLastColumn="0"/>
              <w:rPr>
                <w:highlight w:val="yellow"/>
              </w:rPr>
            </w:pPr>
            <w:r w:rsidRPr="00865D9C">
              <w:rPr>
                <w:highlight w:val="yellow"/>
              </w:rPr>
              <w:t>€Insert</w:t>
            </w:r>
          </w:p>
        </w:tc>
      </w:tr>
      <w:tr w:rsidR="006B3E1E" w:rsidRPr="00865D9C" w14:paraId="3473A055" w14:textId="77777777" w:rsidTr="006B3E1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vAlign w:val="center"/>
          </w:tcPr>
          <w:p w14:paraId="26A6709A" w14:textId="331999EA" w:rsidR="006B3E1E" w:rsidRPr="00865D9C" w:rsidRDefault="006B3E1E" w:rsidP="006B3E1E">
            <w:r w:rsidRPr="00865D9C">
              <w:t>Insert name and/or role</w:t>
            </w:r>
          </w:p>
        </w:tc>
        <w:tc>
          <w:tcPr>
            <w:tcW w:w="1803" w:type="dxa"/>
            <w:vAlign w:val="center"/>
          </w:tcPr>
          <w:p w14:paraId="5A3A8A9A" w14:textId="78327C2C" w:rsidR="006B3E1E" w:rsidRPr="00865D9C" w:rsidRDefault="006B3E1E" w:rsidP="006B3E1E">
            <w:pPr>
              <w:cnfStyle w:val="000000100000" w:firstRow="0" w:lastRow="0" w:firstColumn="0" w:lastColumn="0" w:oddVBand="0" w:evenVBand="0" w:oddHBand="1" w:evenHBand="0" w:firstRowFirstColumn="0" w:firstRowLastColumn="0" w:lastRowFirstColumn="0" w:lastRowLastColumn="0"/>
            </w:pPr>
            <w:r w:rsidRPr="00865D9C">
              <w:t>Insert details</w:t>
            </w:r>
          </w:p>
        </w:tc>
        <w:tc>
          <w:tcPr>
            <w:tcW w:w="1803" w:type="dxa"/>
            <w:vAlign w:val="center"/>
          </w:tcPr>
          <w:p w14:paraId="12E41ACD" w14:textId="43D29FD7" w:rsidR="006B3E1E" w:rsidRPr="00865D9C" w:rsidRDefault="006B3E1E" w:rsidP="006B3E1E">
            <w:pPr>
              <w:cnfStyle w:val="000000100000" w:firstRow="0" w:lastRow="0" w:firstColumn="0" w:lastColumn="0" w:oddVBand="0" w:evenVBand="0" w:oddHBand="1" w:evenHBand="0" w:firstRowFirstColumn="0" w:firstRowLastColumn="0" w:lastRowFirstColumn="0" w:lastRowLastColumn="0"/>
              <w:rPr>
                <w:highlight w:val="yellow"/>
              </w:rPr>
            </w:pPr>
            <w:r w:rsidRPr="00865D9C">
              <w:rPr>
                <w:highlight w:val="yellow"/>
              </w:rPr>
              <w:t>€Insert</w:t>
            </w:r>
          </w:p>
        </w:tc>
        <w:tc>
          <w:tcPr>
            <w:tcW w:w="1803" w:type="dxa"/>
            <w:vAlign w:val="center"/>
          </w:tcPr>
          <w:p w14:paraId="53E4F0AE" w14:textId="024ADEB0" w:rsidR="006B3E1E" w:rsidRPr="00865D9C" w:rsidRDefault="006B3E1E" w:rsidP="006B3E1E">
            <w:pPr>
              <w:cnfStyle w:val="000000100000" w:firstRow="0" w:lastRow="0" w:firstColumn="0" w:lastColumn="0" w:oddVBand="0" w:evenVBand="0" w:oddHBand="1" w:evenHBand="0" w:firstRowFirstColumn="0" w:firstRowLastColumn="0" w:lastRowFirstColumn="0" w:lastRowLastColumn="0"/>
              <w:rPr>
                <w:highlight w:val="yellow"/>
              </w:rPr>
            </w:pPr>
            <w:r w:rsidRPr="00865D9C">
              <w:rPr>
                <w:highlight w:val="yellow"/>
              </w:rPr>
              <w:t>Insert</w:t>
            </w:r>
          </w:p>
        </w:tc>
        <w:tc>
          <w:tcPr>
            <w:tcW w:w="1804" w:type="dxa"/>
            <w:vAlign w:val="center"/>
          </w:tcPr>
          <w:p w14:paraId="10F2249F" w14:textId="0D4DC8C7" w:rsidR="006B3E1E" w:rsidRPr="00865D9C" w:rsidRDefault="006B3E1E" w:rsidP="006B3E1E">
            <w:pPr>
              <w:cnfStyle w:val="000000100000" w:firstRow="0" w:lastRow="0" w:firstColumn="0" w:lastColumn="0" w:oddVBand="0" w:evenVBand="0" w:oddHBand="1" w:evenHBand="0" w:firstRowFirstColumn="0" w:firstRowLastColumn="0" w:lastRowFirstColumn="0" w:lastRowLastColumn="0"/>
              <w:rPr>
                <w:highlight w:val="yellow"/>
              </w:rPr>
            </w:pPr>
            <w:r w:rsidRPr="00865D9C">
              <w:rPr>
                <w:highlight w:val="yellow"/>
              </w:rPr>
              <w:t>€Insert</w:t>
            </w:r>
          </w:p>
        </w:tc>
      </w:tr>
      <w:tr w:rsidR="006B3E1E" w:rsidRPr="00865D9C" w14:paraId="2D72CBDB" w14:textId="77777777" w:rsidTr="006B3E1E">
        <w:tc>
          <w:tcPr>
            <w:cnfStyle w:val="001000000000" w:firstRow="0" w:lastRow="0" w:firstColumn="1" w:lastColumn="0" w:oddVBand="0" w:evenVBand="0" w:oddHBand="0" w:evenHBand="0" w:firstRowFirstColumn="0" w:firstRowLastColumn="0" w:lastRowFirstColumn="0" w:lastRowLastColumn="0"/>
            <w:tcW w:w="1803" w:type="dxa"/>
            <w:vAlign w:val="center"/>
          </w:tcPr>
          <w:p w14:paraId="52DABC09" w14:textId="7C1C2EAB" w:rsidR="006B3E1E" w:rsidRPr="00865D9C" w:rsidRDefault="006B3E1E" w:rsidP="006B3E1E">
            <w:r w:rsidRPr="00865D9C">
              <w:t>Insert name and/or role</w:t>
            </w:r>
          </w:p>
        </w:tc>
        <w:tc>
          <w:tcPr>
            <w:tcW w:w="1803" w:type="dxa"/>
            <w:vAlign w:val="center"/>
          </w:tcPr>
          <w:p w14:paraId="2C6C9956" w14:textId="603745AE" w:rsidR="006B3E1E" w:rsidRPr="00865D9C" w:rsidRDefault="006B3E1E" w:rsidP="006B3E1E">
            <w:pPr>
              <w:cnfStyle w:val="000000000000" w:firstRow="0" w:lastRow="0" w:firstColumn="0" w:lastColumn="0" w:oddVBand="0" w:evenVBand="0" w:oddHBand="0" w:evenHBand="0" w:firstRowFirstColumn="0" w:firstRowLastColumn="0" w:lastRowFirstColumn="0" w:lastRowLastColumn="0"/>
            </w:pPr>
            <w:r w:rsidRPr="00865D9C">
              <w:t>Insert details</w:t>
            </w:r>
          </w:p>
        </w:tc>
        <w:tc>
          <w:tcPr>
            <w:tcW w:w="1803" w:type="dxa"/>
            <w:vAlign w:val="center"/>
          </w:tcPr>
          <w:p w14:paraId="5D433994" w14:textId="43790099" w:rsidR="006B3E1E" w:rsidRPr="00865D9C" w:rsidRDefault="006B3E1E" w:rsidP="006B3E1E">
            <w:pPr>
              <w:cnfStyle w:val="000000000000" w:firstRow="0" w:lastRow="0" w:firstColumn="0" w:lastColumn="0" w:oddVBand="0" w:evenVBand="0" w:oddHBand="0" w:evenHBand="0" w:firstRowFirstColumn="0" w:firstRowLastColumn="0" w:lastRowFirstColumn="0" w:lastRowLastColumn="0"/>
              <w:rPr>
                <w:highlight w:val="yellow"/>
              </w:rPr>
            </w:pPr>
            <w:r w:rsidRPr="00865D9C">
              <w:rPr>
                <w:highlight w:val="yellow"/>
              </w:rPr>
              <w:t>€Insert</w:t>
            </w:r>
          </w:p>
        </w:tc>
        <w:tc>
          <w:tcPr>
            <w:tcW w:w="1803" w:type="dxa"/>
            <w:vAlign w:val="center"/>
          </w:tcPr>
          <w:p w14:paraId="7704CB96" w14:textId="1418C600" w:rsidR="006B3E1E" w:rsidRPr="00865D9C" w:rsidRDefault="006B3E1E" w:rsidP="006B3E1E">
            <w:pPr>
              <w:cnfStyle w:val="000000000000" w:firstRow="0" w:lastRow="0" w:firstColumn="0" w:lastColumn="0" w:oddVBand="0" w:evenVBand="0" w:oddHBand="0" w:evenHBand="0" w:firstRowFirstColumn="0" w:firstRowLastColumn="0" w:lastRowFirstColumn="0" w:lastRowLastColumn="0"/>
              <w:rPr>
                <w:highlight w:val="yellow"/>
              </w:rPr>
            </w:pPr>
            <w:r w:rsidRPr="00865D9C">
              <w:rPr>
                <w:highlight w:val="yellow"/>
              </w:rPr>
              <w:t>Insert</w:t>
            </w:r>
          </w:p>
        </w:tc>
        <w:tc>
          <w:tcPr>
            <w:tcW w:w="1804" w:type="dxa"/>
            <w:vAlign w:val="center"/>
          </w:tcPr>
          <w:p w14:paraId="0E033E1E" w14:textId="1570AE5E" w:rsidR="006B3E1E" w:rsidRPr="00865D9C" w:rsidRDefault="006B3E1E" w:rsidP="006B3E1E">
            <w:pPr>
              <w:cnfStyle w:val="000000000000" w:firstRow="0" w:lastRow="0" w:firstColumn="0" w:lastColumn="0" w:oddVBand="0" w:evenVBand="0" w:oddHBand="0" w:evenHBand="0" w:firstRowFirstColumn="0" w:firstRowLastColumn="0" w:lastRowFirstColumn="0" w:lastRowLastColumn="0"/>
              <w:rPr>
                <w:highlight w:val="yellow"/>
              </w:rPr>
            </w:pPr>
            <w:r w:rsidRPr="00865D9C">
              <w:rPr>
                <w:highlight w:val="yellow"/>
              </w:rPr>
              <w:t>€Insert</w:t>
            </w:r>
          </w:p>
        </w:tc>
      </w:tr>
      <w:tr w:rsidR="006B3E1E" w:rsidRPr="00865D9C" w14:paraId="1CC831C8" w14:textId="77777777" w:rsidTr="006B3E1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vAlign w:val="center"/>
          </w:tcPr>
          <w:p w14:paraId="28036AED" w14:textId="1EDE00C0" w:rsidR="006B3E1E" w:rsidRPr="00865D9C" w:rsidRDefault="006B3E1E" w:rsidP="006B3E1E">
            <w:r w:rsidRPr="00865D9C">
              <w:t>Insert name and/or role</w:t>
            </w:r>
          </w:p>
        </w:tc>
        <w:tc>
          <w:tcPr>
            <w:tcW w:w="1803" w:type="dxa"/>
            <w:vAlign w:val="center"/>
          </w:tcPr>
          <w:p w14:paraId="2629BBD3" w14:textId="45CF8CDB" w:rsidR="006B3E1E" w:rsidRPr="00865D9C" w:rsidRDefault="006B3E1E" w:rsidP="006B3E1E">
            <w:pPr>
              <w:cnfStyle w:val="000000100000" w:firstRow="0" w:lastRow="0" w:firstColumn="0" w:lastColumn="0" w:oddVBand="0" w:evenVBand="0" w:oddHBand="1" w:evenHBand="0" w:firstRowFirstColumn="0" w:firstRowLastColumn="0" w:lastRowFirstColumn="0" w:lastRowLastColumn="0"/>
            </w:pPr>
            <w:r w:rsidRPr="00865D9C">
              <w:t>Insert details</w:t>
            </w:r>
          </w:p>
        </w:tc>
        <w:tc>
          <w:tcPr>
            <w:tcW w:w="1803" w:type="dxa"/>
            <w:vAlign w:val="center"/>
          </w:tcPr>
          <w:p w14:paraId="2A174A32" w14:textId="465B95DC" w:rsidR="006B3E1E" w:rsidRPr="00865D9C" w:rsidRDefault="006B3E1E" w:rsidP="006B3E1E">
            <w:pPr>
              <w:cnfStyle w:val="000000100000" w:firstRow="0" w:lastRow="0" w:firstColumn="0" w:lastColumn="0" w:oddVBand="0" w:evenVBand="0" w:oddHBand="1" w:evenHBand="0" w:firstRowFirstColumn="0" w:firstRowLastColumn="0" w:lastRowFirstColumn="0" w:lastRowLastColumn="0"/>
              <w:rPr>
                <w:highlight w:val="yellow"/>
              </w:rPr>
            </w:pPr>
            <w:r w:rsidRPr="00865D9C">
              <w:rPr>
                <w:highlight w:val="yellow"/>
              </w:rPr>
              <w:t>€Insert</w:t>
            </w:r>
          </w:p>
        </w:tc>
        <w:tc>
          <w:tcPr>
            <w:tcW w:w="1803" w:type="dxa"/>
            <w:vAlign w:val="center"/>
          </w:tcPr>
          <w:p w14:paraId="5A863103" w14:textId="4290ECC4" w:rsidR="006B3E1E" w:rsidRPr="00865D9C" w:rsidRDefault="006B3E1E" w:rsidP="006B3E1E">
            <w:pPr>
              <w:cnfStyle w:val="000000100000" w:firstRow="0" w:lastRow="0" w:firstColumn="0" w:lastColumn="0" w:oddVBand="0" w:evenVBand="0" w:oddHBand="1" w:evenHBand="0" w:firstRowFirstColumn="0" w:firstRowLastColumn="0" w:lastRowFirstColumn="0" w:lastRowLastColumn="0"/>
              <w:rPr>
                <w:highlight w:val="yellow"/>
              </w:rPr>
            </w:pPr>
            <w:r w:rsidRPr="00865D9C">
              <w:rPr>
                <w:highlight w:val="yellow"/>
              </w:rPr>
              <w:t>Insert</w:t>
            </w:r>
          </w:p>
        </w:tc>
        <w:tc>
          <w:tcPr>
            <w:tcW w:w="1804" w:type="dxa"/>
            <w:vAlign w:val="center"/>
          </w:tcPr>
          <w:p w14:paraId="6913198D" w14:textId="4CD7FEDB" w:rsidR="006B3E1E" w:rsidRPr="00865D9C" w:rsidRDefault="006B3E1E" w:rsidP="006B3E1E">
            <w:pPr>
              <w:cnfStyle w:val="000000100000" w:firstRow="0" w:lastRow="0" w:firstColumn="0" w:lastColumn="0" w:oddVBand="0" w:evenVBand="0" w:oddHBand="1" w:evenHBand="0" w:firstRowFirstColumn="0" w:firstRowLastColumn="0" w:lastRowFirstColumn="0" w:lastRowLastColumn="0"/>
              <w:rPr>
                <w:highlight w:val="yellow"/>
              </w:rPr>
            </w:pPr>
            <w:r w:rsidRPr="00865D9C">
              <w:rPr>
                <w:highlight w:val="yellow"/>
              </w:rPr>
              <w:t>€Insert</w:t>
            </w:r>
          </w:p>
        </w:tc>
      </w:tr>
      <w:tr w:rsidR="006B3E1E" w:rsidRPr="00865D9C" w14:paraId="516576BF" w14:textId="77777777" w:rsidTr="00902A73">
        <w:tc>
          <w:tcPr>
            <w:cnfStyle w:val="001000000000" w:firstRow="0" w:lastRow="0" w:firstColumn="1" w:lastColumn="0" w:oddVBand="0" w:evenVBand="0" w:oddHBand="0" w:evenHBand="0" w:firstRowFirstColumn="0" w:firstRowLastColumn="0" w:lastRowFirstColumn="0" w:lastRowLastColumn="0"/>
            <w:tcW w:w="5409" w:type="dxa"/>
            <w:gridSpan w:val="3"/>
            <w:vAlign w:val="center"/>
          </w:tcPr>
          <w:p w14:paraId="1F29223A" w14:textId="7EB0FF57" w:rsidR="006B3E1E" w:rsidRPr="00865D9C" w:rsidRDefault="006B3E1E" w:rsidP="006B3E1E">
            <w:r w:rsidRPr="00865D9C">
              <w:t>TOTAL PERSONNEL AND PROFESSIONAL SERVICES COSTS (EXCL. VAT)</w:t>
            </w:r>
          </w:p>
        </w:tc>
        <w:tc>
          <w:tcPr>
            <w:tcW w:w="3607" w:type="dxa"/>
            <w:gridSpan w:val="2"/>
            <w:vAlign w:val="center"/>
          </w:tcPr>
          <w:p w14:paraId="560D2586" w14:textId="74B077E3" w:rsidR="006B3E1E" w:rsidRPr="00865D9C" w:rsidRDefault="006B3E1E" w:rsidP="006B3E1E">
            <w:pPr>
              <w:cnfStyle w:val="000000000000" w:firstRow="0" w:lastRow="0" w:firstColumn="0" w:lastColumn="0" w:oddVBand="0" w:evenVBand="0" w:oddHBand="0" w:evenHBand="0" w:firstRowFirstColumn="0" w:firstRowLastColumn="0" w:lastRowFirstColumn="0" w:lastRowLastColumn="0"/>
            </w:pPr>
            <w:r w:rsidRPr="00865D9C">
              <w:rPr>
                <w:b/>
                <w:bCs/>
                <w:highlight w:val="yellow"/>
              </w:rPr>
              <w:t>€Insert</w:t>
            </w:r>
          </w:p>
        </w:tc>
      </w:tr>
    </w:tbl>
    <w:p w14:paraId="680D31E7" w14:textId="77777777" w:rsidR="00A47AD3" w:rsidRPr="00865D9C" w:rsidRDefault="00A47AD3" w:rsidP="00A47AD3"/>
    <w:p w14:paraId="6FAAC7AD" w14:textId="77777777" w:rsidR="006B3E1E" w:rsidRPr="00865D9C" w:rsidRDefault="006B3E1E" w:rsidP="006B3E1E">
      <w:r w:rsidRPr="00865D9C">
        <w:rPr>
          <w:b/>
          <w:bCs/>
        </w:rPr>
        <w:t>Note:</w:t>
      </w:r>
      <w:r w:rsidRPr="00865D9C">
        <w:t xml:space="preserve"> The rates, days and/or units provided above are required for the purposes of demonstrating the composition of the Total Fixed Project Fee. Payment under the Contract will be based on the agreed Total Fixed Project Fee and not on the actual number of days or units incurred.</w:t>
      </w:r>
    </w:p>
    <w:p w14:paraId="1D3A1843" w14:textId="77777777" w:rsidR="006B3E1E" w:rsidRPr="00865D9C" w:rsidRDefault="006B3E1E" w:rsidP="00A47AD3"/>
    <w:p w14:paraId="1E9CB4BE" w14:textId="77777777" w:rsidR="00351C64" w:rsidRPr="00865D9C" w:rsidRDefault="00351C64" w:rsidP="00351C64">
      <w:pPr>
        <w:rPr>
          <w:b/>
          <w:bCs/>
        </w:rPr>
      </w:pPr>
      <w:r w:rsidRPr="00865D9C">
        <w:rPr>
          <w:b/>
          <w:bCs/>
        </w:rPr>
        <w:t>Table 2: Programme Delivery and Other Costs</w:t>
      </w:r>
    </w:p>
    <w:p w14:paraId="0B8DA91B" w14:textId="77777777" w:rsidR="00351C64" w:rsidRPr="00865D9C" w:rsidRDefault="00351C64" w:rsidP="00351C64">
      <w:pPr>
        <w:rPr>
          <w:b/>
          <w:bCs/>
        </w:rPr>
      </w:pPr>
    </w:p>
    <w:p w14:paraId="77F5BC18" w14:textId="77777777" w:rsidR="00C80265" w:rsidRPr="00865D9C" w:rsidRDefault="00C80265" w:rsidP="00C80265">
      <w:r w:rsidRPr="00865D9C">
        <w:t>Tenderers must provide a breakdown of the programme activities and other delivery costs included in their proposed programme that are not included in Table 1.</w:t>
      </w:r>
    </w:p>
    <w:p w14:paraId="32D7B95E" w14:textId="77777777" w:rsidR="00C80265" w:rsidRPr="00865D9C" w:rsidRDefault="00C80265" w:rsidP="00C80265"/>
    <w:p w14:paraId="293DEF31" w14:textId="77777777" w:rsidR="00C80265" w:rsidRPr="00865D9C" w:rsidRDefault="00C80265" w:rsidP="00C80265">
      <w:r w:rsidRPr="00865D9C">
        <w:t>Tenderers are responsible for determining the nature, scale and mix of programme activities required to deliver their proposed methodology. The information provided in this table must be consistent with the programme structure and activities proposed under Award Criterion (A) – Programme Design and Methodology.</w:t>
      </w:r>
    </w:p>
    <w:p w14:paraId="26A7AF66" w14:textId="77777777" w:rsidR="00C80265" w:rsidRPr="00865D9C" w:rsidRDefault="00C80265" w:rsidP="00C80265"/>
    <w:p w14:paraId="480DE8C4" w14:textId="77777777" w:rsidR="00C80265" w:rsidRPr="00865D9C" w:rsidRDefault="00C80265" w:rsidP="00C80265">
      <w:r w:rsidRPr="00865D9C">
        <w:t>Tenderers must identify each proposed programme activity or cost item separately and provide the applicable quantity, unit cost and total cost. Where a unit cost or quantity is not applicable, Tenderers should enter “N/A”.</w:t>
      </w:r>
    </w:p>
    <w:p w14:paraId="54F08AA9" w14:textId="77777777" w:rsidR="00C80265" w:rsidRPr="00865D9C" w:rsidRDefault="00C80265" w:rsidP="00C80265"/>
    <w:p w14:paraId="58A7895C" w14:textId="77777777" w:rsidR="00C80265" w:rsidRPr="00865D9C" w:rsidRDefault="00C80265" w:rsidP="00C80265">
      <w:r w:rsidRPr="00865D9C">
        <w:t>Additional rows may be inserted where required.</w:t>
      </w:r>
    </w:p>
    <w:p w14:paraId="3112AAFE" w14:textId="77777777" w:rsidR="004406F3" w:rsidRPr="00865D9C" w:rsidRDefault="004406F3" w:rsidP="002252ED"/>
    <w:tbl>
      <w:tblPr>
        <w:tblStyle w:val="GridTable4-Accent5"/>
        <w:tblW w:w="0" w:type="auto"/>
        <w:tblLook w:val="04A0" w:firstRow="1" w:lastRow="0" w:firstColumn="1" w:lastColumn="0" w:noHBand="0" w:noVBand="1"/>
      </w:tblPr>
      <w:tblGrid>
        <w:gridCol w:w="1803"/>
        <w:gridCol w:w="1803"/>
        <w:gridCol w:w="1803"/>
        <w:gridCol w:w="1803"/>
        <w:gridCol w:w="1804"/>
      </w:tblGrid>
      <w:tr w:rsidR="004406F3" w:rsidRPr="00865D9C" w14:paraId="6BFE64AD" w14:textId="77777777" w:rsidTr="004406F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vAlign w:val="center"/>
          </w:tcPr>
          <w:p w14:paraId="50E84A7C" w14:textId="094ABC13" w:rsidR="004406F3" w:rsidRPr="00865D9C" w:rsidRDefault="004406F3" w:rsidP="004406F3">
            <w:r w:rsidRPr="00865D9C">
              <w:lastRenderedPageBreak/>
              <w:t>(A) Cost Item / Activity</w:t>
            </w:r>
          </w:p>
        </w:tc>
        <w:tc>
          <w:tcPr>
            <w:tcW w:w="1803" w:type="dxa"/>
            <w:vAlign w:val="center"/>
          </w:tcPr>
          <w:p w14:paraId="7A7E5B99" w14:textId="131DCDB4" w:rsidR="004406F3" w:rsidRPr="00865D9C" w:rsidRDefault="004406F3" w:rsidP="004406F3">
            <w:pPr>
              <w:cnfStyle w:val="100000000000" w:firstRow="1" w:lastRow="0" w:firstColumn="0" w:lastColumn="0" w:oddVBand="0" w:evenVBand="0" w:oddHBand="0" w:evenHBand="0" w:firstRowFirstColumn="0" w:firstRowLastColumn="0" w:lastRowFirstColumn="0" w:lastRowLastColumn="0"/>
            </w:pPr>
            <w:r w:rsidRPr="00865D9C">
              <w:t>(B) Description</w:t>
            </w:r>
          </w:p>
        </w:tc>
        <w:tc>
          <w:tcPr>
            <w:tcW w:w="1803" w:type="dxa"/>
            <w:vAlign w:val="center"/>
          </w:tcPr>
          <w:p w14:paraId="5C8CF3A4" w14:textId="79693556" w:rsidR="004406F3" w:rsidRPr="00865D9C" w:rsidRDefault="004406F3" w:rsidP="004406F3">
            <w:pPr>
              <w:cnfStyle w:val="100000000000" w:firstRow="1" w:lastRow="0" w:firstColumn="0" w:lastColumn="0" w:oddVBand="0" w:evenVBand="0" w:oddHBand="0" w:evenHBand="0" w:firstRowFirstColumn="0" w:firstRowLastColumn="0" w:lastRowFirstColumn="0" w:lastRowLastColumn="0"/>
            </w:pPr>
            <w:r w:rsidRPr="00865D9C">
              <w:t>(C) No. / Quantity (where applicable)</w:t>
            </w:r>
          </w:p>
        </w:tc>
        <w:tc>
          <w:tcPr>
            <w:tcW w:w="1803" w:type="dxa"/>
            <w:vAlign w:val="center"/>
          </w:tcPr>
          <w:p w14:paraId="266BCC8C" w14:textId="54301C9D" w:rsidR="004406F3" w:rsidRPr="00865D9C" w:rsidRDefault="004406F3" w:rsidP="004406F3">
            <w:pPr>
              <w:cnfStyle w:val="100000000000" w:firstRow="1" w:lastRow="0" w:firstColumn="0" w:lastColumn="0" w:oddVBand="0" w:evenVBand="0" w:oddHBand="0" w:evenHBand="0" w:firstRowFirstColumn="0" w:firstRowLastColumn="0" w:lastRowFirstColumn="0" w:lastRowLastColumn="0"/>
            </w:pPr>
            <w:r w:rsidRPr="00865D9C">
              <w:t>(D) Cost per Activity / Unit (€) (where applicable)</w:t>
            </w:r>
          </w:p>
        </w:tc>
        <w:tc>
          <w:tcPr>
            <w:tcW w:w="1804" w:type="dxa"/>
            <w:vAlign w:val="center"/>
          </w:tcPr>
          <w:p w14:paraId="1092D4E7" w14:textId="54C698B6" w:rsidR="004406F3" w:rsidRPr="00865D9C" w:rsidRDefault="004406F3" w:rsidP="004406F3">
            <w:pPr>
              <w:cnfStyle w:val="100000000000" w:firstRow="1" w:lastRow="0" w:firstColumn="0" w:lastColumn="0" w:oddVBand="0" w:evenVBand="0" w:oddHBand="0" w:evenHBand="0" w:firstRowFirstColumn="0" w:firstRowLastColumn="0" w:lastRowFirstColumn="0" w:lastRowLastColumn="0"/>
            </w:pPr>
            <w:r w:rsidRPr="00865D9C">
              <w:t>(E) Total Cost (€)</w:t>
            </w:r>
          </w:p>
        </w:tc>
      </w:tr>
      <w:tr w:rsidR="004406F3" w:rsidRPr="00865D9C" w14:paraId="34DC1123" w14:textId="77777777" w:rsidTr="004406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tcPr>
          <w:p w14:paraId="19693AFC" w14:textId="3CDC2DE1" w:rsidR="004406F3" w:rsidRPr="00865D9C" w:rsidRDefault="000F736B" w:rsidP="002252ED">
            <w:r w:rsidRPr="00865D9C">
              <w:t>Insert proposed activity / cost item</w:t>
            </w:r>
          </w:p>
        </w:tc>
        <w:tc>
          <w:tcPr>
            <w:tcW w:w="1803" w:type="dxa"/>
          </w:tcPr>
          <w:p w14:paraId="75088C04" w14:textId="2F75A4C5" w:rsidR="004406F3" w:rsidRPr="00865D9C" w:rsidRDefault="002D6CBD" w:rsidP="002252ED">
            <w:pPr>
              <w:cnfStyle w:val="000000100000" w:firstRow="0" w:lastRow="0" w:firstColumn="0" w:lastColumn="0" w:oddVBand="0" w:evenVBand="0" w:oddHBand="1" w:evenHBand="0" w:firstRowFirstColumn="0" w:firstRowLastColumn="0" w:lastRowFirstColumn="0" w:lastRowLastColumn="0"/>
            </w:pPr>
            <w:r w:rsidRPr="00865D9C">
              <w:t>Insert details</w:t>
            </w:r>
          </w:p>
        </w:tc>
        <w:tc>
          <w:tcPr>
            <w:tcW w:w="1803" w:type="dxa"/>
          </w:tcPr>
          <w:p w14:paraId="63F077AD" w14:textId="3533CF27" w:rsidR="004406F3" w:rsidRPr="00865D9C" w:rsidRDefault="002D6CBD" w:rsidP="002252ED">
            <w:pPr>
              <w:cnfStyle w:val="000000100000" w:firstRow="0" w:lastRow="0" w:firstColumn="0" w:lastColumn="0" w:oddVBand="0" w:evenVBand="0" w:oddHBand="1" w:evenHBand="0" w:firstRowFirstColumn="0" w:firstRowLastColumn="0" w:lastRowFirstColumn="0" w:lastRowLastColumn="0"/>
            </w:pPr>
            <w:r w:rsidRPr="00865D9C">
              <w:t>Insert / N/A</w:t>
            </w:r>
          </w:p>
        </w:tc>
        <w:tc>
          <w:tcPr>
            <w:tcW w:w="1803" w:type="dxa"/>
          </w:tcPr>
          <w:p w14:paraId="1B2C1C5D" w14:textId="622314D2" w:rsidR="004406F3" w:rsidRPr="00865D9C" w:rsidRDefault="002D6CBD" w:rsidP="002252ED">
            <w:pPr>
              <w:cnfStyle w:val="000000100000" w:firstRow="0" w:lastRow="0" w:firstColumn="0" w:lastColumn="0" w:oddVBand="0" w:evenVBand="0" w:oddHBand="1" w:evenHBand="0" w:firstRowFirstColumn="0" w:firstRowLastColumn="0" w:lastRowFirstColumn="0" w:lastRowLastColumn="0"/>
            </w:pPr>
            <w:r w:rsidRPr="00865D9C">
              <w:t>€Insert / N/A</w:t>
            </w:r>
          </w:p>
        </w:tc>
        <w:tc>
          <w:tcPr>
            <w:tcW w:w="1804" w:type="dxa"/>
          </w:tcPr>
          <w:p w14:paraId="0648E093" w14:textId="17D69F05" w:rsidR="004406F3" w:rsidRPr="00865D9C" w:rsidRDefault="000209DB" w:rsidP="002252ED">
            <w:pPr>
              <w:cnfStyle w:val="000000100000" w:firstRow="0" w:lastRow="0" w:firstColumn="0" w:lastColumn="0" w:oddVBand="0" w:evenVBand="0" w:oddHBand="1" w:evenHBand="0" w:firstRowFirstColumn="0" w:firstRowLastColumn="0" w:lastRowFirstColumn="0" w:lastRowLastColumn="0"/>
            </w:pPr>
            <w:r w:rsidRPr="00865D9C">
              <w:t>€Insert</w:t>
            </w:r>
          </w:p>
        </w:tc>
      </w:tr>
      <w:tr w:rsidR="004406F3" w:rsidRPr="00865D9C" w14:paraId="70D03457" w14:textId="77777777" w:rsidTr="004406F3">
        <w:tc>
          <w:tcPr>
            <w:cnfStyle w:val="001000000000" w:firstRow="0" w:lastRow="0" w:firstColumn="1" w:lastColumn="0" w:oddVBand="0" w:evenVBand="0" w:oddHBand="0" w:evenHBand="0" w:firstRowFirstColumn="0" w:firstRowLastColumn="0" w:lastRowFirstColumn="0" w:lastRowLastColumn="0"/>
            <w:tcW w:w="1803" w:type="dxa"/>
          </w:tcPr>
          <w:p w14:paraId="798A4C38" w14:textId="77777777" w:rsidR="004406F3" w:rsidRPr="00865D9C" w:rsidRDefault="004406F3" w:rsidP="002252ED"/>
        </w:tc>
        <w:tc>
          <w:tcPr>
            <w:tcW w:w="1803" w:type="dxa"/>
          </w:tcPr>
          <w:p w14:paraId="499AFEBF"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c>
          <w:tcPr>
            <w:tcW w:w="1803" w:type="dxa"/>
          </w:tcPr>
          <w:p w14:paraId="5A2BCFB5"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c>
          <w:tcPr>
            <w:tcW w:w="1803" w:type="dxa"/>
          </w:tcPr>
          <w:p w14:paraId="5DCC494A"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c>
          <w:tcPr>
            <w:tcW w:w="1804" w:type="dxa"/>
          </w:tcPr>
          <w:p w14:paraId="0124835D"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r>
      <w:tr w:rsidR="004406F3" w:rsidRPr="00865D9C" w14:paraId="13959310" w14:textId="77777777" w:rsidTr="004406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tcPr>
          <w:p w14:paraId="7E74D83A" w14:textId="77777777" w:rsidR="004406F3" w:rsidRPr="00865D9C" w:rsidRDefault="004406F3" w:rsidP="002252ED"/>
        </w:tc>
        <w:tc>
          <w:tcPr>
            <w:tcW w:w="1803" w:type="dxa"/>
          </w:tcPr>
          <w:p w14:paraId="639820BB"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c>
          <w:tcPr>
            <w:tcW w:w="1803" w:type="dxa"/>
          </w:tcPr>
          <w:p w14:paraId="5E2C82EB"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c>
          <w:tcPr>
            <w:tcW w:w="1803" w:type="dxa"/>
          </w:tcPr>
          <w:p w14:paraId="6CA75B2B"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c>
          <w:tcPr>
            <w:tcW w:w="1804" w:type="dxa"/>
          </w:tcPr>
          <w:p w14:paraId="6B616CBE"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r>
      <w:tr w:rsidR="004406F3" w:rsidRPr="00865D9C" w14:paraId="29DB77CA" w14:textId="77777777" w:rsidTr="004406F3">
        <w:tc>
          <w:tcPr>
            <w:cnfStyle w:val="001000000000" w:firstRow="0" w:lastRow="0" w:firstColumn="1" w:lastColumn="0" w:oddVBand="0" w:evenVBand="0" w:oddHBand="0" w:evenHBand="0" w:firstRowFirstColumn="0" w:firstRowLastColumn="0" w:lastRowFirstColumn="0" w:lastRowLastColumn="0"/>
            <w:tcW w:w="1803" w:type="dxa"/>
          </w:tcPr>
          <w:p w14:paraId="6C377ECA" w14:textId="77777777" w:rsidR="004406F3" w:rsidRPr="00865D9C" w:rsidRDefault="004406F3" w:rsidP="002252ED"/>
        </w:tc>
        <w:tc>
          <w:tcPr>
            <w:tcW w:w="1803" w:type="dxa"/>
          </w:tcPr>
          <w:p w14:paraId="2807EB25"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c>
          <w:tcPr>
            <w:tcW w:w="1803" w:type="dxa"/>
          </w:tcPr>
          <w:p w14:paraId="52D4A350"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c>
          <w:tcPr>
            <w:tcW w:w="1803" w:type="dxa"/>
          </w:tcPr>
          <w:p w14:paraId="428A08BB"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c>
          <w:tcPr>
            <w:tcW w:w="1804" w:type="dxa"/>
          </w:tcPr>
          <w:p w14:paraId="447DD183"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r>
      <w:tr w:rsidR="004406F3" w:rsidRPr="00865D9C" w14:paraId="7FDD7AB9" w14:textId="77777777" w:rsidTr="004406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tcPr>
          <w:p w14:paraId="638F5B1E" w14:textId="77777777" w:rsidR="004406F3" w:rsidRPr="00865D9C" w:rsidRDefault="004406F3" w:rsidP="002252ED"/>
        </w:tc>
        <w:tc>
          <w:tcPr>
            <w:tcW w:w="1803" w:type="dxa"/>
          </w:tcPr>
          <w:p w14:paraId="0DA78CD5"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c>
          <w:tcPr>
            <w:tcW w:w="1803" w:type="dxa"/>
          </w:tcPr>
          <w:p w14:paraId="6FD26F50"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c>
          <w:tcPr>
            <w:tcW w:w="1803" w:type="dxa"/>
          </w:tcPr>
          <w:p w14:paraId="77054925"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c>
          <w:tcPr>
            <w:tcW w:w="1804" w:type="dxa"/>
          </w:tcPr>
          <w:p w14:paraId="20D3FEAA"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r>
      <w:tr w:rsidR="004406F3" w:rsidRPr="00865D9C" w14:paraId="6B3C30E2" w14:textId="77777777" w:rsidTr="004406F3">
        <w:tc>
          <w:tcPr>
            <w:cnfStyle w:val="001000000000" w:firstRow="0" w:lastRow="0" w:firstColumn="1" w:lastColumn="0" w:oddVBand="0" w:evenVBand="0" w:oddHBand="0" w:evenHBand="0" w:firstRowFirstColumn="0" w:firstRowLastColumn="0" w:lastRowFirstColumn="0" w:lastRowLastColumn="0"/>
            <w:tcW w:w="1803" w:type="dxa"/>
          </w:tcPr>
          <w:p w14:paraId="2AE7C7D9" w14:textId="77777777" w:rsidR="004406F3" w:rsidRPr="00865D9C" w:rsidRDefault="004406F3" w:rsidP="002252ED"/>
        </w:tc>
        <w:tc>
          <w:tcPr>
            <w:tcW w:w="1803" w:type="dxa"/>
          </w:tcPr>
          <w:p w14:paraId="18EA9C43"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c>
          <w:tcPr>
            <w:tcW w:w="1803" w:type="dxa"/>
          </w:tcPr>
          <w:p w14:paraId="7B79744D"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c>
          <w:tcPr>
            <w:tcW w:w="1803" w:type="dxa"/>
          </w:tcPr>
          <w:p w14:paraId="7D6FB67D"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c>
          <w:tcPr>
            <w:tcW w:w="1804" w:type="dxa"/>
          </w:tcPr>
          <w:p w14:paraId="41B8D7D0"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r>
      <w:tr w:rsidR="004406F3" w:rsidRPr="00865D9C" w14:paraId="3EEC033A" w14:textId="77777777" w:rsidTr="004406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tcPr>
          <w:p w14:paraId="7F2C44A2" w14:textId="77777777" w:rsidR="004406F3" w:rsidRPr="00865D9C" w:rsidRDefault="004406F3" w:rsidP="002252ED"/>
        </w:tc>
        <w:tc>
          <w:tcPr>
            <w:tcW w:w="1803" w:type="dxa"/>
          </w:tcPr>
          <w:p w14:paraId="605208D7"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c>
          <w:tcPr>
            <w:tcW w:w="1803" w:type="dxa"/>
          </w:tcPr>
          <w:p w14:paraId="462A0209"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c>
          <w:tcPr>
            <w:tcW w:w="1803" w:type="dxa"/>
          </w:tcPr>
          <w:p w14:paraId="549CFC9E"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c>
          <w:tcPr>
            <w:tcW w:w="1804" w:type="dxa"/>
          </w:tcPr>
          <w:p w14:paraId="25942213"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r>
      <w:tr w:rsidR="004406F3" w:rsidRPr="00865D9C" w14:paraId="193DF3AB" w14:textId="77777777" w:rsidTr="004406F3">
        <w:tc>
          <w:tcPr>
            <w:cnfStyle w:val="001000000000" w:firstRow="0" w:lastRow="0" w:firstColumn="1" w:lastColumn="0" w:oddVBand="0" w:evenVBand="0" w:oddHBand="0" w:evenHBand="0" w:firstRowFirstColumn="0" w:firstRowLastColumn="0" w:lastRowFirstColumn="0" w:lastRowLastColumn="0"/>
            <w:tcW w:w="1803" w:type="dxa"/>
          </w:tcPr>
          <w:p w14:paraId="7F44971E" w14:textId="77777777" w:rsidR="004406F3" w:rsidRPr="00865D9C" w:rsidRDefault="004406F3" w:rsidP="002252ED"/>
        </w:tc>
        <w:tc>
          <w:tcPr>
            <w:tcW w:w="1803" w:type="dxa"/>
          </w:tcPr>
          <w:p w14:paraId="05664BF1"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c>
          <w:tcPr>
            <w:tcW w:w="1803" w:type="dxa"/>
          </w:tcPr>
          <w:p w14:paraId="407C21B6"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c>
          <w:tcPr>
            <w:tcW w:w="1803" w:type="dxa"/>
          </w:tcPr>
          <w:p w14:paraId="75260FB1"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c>
          <w:tcPr>
            <w:tcW w:w="1804" w:type="dxa"/>
          </w:tcPr>
          <w:p w14:paraId="5034EB91" w14:textId="77777777" w:rsidR="004406F3" w:rsidRPr="00865D9C" w:rsidRDefault="004406F3" w:rsidP="002252ED">
            <w:pPr>
              <w:cnfStyle w:val="000000000000" w:firstRow="0" w:lastRow="0" w:firstColumn="0" w:lastColumn="0" w:oddVBand="0" w:evenVBand="0" w:oddHBand="0" w:evenHBand="0" w:firstRowFirstColumn="0" w:firstRowLastColumn="0" w:lastRowFirstColumn="0" w:lastRowLastColumn="0"/>
            </w:pPr>
          </w:p>
        </w:tc>
      </w:tr>
      <w:tr w:rsidR="004406F3" w:rsidRPr="00865D9C" w14:paraId="25C4E0A6" w14:textId="77777777" w:rsidTr="004406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03" w:type="dxa"/>
          </w:tcPr>
          <w:p w14:paraId="78B9A05D" w14:textId="77777777" w:rsidR="004406F3" w:rsidRPr="00865D9C" w:rsidRDefault="004406F3" w:rsidP="002252ED"/>
        </w:tc>
        <w:tc>
          <w:tcPr>
            <w:tcW w:w="1803" w:type="dxa"/>
          </w:tcPr>
          <w:p w14:paraId="044A074D"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c>
          <w:tcPr>
            <w:tcW w:w="1803" w:type="dxa"/>
          </w:tcPr>
          <w:p w14:paraId="2706BDA9"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c>
          <w:tcPr>
            <w:tcW w:w="1803" w:type="dxa"/>
          </w:tcPr>
          <w:p w14:paraId="48A6C812"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c>
          <w:tcPr>
            <w:tcW w:w="1804" w:type="dxa"/>
          </w:tcPr>
          <w:p w14:paraId="415645E9" w14:textId="77777777" w:rsidR="004406F3" w:rsidRPr="00865D9C" w:rsidRDefault="004406F3" w:rsidP="002252ED">
            <w:pPr>
              <w:cnfStyle w:val="000000100000" w:firstRow="0" w:lastRow="0" w:firstColumn="0" w:lastColumn="0" w:oddVBand="0" w:evenVBand="0" w:oddHBand="1" w:evenHBand="0" w:firstRowFirstColumn="0" w:firstRowLastColumn="0" w:lastRowFirstColumn="0" w:lastRowLastColumn="0"/>
            </w:pPr>
          </w:p>
        </w:tc>
      </w:tr>
      <w:tr w:rsidR="000209DB" w:rsidRPr="00865D9C" w14:paraId="2600785F" w14:textId="77777777" w:rsidTr="00BC03CD">
        <w:tc>
          <w:tcPr>
            <w:cnfStyle w:val="001000000000" w:firstRow="0" w:lastRow="0" w:firstColumn="1" w:lastColumn="0" w:oddVBand="0" w:evenVBand="0" w:oddHBand="0" w:evenHBand="0" w:firstRowFirstColumn="0" w:firstRowLastColumn="0" w:lastRowFirstColumn="0" w:lastRowLastColumn="0"/>
            <w:tcW w:w="5409" w:type="dxa"/>
            <w:gridSpan w:val="3"/>
          </w:tcPr>
          <w:p w14:paraId="0A6CF53D" w14:textId="7D716236" w:rsidR="000209DB" w:rsidRPr="00865D9C" w:rsidRDefault="00EB239F" w:rsidP="002252ED">
            <w:r w:rsidRPr="00865D9C">
              <w:t>TOTAL PROGRAMME DELIVERY AND OTHER COSTS (EXCL. VAT)</w:t>
            </w:r>
          </w:p>
        </w:tc>
        <w:tc>
          <w:tcPr>
            <w:tcW w:w="3607" w:type="dxa"/>
            <w:gridSpan w:val="2"/>
          </w:tcPr>
          <w:p w14:paraId="1B2999DD" w14:textId="327DB64B" w:rsidR="000209DB" w:rsidRPr="00865D9C" w:rsidRDefault="00EB239F" w:rsidP="00EB239F">
            <w:pPr>
              <w:jc w:val="right"/>
              <w:cnfStyle w:val="000000000000" w:firstRow="0" w:lastRow="0" w:firstColumn="0" w:lastColumn="0" w:oddVBand="0" w:evenVBand="0" w:oddHBand="0" w:evenHBand="0" w:firstRowFirstColumn="0" w:firstRowLastColumn="0" w:lastRowFirstColumn="0" w:lastRowLastColumn="0"/>
            </w:pPr>
            <w:r w:rsidRPr="00865D9C">
              <w:rPr>
                <w:highlight w:val="yellow"/>
              </w:rPr>
              <w:t>€Insert</w:t>
            </w:r>
          </w:p>
        </w:tc>
      </w:tr>
    </w:tbl>
    <w:p w14:paraId="2CEC2EF2" w14:textId="77777777" w:rsidR="004406F3" w:rsidRPr="00865D9C" w:rsidRDefault="004406F3" w:rsidP="002252ED"/>
    <w:p w14:paraId="0137940D" w14:textId="77777777" w:rsidR="008605E2" w:rsidRPr="00865D9C" w:rsidRDefault="008605E2" w:rsidP="008605E2">
      <w:pPr>
        <w:rPr>
          <w:vanish/>
        </w:rPr>
      </w:pPr>
    </w:p>
    <w:p w14:paraId="0308EA1F" w14:textId="77777777" w:rsidR="00351C64" w:rsidRPr="00865D9C" w:rsidRDefault="00351C64" w:rsidP="00A47AD3"/>
    <w:p w14:paraId="4E5A405D" w14:textId="01B66C66" w:rsidR="00854C02" w:rsidRPr="00865D9C" w:rsidRDefault="000209DB" w:rsidP="00A47AD3">
      <w:r w:rsidRPr="00865D9C">
        <w:rPr>
          <w:b/>
          <w:bCs/>
        </w:rPr>
        <w:t>Note:</w:t>
      </w:r>
      <w:r w:rsidRPr="00865D9C">
        <w:t xml:space="preserve"> Costs included in Table 1 must not be included again in Table 2. Tenderers must ensure that all programme activities and other costs necessary to deliver their proposed programme are captured within Tables 1 and 2 and reflected in the Total Fixed Project Fee.</w:t>
      </w:r>
    </w:p>
    <w:p w14:paraId="3EBC9FD1" w14:textId="77777777" w:rsidR="000209DB" w:rsidRPr="00865D9C" w:rsidRDefault="000209DB" w:rsidP="00A47AD3"/>
    <w:p w14:paraId="416B32A9" w14:textId="77777777" w:rsidR="004F4513" w:rsidRPr="00865D9C" w:rsidRDefault="004F4513" w:rsidP="004F4513">
      <w:pPr>
        <w:rPr>
          <w:b/>
          <w:bCs/>
        </w:rPr>
      </w:pPr>
      <w:r w:rsidRPr="00865D9C">
        <w:rPr>
          <w:b/>
          <w:bCs/>
        </w:rPr>
        <w:t>Table 3: Total Fixed Project Fee</w:t>
      </w:r>
    </w:p>
    <w:p w14:paraId="3CD477B3" w14:textId="77777777" w:rsidR="004F4513" w:rsidRPr="00865D9C" w:rsidRDefault="004F4513" w:rsidP="004F4513">
      <w:pPr>
        <w:rPr>
          <w:b/>
          <w:bCs/>
        </w:rPr>
      </w:pPr>
    </w:p>
    <w:p w14:paraId="0BC7786C" w14:textId="77777777" w:rsidR="00854C02" w:rsidRPr="00865D9C" w:rsidRDefault="00854C02" w:rsidP="00854C02">
      <w:pPr>
        <w:rPr>
          <w:b/>
          <w:bCs/>
        </w:rPr>
      </w:pPr>
      <w:r w:rsidRPr="00865D9C">
        <w:rPr>
          <w:b/>
          <w:bCs/>
        </w:rPr>
        <w:t>Must be completed.</w:t>
      </w:r>
    </w:p>
    <w:p w14:paraId="6F71389B" w14:textId="77777777" w:rsidR="00854C02" w:rsidRPr="00865D9C" w:rsidRDefault="00854C02" w:rsidP="00854C02">
      <w:pPr>
        <w:rPr>
          <w:b/>
          <w:bCs/>
        </w:rPr>
      </w:pPr>
    </w:p>
    <w:p w14:paraId="7E638C77" w14:textId="77777777" w:rsidR="00854C02" w:rsidRPr="00865D9C" w:rsidRDefault="00854C02" w:rsidP="00854C02">
      <w:pPr>
        <w:rPr>
          <w:b/>
          <w:bCs/>
        </w:rPr>
      </w:pPr>
      <w:r w:rsidRPr="00865D9C">
        <w:rPr>
          <w:b/>
          <w:bCs/>
        </w:rPr>
        <w:t>The amounts entered below must reconcile with the totals provided in Tables 1 and 2.</w:t>
      </w:r>
    </w:p>
    <w:p w14:paraId="42A10EC5" w14:textId="77777777" w:rsidR="004F4513" w:rsidRPr="00865D9C" w:rsidRDefault="004F4513" w:rsidP="004F4513">
      <w:pPr>
        <w:rPr>
          <w:b/>
          <w:bCs/>
        </w:rPr>
      </w:pPr>
    </w:p>
    <w:tbl>
      <w:tblPr>
        <w:tblStyle w:val="GridTable4-Accent5"/>
        <w:tblW w:w="0" w:type="auto"/>
        <w:tblLook w:val="04A0" w:firstRow="1" w:lastRow="0" w:firstColumn="1" w:lastColumn="0" w:noHBand="0" w:noVBand="1"/>
      </w:tblPr>
      <w:tblGrid>
        <w:gridCol w:w="4508"/>
        <w:gridCol w:w="4508"/>
      </w:tblGrid>
      <w:tr w:rsidR="004F4513" w:rsidRPr="00865D9C" w14:paraId="7D48E7DC" w14:textId="77777777" w:rsidTr="004F451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8" w:type="dxa"/>
            <w:vAlign w:val="center"/>
          </w:tcPr>
          <w:p w14:paraId="3066AC87" w14:textId="7AC169CC" w:rsidR="004F4513" w:rsidRPr="00865D9C" w:rsidRDefault="004F4513" w:rsidP="004F4513">
            <w:r w:rsidRPr="00865D9C">
              <w:t>Cost</w:t>
            </w:r>
          </w:p>
        </w:tc>
        <w:tc>
          <w:tcPr>
            <w:tcW w:w="4508" w:type="dxa"/>
            <w:vAlign w:val="center"/>
          </w:tcPr>
          <w:p w14:paraId="6DF579A7" w14:textId="723EC928" w:rsidR="004F4513" w:rsidRPr="00865D9C" w:rsidRDefault="004F4513" w:rsidP="004F4513">
            <w:pPr>
              <w:cnfStyle w:val="100000000000" w:firstRow="1" w:lastRow="0" w:firstColumn="0" w:lastColumn="0" w:oddVBand="0" w:evenVBand="0" w:oddHBand="0" w:evenHBand="0" w:firstRowFirstColumn="0" w:firstRowLastColumn="0" w:lastRowFirstColumn="0" w:lastRowLastColumn="0"/>
            </w:pPr>
            <w:r w:rsidRPr="00865D9C">
              <w:t>Amount (€)</w:t>
            </w:r>
          </w:p>
        </w:tc>
      </w:tr>
      <w:tr w:rsidR="004F4513" w:rsidRPr="00865D9C" w14:paraId="699898C3" w14:textId="77777777" w:rsidTr="004F451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8" w:type="dxa"/>
            <w:vAlign w:val="center"/>
          </w:tcPr>
          <w:p w14:paraId="70F3EE36" w14:textId="47FB2F0A" w:rsidR="004F4513" w:rsidRPr="00865D9C" w:rsidRDefault="004F4513" w:rsidP="004F4513">
            <w:r w:rsidRPr="00865D9C">
              <w:t>Total Personnel and Professional Services Costs – Table 1</w:t>
            </w:r>
          </w:p>
        </w:tc>
        <w:tc>
          <w:tcPr>
            <w:tcW w:w="4508" w:type="dxa"/>
            <w:vAlign w:val="center"/>
          </w:tcPr>
          <w:p w14:paraId="5906813B" w14:textId="19369B75" w:rsidR="004F4513" w:rsidRPr="00865D9C" w:rsidRDefault="004F4513" w:rsidP="004F4513">
            <w:pPr>
              <w:cnfStyle w:val="000000100000" w:firstRow="0" w:lastRow="0" w:firstColumn="0" w:lastColumn="0" w:oddVBand="0" w:evenVBand="0" w:oddHBand="1" w:evenHBand="0" w:firstRowFirstColumn="0" w:firstRowLastColumn="0" w:lastRowFirstColumn="0" w:lastRowLastColumn="0"/>
              <w:rPr>
                <w:highlight w:val="yellow"/>
              </w:rPr>
            </w:pPr>
            <w:r w:rsidRPr="00865D9C">
              <w:rPr>
                <w:highlight w:val="yellow"/>
              </w:rPr>
              <w:t>€Insert</w:t>
            </w:r>
          </w:p>
        </w:tc>
      </w:tr>
      <w:tr w:rsidR="004F4513" w:rsidRPr="00865D9C" w14:paraId="6EBC8F5A" w14:textId="77777777" w:rsidTr="004F4513">
        <w:tc>
          <w:tcPr>
            <w:cnfStyle w:val="001000000000" w:firstRow="0" w:lastRow="0" w:firstColumn="1" w:lastColumn="0" w:oddVBand="0" w:evenVBand="0" w:oddHBand="0" w:evenHBand="0" w:firstRowFirstColumn="0" w:firstRowLastColumn="0" w:lastRowFirstColumn="0" w:lastRowLastColumn="0"/>
            <w:tcW w:w="4508" w:type="dxa"/>
            <w:vAlign w:val="center"/>
          </w:tcPr>
          <w:p w14:paraId="1E295300" w14:textId="3491C199" w:rsidR="004F4513" w:rsidRPr="00865D9C" w:rsidRDefault="004F4513" w:rsidP="004F4513">
            <w:r w:rsidRPr="00865D9C">
              <w:t>Total Programme Delivery and Other Costs – Table 2</w:t>
            </w:r>
          </w:p>
        </w:tc>
        <w:tc>
          <w:tcPr>
            <w:tcW w:w="4508" w:type="dxa"/>
            <w:vAlign w:val="center"/>
          </w:tcPr>
          <w:p w14:paraId="3261D887" w14:textId="23A0026E" w:rsidR="004F4513" w:rsidRPr="00865D9C" w:rsidRDefault="004F4513" w:rsidP="004F4513">
            <w:pPr>
              <w:cnfStyle w:val="000000000000" w:firstRow="0" w:lastRow="0" w:firstColumn="0" w:lastColumn="0" w:oddVBand="0" w:evenVBand="0" w:oddHBand="0" w:evenHBand="0" w:firstRowFirstColumn="0" w:firstRowLastColumn="0" w:lastRowFirstColumn="0" w:lastRowLastColumn="0"/>
              <w:rPr>
                <w:highlight w:val="yellow"/>
              </w:rPr>
            </w:pPr>
            <w:r w:rsidRPr="00865D9C">
              <w:rPr>
                <w:highlight w:val="yellow"/>
              </w:rPr>
              <w:t>€Insert</w:t>
            </w:r>
          </w:p>
        </w:tc>
      </w:tr>
      <w:tr w:rsidR="004F4513" w:rsidRPr="00865D9C" w14:paraId="710BC293" w14:textId="77777777" w:rsidTr="004F451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8" w:type="dxa"/>
            <w:vAlign w:val="center"/>
          </w:tcPr>
          <w:p w14:paraId="52D46781" w14:textId="6667CA55" w:rsidR="004F4513" w:rsidRPr="00865D9C" w:rsidRDefault="004F4513" w:rsidP="004F4513">
            <w:r w:rsidRPr="00865D9C">
              <w:t>TOTAL FIXED PROJECT FEE EXCLUDING VAT</w:t>
            </w:r>
          </w:p>
        </w:tc>
        <w:tc>
          <w:tcPr>
            <w:tcW w:w="4508" w:type="dxa"/>
            <w:vAlign w:val="center"/>
          </w:tcPr>
          <w:p w14:paraId="3993AAC9" w14:textId="02C6BDED" w:rsidR="004F4513" w:rsidRPr="00865D9C" w:rsidRDefault="004F4513" w:rsidP="004F4513">
            <w:pPr>
              <w:cnfStyle w:val="000000100000" w:firstRow="0" w:lastRow="0" w:firstColumn="0" w:lastColumn="0" w:oddVBand="0" w:evenVBand="0" w:oddHBand="1" w:evenHBand="0" w:firstRowFirstColumn="0" w:firstRowLastColumn="0" w:lastRowFirstColumn="0" w:lastRowLastColumn="0"/>
              <w:rPr>
                <w:highlight w:val="yellow"/>
              </w:rPr>
            </w:pPr>
            <w:r w:rsidRPr="00865D9C">
              <w:rPr>
                <w:highlight w:val="yellow"/>
              </w:rPr>
              <w:t>€Insert</w:t>
            </w:r>
          </w:p>
        </w:tc>
      </w:tr>
      <w:tr w:rsidR="004F4513" w:rsidRPr="00865D9C" w14:paraId="51506381" w14:textId="77777777" w:rsidTr="004F4513">
        <w:tc>
          <w:tcPr>
            <w:cnfStyle w:val="001000000000" w:firstRow="0" w:lastRow="0" w:firstColumn="1" w:lastColumn="0" w:oddVBand="0" w:evenVBand="0" w:oddHBand="0" w:evenHBand="0" w:firstRowFirstColumn="0" w:firstRowLastColumn="0" w:lastRowFirstColumn="0" w:lastRowLastColumn="0"/>
            <w:tcW w:w="4508" w:type="dxa"/>
            <w:vAlign w:val="center"/>
          </w:tcPr>
          <w:p w14:paraId="6B3F1386" w14:textId="1D70E06D" w:rsidR="004F4513" w:rsidRPr="00865D9C" w:rsidRDefault="004F4513" w:rsidP="004F4513">
            <w:pPr>
              <w:rPr>
                <w:b w:val="0"/>
                <w:bCs w:val="0"/>
              </w:rPr>
            </w:pPr>
            <w:r w:rsidRPr="00865D9C">
              <w:t>VAT</w:t>
            </w:r>
          </w:p>
        </w:tc>
        <w:tc>
          <w:tcPr>
            <w:tcW w:w="4508" w:type="dxa"/>
            <w:vAlign w:val="center"/>
          </w:tcPr>
          <w:p w14:paraId="6DDCF92F" w14:textId="0E5E7957" w:rsidR="004F4513" w:rsidRPr="00865D9C" w:rsidRDefault="004F4513" w:rsidP="004F4513">
            <w:pPr>
              <w:cnfStyle w:val="000000000000" w:firstRow="0" w:lastRow="0" w:firstColumn="0" w:lastColumn="0" w:oddVBand="0" w:evenVBand="0" w:oddHBand="0" w:evenHBand="0" w:firstRowFirstColumn="0" w:firstRowLastColumn="0" w:lastRowFirstColumn="0" w:lastRowLastColumn="0"/>
              <w:rPr>
                <w:highlight w:val="yellow"/>
              </w:rPr>
            </w:pPr>
            <w:r w:rsidRPr="00865D9C">
              <w:rPr>
                <w:highlight w:val="yellow"/>
              </w:rPr>
              <w:t>€Insert</w:t>
            </w:r>
          </w:p>
        </w:tc>
      </w:tr>
      <w:tr w:rsidR="004F4513" w:rsidRPr="00865D9C" w14:paraId="5B4A5104" w14:textId="77777777" w:rsidTr="004F451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8" w:type="dxa"/>
            <w:vAlign w:val="center"/>
          </w:tcPr>
          <w:p w14:paraId="14062734" w14:textId="5961AA83" w:rsidR="004F4513" w:rsidRPr="00865D9C" w:rsidRDefault="004F4513" w:rsidP="004F4513">
            <w:pPr>
              <w:rPr>
                <w:b w:val="0"/>
                <w:bCs w:val="0"/>
              </w:rPr>
            </w:pPr>
            <w:r w:rsidRPr="00865D9C">
              <w:t>TOTAL FIXED PROJECT FEE INCLUDING VAT</w:t>
            </w:r>
          </w:p>
        </w:tc>
        <w:tc>
          <w:tcPr>
            <w:tcW w:w="4508" w:type="dxa"/>
            <w:vAlign w:val="center"/>
          </w:tcPr>
          <w:p w14:paraId="4B1AB97A" w14:textId="12D74E5E" w:rsidR="004F4513" w:rsidRPr="00865D9C" w:rsidRDefault="004F4513" w:rsidP="004F4513">
            <w:pPr>
              <w:cnfStyle w:val="000000100000" w:firstRow="0" w:lastRow="0" w:firstColumn="0" w:lastColumn="0" w:oddVBand="0" w:evenVBand="0" w:oddHBand="1" w:evenHBand="0" w:firstRowFirstColumn="0" w:firstRowLastColumn="0" w:lastRowFirstColumn="0" w:lastRowLastColumn="0"/>
              <w:rPr>
                <w:highlight w:val="yellow"/>
              </w:rPr>
            </w:pPr>
            <w:r w:rsidRPr="00865D9C">
              <w:rPr>
                <w:highlight w:val="yellow"/>
              </w:rPr>
              <w:t>€Insert</w:t>
            </w:r>
          </w:p>
        </w:tc>
      </w:tr>
      <w:tr w:rsidR="004F4513" w:rsidRPr="00865D9C" w14:paraId="671246C6" w14:textId="77777777" w:rsidTr="004F4513">
        <w:tc>
          <w:tcPr>
            <w:cnfStyle w:val="001000000000" w:firstRow="0" w:lastRow="0" w:firstColumn="1" w:lastColumn="0" w:oddVBand="0" w:evenVBand="0" w:oddHBand="0" w:evenHBand="0" w:firstRowFirstColumn="0" w:firstRowLastColumn="0" w:lastRowFirstColumn="0" w:lastRowLastColumn="0"/>
            <w:tcW w:w="4508" w:type="dxa"/>
            <w:vAlign w:val="center"/>
          </w:tcPr>
          <w:p w14:paraId="4D12DC2C" w14:textId="68E61967" w:rsidR="004F4513" w:rsidRPr="00865D9C" w:rsidRDefault="004F4513" w:rsidP="004F4513">
            <w:pPr>
              <w:rPr>
                <w:b w:val="0"/>
                <w:bCs w:val="0"/>
              </w:rPr>
            </w:pPr>
            <w:r w:rsidRPr="00865D9C">
              <w:t>Cost</w:t>
            </w:r>
          </w:p>
        </w:tc>
        <w:tc>
          <w:tcPr>
            <w:tcW w:w="4508" w:type="dxa"/>
            <w:vAlign w:val="center"/>
          </w:tcPr>
          <w:p w14:paraId="67955607" w14:textId="5E697988" w:rsidR="004F4513" w:rsidRPr="00865D9C" w:rsidRDefault="004F4513" w:rsidP="004F4513">
            <w:pPr>
              <w:cnfStyle w:val="000000000000" w:firstRow="0" w:lastRow="0" w:firstColumn="0" w:lastColumn="0" w:oddVBand="0" w:evenVBand="0" w:oddHBand="0" w:evenHBand="0" w:firstRowFirstColumn="0" w:firstRowLastColumn="0" w:lastRowFirstColumn="0" w:lastRowLastColumn="0"/>
              <w:rPr>
                <w:highlight w:val="yellow"/>
              </w:rPr>
            </w:pPr>
            <w:r w:rsidRPr="00865D9C">
              <w:rPr>
                <w:highlight w:val="yellow"/>
              </w:rPr>
              <w:t>Amount (€)</w:t>
            </w:r>
          </w:p>
        </w:tc>
      </w:tr>
    </w:tbl>
    <w:p w14:paraId="6E509DD9" w14:textId="77777777" w:rsidR="004F4513" w:rsidRPr="00865D9C" w:rsidRDefault="004F4513" w:rsidP="004F4513"/>
    <w:p w14:paraId="4CCA8ABF" w14:textId="4879E731" w:rsidR="00CA30BD" w:rsidRPr="00865D9C" w:rsidRDefault="00CA30BD" w:rsidP="00CA30BD">
      <w:r w:rsidRPr="00865D9C">
        <w:t xml:space="preserve">The </w:t>
      </w:r>
      <w:r w:rsidRPr="00865D9C">
        <w:rPr>
          <w:b/>
          <w:bCs/>
        </w:rPr>
        <w:t>Total Fixed Project Fee excluding VAT</w:t>
      </w:r>
      <w:r w:rsidRPr="00865D9C">
        <w:t xml:space="preserve"> must not exceed </w:t>
      </w:r>
      <w:r w:rsidRPr="00865D9C">
        <w:rPr>
          <w:b/>
          <w:bCs/>
        </w:rPr>
        <w:t>€99,999</w:t>
      </w:r>
      <w:r w:rsidRPr="00865D9C">
        <w:t xml:space="preserve"> and will be the price used for the evaluation of Award Criterion (E) – Ultimate Cost.</w:t>
      </w:r>
    </w:p>
    <w:p w14:paraId="3856C4E2" w14:textId="77777777" w:rsidR="00CA30BD" w:rsidRPr="00865D9C" w:rsidRDefault="00CA30BD" w:rsidP="00CA30BD"/>
    <w:p w14:paraId="11399190" w14:textId="77777777" w:rsidR="00CA30BD" w:rsidRPr="00865D9C" w:rsidRDefault="00CA30BD" w:rsidP="00CA30BD">
      <w:r w:rsidRPr="00865D9C">
        <w:t>The Total Fixed Project Fee must represent the complete cost of delivering the Services in accordance with the RFT and the Tenderer’s Tender. No additional fees, costs or expenses will be payable by the Contracting Authority in connection with the delivery of the Services, except where expressly agreed in accordance with the Contract.</w:t>
      </w:r>
    </w:p>
    <w:p w14:paraId="6E67CA1C" w14:textId="77777777" w:rsidR="004F4513" w:rsidRPr="00865D9C" w:rsidRDefault="004F4513" w:rsidP="00A47AD3"/>
    <w:p w14:paraId="5FE8D4E3" w14:textId="77777777" w:rsidR="006B030D" w:rsidRPr="00865D9C" w:rsidRDefault="006B030D" w:rsidP="00A47AD3"/>
    <w:p w14:paraId="6077E64A" w14:textId="77777777" w:rsidR="008141E4" w:rsidRPr="00865D9C" w:rsidRDefault="008141E4" w:rsidP="00A47AD3"/>
    <w:p w14:paraId="62A7D49C" w14:textId="77777777" w:rsidR="008141E4" w:rsidRPr="00865D9C" w:rsidRDefault="008141E4" w:rsidP="00A47AD3"/>
    <w:p w14:paraId="66873BB3" w14:textId="77777777" w:rsidR="008141E4" w:rsidRPr="00865D9C" w:rsidRDefault="008141E4" w:rsidP="00A47AD3"/>
    <w:p w14:paraId="3CC6ECAD" w14:textId="77777777" w:rsidR="008141E4" w:rsidRPr="00865D9C" w:rsidRDefault="008141E4" w:rsidP="00A47AD3"/>
    <w:p w14:paraId="61B06FBF" w14:textId="77777777" w:rsidR="008141E4" w:rsidRPr="00865D9C" w:rsidRDefault="008141E4" w:rsidP="00A47AD3"/>
    <w:p w14:paraId="6A09428C" w14:textId="77777777" w:rsidR="008141E4" w:rsidRPr="00865D9C" w:rsidRDefault="008141E4" w:rsidP="00A47AD3"/>
    <w:p w14:paraId="542FD4EF" w14:textId="77777777" w:rsidR="008141E4" w:rsidRPr="00865D9C" w:rsidRDefault="008141E4" w:rsidP="00A47AD3"/>
    <w:p w14:paraId="4DB3A6B1" w14:textId="77777777" w:rsidR="008141E4" w:rsidRPr="00865D9C" w:rsidRDefault="008141E4" w:rsidP="00A47AD3"/>
    <w:p w14:paraId="4C868068" w14:textId="77777777" w:rsidR="008141E4" w:rsidRPr="00865D9C" w:rsidRDefault="008141E4" w:rsidP="00A47AD3"/>
    <w:p w14:paraId="10DF311F" w14:textId="77777777" w:rsidR="008141E4" w:rsidRPr="00865D9C" w:rsidRDefault="008141E4" w:rsidP="00A47AD3"/>
    <w:p w14:paraId="1CA52AA8" w14:textId="77777777" w:rsidR="008141E4" w:rsidRPr="00865D9C" w:rsidRDefault="008141E4" w:rsidP="00A47AD3"/>
    <w:p w14:paraId="5DEC0334" w14:textId="77777777" w:rsidR="008141E4" w:rsidRPr="00865D9C" w:rsidRDefault="008141E4" w:rsidP="00A47AD3"/>
    <w:p w14:paraId="3D79F01A" w14:textId="77777777" w:rsidR="008141E4" w:rsidRPr="00865D9C" w:rsidRDefault="008141E4" w:rsidP="00A47AD3"/>
    <w:p w14:paraId="49298189" w14:textId="77777777" w:rsidR="008141E4" w:rsidRPr="00865D9C" w:rsidRDefault="008141E4" w:rsidP="00A47AD3"/>
    <w:p w14:paraId="3D898ED9" w14:textId="77777777" w:rsidR="008141E4" w:rsidRPr="00865D9C" w:rsidRDefault="008141E4" w:rsidP="00A47AD3"/>
    <w:p w14:paraId="578E55A0" w14:textId="77777777" w:rsidR="008141E4" w:rsidRPr="00865D9C" w:rsidRDefault="008141E4" w:rsidP="00A47AD3"/>
    <w:p w14:paraId="03EDF072" w14:textId="77777777" w:rsidR="008141E4" w:rsidRPr="00865D9C" w:rsidRDefault="008141E4" w:rsidP="00A47AD3"/>
    <w:p w14:paraId="5FC425BB" w14:textId="77777777" w:rsidR="008141E4" w:rsidRPr="00865D9C" w:rsidRDefault="008141E4" w:rsidP="008141E4">
      <w:pPr>
        <w:pStyle w:val="Heading2"/>
        <w:rPr>
          <w:rFonts w:asciiTheme="minorHAnsi" w:hAnsiTheme="minorHAnsi" w:cstheme="minorHAnsi"/>
          <w:sz w:val="22"/>
          <w:szCs w:val="22"/>
        </w:rPr>
      </w:pPr>
      <w:r w:rsidRPr="00865D9C">
        <w:rPr>
          <w:rFonts w:asciiTheme="minorHAnsi" w:hAnsiTheme="minorHAnsi" w:cstheme="minorHAnsi"/>
          <w:sz w:val="22"/>
          <w:szCs w:val="22"/>
        </w:rPr>
        <w:t>FORM OF TENDER</w:t>
      </w:r>
    </w:p>
    <w:p w14:paraId="02E85FD6" w14:textId="77777777" w:rsidR="008141E4" w:rsidRPr="00865D9C" w:rsidRDefault="008141E4" w:rsidP="008141E4">
      <w:r w:rsidRPr="00865D9C">
        <w:t>This Form of Tender must be completed and signed by a person duly authorised to submit the Tender on behalf of the Tenderer.</w:t>
      </w:r>
    </w:p>
    <w:p w14:paraId="2C831A67" w14:textId="77777777" w:rsidR="008141E4" w:rsidRPr="00865D9C" w:rsidRDefault="008141E4" w:rsidP="008141E4"/>
    <w:p w14:paraId="27B1539C" w14:textId="37871F96" w:rsidR="008141E4" w:rsidRPr="00865D9C" w:rsidRDefault="008141E4" w:rsidP="008141E4">
      <w:r w:rsidRPr="00865D9C">
        <w:t>I/We hereby submit this Tender for the Provision of a Shared Island Media Fund Talent Development and Content Development Initiative for Audio Content in accordance with the requirements of the RFT.</w:t>
      </w:r>
    </w:p>
    <w:p w14:paraId="4683509E" w14:textId="77777777" w:rsidR="008141E4" w:rsidRPr="00865D9C" w:rsidRDefault="008141E4" w:rsidP="008141E4"/>
    <w:p w14:paraId="58E14A5C" w14:textId="77777777" w:rsidR="008141E4" w:rsidRPr="00865D9C" w:rsidRDefault="008141E4" w:rsidP="008141E4">
      <w:r w:rsidRPr="00865D9C">
        <w:t>I/We confirm that the information and documentation submitted as part of this Tender constitutes our Tender for the Competition.</w:t>
      </w:r>
    </w:p>
    <w:p w14:paraId="657FEEF2" w14:textId="77777777" w:rsidR="008141E4" w:rsidRPr="00865D9C" w:rsidRDefault="008141E4" w:rsidP="008141E4"/>
    <w:p w14:paraId="55EE8F3A" w14:textId="77777777" w:rsidR="008141E4" w:rsidRPr="00865D9C" w:rsidRDefault="008141E4" w:rsidP="008141E4">
      <w:r w:rsidRPr="00865D9C">
        <w:t>I/We confirm that the person signing below is duly authorised to submit this Tender on behalf of the Tenderer and to bind the Tenderer in respect of the Tender submitted.</w:t>
      </w:r>
    </w:p>
    <w:p w14:paraId="0150ECEC" w14:textId="77777777" w:rsidR="008141E4" w:rsidRPr="00865D9C" w:rsidRDefault="008141E4" w:rsidP="008141E4">
      <w:pPr>
        <w:rPr>
          <w:b/>
          <w:bCs/>
        </w:rPr>
      </w:pPr>
    </w:p>
    <w:tbl>
      <w:tblPr>
        <w:tblStyle w:val="GridTable4-Accent5"/>
        <w:tblW w:w="0" w:type="auto"/>
        <w:tblLook w:val="04A0" w:firstRow="1" w:lastRow="0" w:firstColumn="1" w:lastColumn="0" w:noHBand="0" w:noVBand="1"/>
      </w:tblPr>
      <w:tblGrid>
        <w:gridCol w:w="4509"/>
        <w:gridCol w:w="4507"/>
      </w:tblGrid>
      <w:tr w:rsidR="008141E4" w:rsidRPr="00865D9C" w14:paraId="7738160E" w14:textId="77777777" w:rsidTr="008141E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9" w:type="dxa"/>
          </w:tcPr>
          <w:p w14:paraId="72C960A4" w14:textId="60668452" w:rsidR="008141E4" w:rsidRPr="00865D9C" w:rsidRDefault="008141E4" w:rsidP="008141E4">
            <w:r w:rsidRPr="00865D9C">
              <w:t>Authorised Signatory</w:t>
            </w:r>
          </w:p>
        </w:tc>
        <w:tc>
          <w:tcPr>
            <w:tcW w:w="4507" w:type="dxa"/>
          </w:tcPr>
          <w:p w14:paraId="328D7116" w14:textId="77777777" w:rsidR="008141E4" w:rsidRPr="00865D9C" w:rsidRDefault="008141E4" w:rsidP="008141E4">
            <w:pPr>
              <w:cnfStyle w:val="100000000000" w:firstRow="1" w:lastRow="0" w:firstColumn="0" w:lastColumn="0" w:oddVBand="0" w:evenVBand="0" w:oddHBand="0" w:evenHBand="0" w:firstRowFirstColumn="0" w:firstRowLastColumn="0" w:lastRowFirstColumn="0" w:lastRowLastColumn="0"/>
              <w:rPr>
                <w:b w:val="0"/>
                <w:bCs w:val="0"/>
              </w:rPr>
            </w:pPr>
          </w:p>
        </w:tc>
      </w:tr>
      <w:tr w:rsidR="008141E4" w:rsidRPr="00865D9C" w14:paraId="011913A5" w14:textId="77777777" w:rsidTr="008141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9" w:type="dxa"/>
          </w:tcPr>
          <w:p w14:paraId="3DB318B6" w14:textId="0E751E9B" w:rsidR="008141E4" w:rsidRPr="00865D9C" w:rsidRDefault="008141E4" w:rsidP="008141E4">
            <w:pPr>
              <w:rPr>
                <w:b w:val="0"/>
                <w:bCs w:val="0"/>
              </w:rPr>
            </w:pPr>
            <w:r w:rsidRPr="00865D9C">
              <w:t>Tenderer Name:</w:t>
            </w:r>
          </w:p>
        </w:tc>
        <w:tc>
          <w:tcPr>
            <w:tcW w:w="4507" w:type="dxa"/>
          </w:tcPr>
          <w:p w14:paraId="1AC7E140" w14:textId="655DAF71" w:rsidR="008141E4" w:rsidRPr="00865D9C" w:rsidRDefault="008141E4" w:rsidP="008141E4">
            <w:pPr>
              <w:cnfStyle w:val="000000100000" w:firstRow="0" w:lastRow="0" w:firstColumn="0" w:lastColumn="0" w:oddVBand="0" w:evenVBand="0" w:oddHBand="1" w:evenHBand="0" w:firstRowFirstColumn="0" w:firstRowLastColumn="0" w:lastRowFirstColumn="0" w:lastRowLastColumn="0"/>
              <w:rPr>
                <w:b/>
                <w:bCs/>
                <w:highlight w:val="yellow"/>
              </w:rPr>
            </w:pPr>
            <w:r w:rsidRPr="00865D9C">
              <w:rPr>
                <w:b/>
                <w:bCs/>
                <w:highlight w:val="yellow"/>
              </w:rPr>
              <w:t>Insert here</w:t>
            </w:r>
          </w:p>
        </w:tc>
      </w:tr>
      <w:tr w:rsidR="008141E4" w:rsidRPr="00865D9C" w14:paraId="0C678DF1" w14:textId="77777777" w:rsidTr="008141E4">
        <w:tc>
          <w:tcPr>
            <w:cnfStyle w:val="001000000000" w:firstRow="0" w:lastRow="0" w:firstColumn="1" w:lastColumn="0" w:oddVBand="0" w:evenVBand="0" w:oddHBand="0" w:evenHBand="0" w:firstRowFirstColumn="0" w:firstRowLastColumn="0" w:lastRowFirstColumn="0" w:lastRowLastColumn="0"/>
            <w:tcW w:w="4509" w:type="dxa"/>
          </w:tcPr>
          <w:p w14:paraId="3A1347AE" w14:textId="4BD73CFA" w:rsidR="008141E4" w:rsidRPr="00865D9C" w:rsidRDefault="008141E4" w:rsidP="008141E4">
            <w:pPr>
              <w:rPr>
                <w:b w:val="0"/>
                <w:bCs w:val="0"/>
              </w:rPr>
            </w:pPr>
            <w:r w:rsidRPr="00865D9C">
              <w:t>Name of Authorised Signatory:</w:t>
            </w:r>
          </w:p>
        </w:tc>
        <w:tc>
          <w:tcPr>
            <w:tcW w:w="4507" w:type="dxa"/>
          </w:tcPr>
          <w:p w14:paraId="10B1B488" w14:textId="56207D15" w:rsidR="008141E4" w:rsidRPr="00865D9C" w:rsidRDefault="008141E4" w:rsidP="008141E4">
            <w:pPr>
              <w:cnfStyle w:val="000000000000" w:firstRow="0" w:lastRow="0" w:firstColumn="0" w:lastColumn="0" w:oddVBand="0" w:evenVBand="0" w:oddHBand="0" w:evenHBand="0" w:firstRowFirstColumn="0" w:firstRowLastColumn="0" w:lastRowFirstColumn="0" w:lastRowLastColumn="0"/>
              <w:rPr>
                <w:b/>
                <w:bCs/>
                <w:highlight w:val="yellow"/>
              </w:rPr>
            </w:pPr>
            <w:r w:rsidRPr="00865D9C">
              <w:rPr>
                <w:b/>
                <w:bCs/>
                <w:highlight w:val="yellow"/>
              </w:rPr>
              <w:t>Insert here</w:t>
            </w:r>
          </w:p>
        </w:tc>
      </w:tr>
      <w:tr w:rsidR="008141E4" w:rsidRPr="00865D9C" w14:paraId="43AD3124" w14:textId="77777777" w:rsidTr="008141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9" w:type="dxa"/>
          </w:tcPr>
          <w:p w14:paraId="7BBD036E" w14:textId="021AC526" w:rsidR="008141E4" w:rsidRPr="00865D9C" w:rsidRDefault="008141E4" w:rsidP="008141E4">
            <w:pPr>
              <w:rPr>
                <w:b w:val="0"/>
                <w:bCs w:val="0"/>
              </w:rPr>
            </w:pPr>
            <w:r w:rsidRPr="00865D9C">
              <w:t>Position / Title:</w:t>
            </w:r>
          </w:p>
        </w:tc>
        <w:tc>
          <w:tcPr>
            <w:tcW w:w="4507" w:type="dxa"/>
          </w:tcPr>
          <w:p w14:paraId="1D398B99" w14:textId="376B7236" w:rsidR="008141E4" w:rsidRPr="00865D9C" w:rsidRDefault="008141E4" w:rsidP="008141E4">
            <w:pPr>
              <w:cnfStyle w:val="000000100000" w:firstRow="0" w:lastRow="0" w:firstColumn="0" w:lastColumn="0" w:oddVBand="0" w:evenVBand="0" w:oddHBand="1" w:evenHBand="0" w:firstRowFirstColumn="0" w:firstRowLastColumn="0" w:lastRowFirstColumn="0" w:lastRowLastColumn="0"/>
              <w:rPr>
                <w:b/>
                <w:bCs/>
                <w:highlight w:val="yellow"/>
              </w:rPr>
            </w:pPr>
            <w:r w:rsidRPr="00865D9C">
              <w:rPr>
                <w:b/>
                <w:bCs/>
                <w:highlight w:val="yellow"/>
              </w:rPr>
              <w:t>Insert here</w:t>
            </w:r>
          </w:p>
        </w:tc>
      </w:tr>
      <w:tr w:rsidR="008141E4" w:rsidRPr="00865D9C" w14:paraId="79EF021F" w14:textId="77777777" w:rsidTr="008141E4">
        <w:tc>
          <w:tcPr>
            <w:cnfStyle w:val="001000000000" w:firstRow="0" w:lastRow="0" w:firstColumn="1" w:lastColumn="0" w:oddVBand="0" w:evenVBand="0" w:oddHBand="0" w:evenHBand="0" w:firstRowFirstColumn="0" w:firstRowLastColumn="0" w:lastRowFirstColumn="0" w:lastRowLastColumn="0"/>
            <w:tcW w:w="4509" w:type="dxa"/>
          </w:tcPr>
          <w:p w14:paraId="664313A2" w14:textId="42F309F0" w:rsidR="008141E4" w:rsidRPr="00865D9C" w:rsidRDefault="008141E4" w:rsidP="008141E4">
            <w:pPr>
              <w:rPr>
                <w:b w:val="0"/>
                <w:bCs w:val="0"/>
              </w:rPr>
            </w:pPr>
            <w:r w:rsidRPr="00865D9C">
              <w:t>Signature:</w:t>
            </w:r>
          </w:p>
        </w:tc>
        <w:tc>
          <w:tcPr>
            <w:tcW w:w="4507" w:type="dxa"/>
          </w:tcPr>
          <w:p w14:paraId="36551AB9" w14:textId="30094474" w:rsidR="008141E4" w:rsidRPr="00865D9C" w:rsidRDefault="008141E4" w:rsidP="008141E4">
            <w:pPr>
              <w:cnfStyle w:val="000000000000" w:firstRow="0" w:lastRow="0" w:firstColumn="0" w:lastColumn="0" w:oddVBand="0" w:evenVBand="0" w:oddHBand="0" w:evenHBand="0" w:firstRowFirstColumn="0" w:firstRowLastColumn="0" w:lastRowFirstColumn="0" w:lastRowLastColumn="0"/>
              <w:rPr>
                <w:b/>
                <w:bCs/>
                <w:highlight w:val="yellow"/>
              </w:rPr>
            </w:pPr>
            <w:r w:rsidRPr="00865D9C">
              <w:rPr>
                <w:b/>
                <w:bCs/>
                <w:highlight w:val="yellow"/>
              </w:rPr>
              <w:t>Insert here</w:t>
            </w:r>
          </w:p>
        </w:tc>
      </w:tr>
      <w:tr w:rsidR="008141E4" w:rsidRPr="00865D9C" w14:paraId="660B1A56" w14:textId="77777777" w:rsidTr="008141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9" w:type="dxa"/>
          </w:tcPr>
          <w:p w14:paraId="160FC78B" w14:textId="56076D35" w:rsidR="008141E4" w:rsidRPr="00865D9C" w:rsidRDefault="008141E4" w:rsidP="008141E4">
            <w:pPr>
              <w:rPr>
                <w:b w:val="0"/>
                <w:bCs w:val="0"/>
              </w:rPr>
            </w:pPr>
            <w:r w:rsidRPr="00865D9C">
              <w:t>Date:</w:t>
            </w:r>
          </w:p>
        </w:tc>
        <w:tc>
          <w:tcPr>
            <w:tcW w:w="4507" w:type="dxa"/>
          </w:tcPr>
          <w:p w14:paraId="7666EFD1" w14:textId="6E93F0E0" w:rsidR="008141E4" w:rsidRPr="00865D9C" w:rsidRDefault="008141E4" w:rsidP="008141E4">
            <w:pPr>
              <w:cnfStyle w:val="000000100000" w:firstRow="0" w:lastRow="0" w:firstColumn="0" w:lastColumn="0" w:oddVBand="0" w:evenVBand="0" w:oddHBand="1" w:evenHBand="0" w:firstRowFirstColumn="0" w:firstRowLastColumn="0" w:lastRowFirstColumn="0" w:lastRowLastColumn="0"/>
              <w:rPr>
                <w:b/>
                <w:bCs/>
                <w:highlight w:val="yellow"/>
              </w:rPr>
            </w:pPr>
            <w:r w:rsidRPr="00865D9C">
              <w:rPr>
                <w:b/>
                <w:bCs/>
                <w:highlight w:val="yellow"/>
              </w:rPr>
              <w:t>Insert here</w:t>
            </w:r>
          </w:p>
        </w:tc>
      </w:tr>
    </w:tbl>
    <w:p w14:paraId="7674FDB4" w14:textId="77777777" w:rsidR="008141E4" w:rsidRPr="00865D9C" w:rsidRDefault="008141E4" w:rsidP="008141E4">
      <w:pPr>
        <w:rPr>
          <w:b/>
          <w:bCs/>
        </w:rPr>
      </w:pPr>
    </w:p>
    <w:p w14:paraId="7ABBB714" w14:textId="77777777" w:rsidR="00F12FBC" w:rsidRPr="00865D9C" w:rsidRDefault="00F12FBC" w:rsidP="007B602C"/>
    <w:p w14:paraId="3980B97D" w14:textId="23B14F7E" w:rsidR="006A1976" w:rsidRPr="00865D9C" w:rsidRDefault="006A1976" w:rsidP="00BC1BEB">
      <w:pPr>
        <w:spacing w:after="160" w:line="259" w:lineRule="auto"/>
        <w:rPr>
          <w:b/>
          <w:bCs/>
        </w:rPr>
      </w:pPr>
      <w:r w:rsidRPr="00865D9C">
        <w:rPr>
          <w:b/>
          <w:bCs/>
          <w:highlight w:val="lightGray"/>
        </w:rPr>
        <w:t>End of Document</w:t>
      </w:r>
    </w:p>
    <w:p w14:paraId="1371C06F" w14:textId="77777777" w:rsidR="001D0B14" w:rsidRPr="00865D9C" w:rsidRDefault="001D0B14" w:rsidP="00BC1BEB">
      <w:pPr>
        <w:spacing w:after="160" w:line="259" w:lineRule="auto"/>
        <w:rPr>
          <w:b/>
          <w:bCs/>
        </w:rPr>
      </w:pPr>
    </w:p>
    <w:p w14:paraId="57BAC1C2" w14:textId="77777777" w:rsidR="00F47317" w:rsidRPr="00865D9C" w:rsidRDefault="00F47317" w:rsidP="00BC1BEB">
      <w:pPr>
        <w:spacing w:after="160" w:line="259" w:lineRule="auto"/>
        <w:rPr>
          <w:b/>
          <w:bCs/>
        </w:rPr>
      </w:pPr>
    </w:p>
    <w:p w14:paraId="77EC86E2" w14:textId="77777777" w:rsidR="00F47317" w:rsidRPr="00865D9C" w:rsidRDefault="00F47317" w:rsidP="00BC1BEB">
      <w:pPr>
        <w:spacing w:after="160" w:line="259" w:lineRule="auto"/>
        <w:rPr>
          <w:b/>
          <w:bCs/>
        </w:rPr>
      </w:pPr>
    </w:p>
    <w:p w14:paraId="2E8BC28E" w14:textId="77777777" w:rsidR="00F47317" w:rsidRPr="00865D9C" w:rsidRDefault="00F47317" w:rsidP="00BC1BEB">
      <w:pPr>
        <w:spacing w:after="160" w:line="259" w:lineRule="auto"/>
        <w:rPr>
          <w:b/>
          <w:bCs/>
        </w:rPr>
      </w:pPr>
    </w:p>
    <w:p w14:paraId="7C47F9D5" w14:textId="77777777" w:rsidR="00F47317" w:rsidRPr="00865D9C" w:rsidRDefault="00F47317" w:rsidP="00BC1BEB">
      <w:pPr>
        <w:spacing w:after="160" w:line="259" w:lineRule="auto"/>
        <w:rPr>
          <w:b/>
          <w:bCs/>
        </w:rPr>
      </w:pPr>
    </w:p>
    <w:p w14:paraId="20F9451F" w14:textId="77777777" w:rsidR="00F47317" w:rsidRPr="00865D9C" w:rsidRDefault="00F47317" w:rsidP="00BC1BEB">
      <w:pPr>
        <w:spacing w:after="160" w:line="259" w:lineRule="auto"/>
        <w:rPr>
          <w:b/>
          <w:bCs/>
        </w:rPr>
      </w:pPr>
    </w:p>
    <w:p w14:paraId="6B92B94B" w14:textId="77777777" w:rsidR="00F47317" w:rsidRPr="00865D9C" w:rsidRDefault="00F47317" w:rsidP="00BC1BEB">
      <w:pPr>
        <w:spacing w:after="160" w:line="259" w:lineRule="auto"/>
        <w:rPr>
          <w:b/>
          <w:bCs/>
        </w:rPr>
      </w:pPr>
    </w:p>
    <w:p w14:paraId="59D9CD82" w14:textId="77777777" w:rsidR="00F47317" w:rsidRPr="00865D9C" w:rsidRDefault="00F47317" w:rsidP="00BC1BEB">
      <w:pPr>
        <w:spacing w:after="160" w:line="259" w:lineRule="auto"/>
        <w:rPr>
          <w:b/>
          <w:bCs/>
        </w:rPr>
      </w:pPr>
    </w:p>
    <w:p w14:paraId="10455724" w14:textId="77777777" w:rsidR="00F47317" w:rsidRPr="00865D9C" w:rsidRDefault="00F47317" w:rsidP="00BC1BEB">
      <w:pPr>
        <w:spacing w:after="160" w:line="259" w:lineRule="auto"/>
        <w:rPr>
          <w:b/>
          <w:bCs/>
        </w:rPr>
      </w:pPr>
    </w:p>
    <w:p w14:paraId="01C016F3" w14:textId="77777777" w:rsidR="00F47317" w:rsidRPr="00865D9C" w:rsidRDefault="00F47317" w:rsidP="00BC1BEB">
      <w:pPr>
        <w:spacing w:after="160" w:line="259" w:lineRule="auto"/>
        <w:rPr>
          <w:b/>
          <w:bCs/>
        </w:rPr>
      </w:pPr>
    </w:p>
    <w:p w14:paraId="61D43BF9" w14:textId="77777777" w:rsidR="00F47317" w:rsidRPr="00865D9C" w:rsidRDefault="00F47317" w:rsidP="00BC1BEB">
      <w:pPr>
        <w:spacing w:after="160" w:line="259" w:lineRule="auto"/>
        <w:rPr>
          <w:b/>
          <w:bCs/>
        </w:rPr>
      </w:pPr>
    </w:p>
    <w:p w14:paraId="7653C106" w14:textId="77777777" w:rsidR="00F47317" w:rsidRPr="00865D9C" w:rsidRDefault="00F47317" w:rsidP="00BC1BEB">
      <w:pPr>
        <w:spacing w:after="160" w:line="259" w:lineRule="auto"/>
        <w:rPr>
          <w:b/>
          <w:bCs/>
        </w:rPr>
      </w:pPr>
    </w:p>
    <w:p w14:paraId="39F08AC5" w14:textId="77777777" w:rsidR="00F47317" w:rsidRPr="00865D9C" w:rsidRDefault="00F47317" w:rsidP="00BC1BEB">
      <w:pPr>
        <w:spacing w:after="160" w:line="259" w:lineRule="auto"/>
        <w:rPr>
          <w:b/>
          <w:bCs/>
        </w:rPr>
      </w:pPr>
    </w:p>
    <w:p w14:paraId="499C0F85" w14:textId="77777777" w:rsidR="00F47317" w:rsidRPr="00865D9C" w:rsidRDefault="00F47317" w:rsidP="00BC1BEB">
      <w:pPr>
        <w:spacing w:after="160" w:line="259" w:lineRule="auto"/>
        <w:rPr>
          <w:b/>
          <w:bCs/>
        </w:rPr>
      </w:pPr>
    </w:p>
    <w:p w14:paraId="05E4AF1D" w14:textId="77777777" w:rsidR="00F47317" w:rsidRPr="00865D9C" w:rsidRDefault="00F47317" w:rsidP="00BC1BEB">
      <w:pPr>
        <w:spacing w:after="160" w:line="259" w:lineRule="auto"/>
        <w:rPr>
          <w:b/>
          <w:bCs/>
        </w:rPr>
      </w:pPr>
    </w:p>
    <w:p w14:paraId="7FEF316E" w14:textId="77777777" w:rsidR="00F47317" w:rsidRPr="00865D9C" w:rsidRDefault="00F47317" w:rsidP="00BC1BEB">
      <w:pPr>
        <w:spacing w:after="160" w:line="259" w:lineRule="auto"/>
        <w:rPr>
          <w:b/>
          <w:bCs/>
        </w:rPr>
      </w:pPr>
    </w:p>
    <w:p w14:paraId="6FD67EC2" w14:textId="77777777" w:rsidR="00F47317" w:rsidRPr="00865D9C" w:rsidRDefault="00F47317" w:rsidP="00BC1BEB">
      <w:pPr>
        <w:spacing w:after="160" w:line="259" w:lineRule="auto"/>
        <w:rPr>
          <w:b/>
          <w:bCs/>
        </w:rPr>
      </w:pPr>
    </w:p>
    <w:p w14:paraId="6545347A" w14:textId="77777777" w:rsidR="00F47317" w:rsidRPr="00865D9C" w:rsidRDefault="00F47317" w:rsidP="00BC1BEB">
      <w:pPr>
        <w:spacing w:after="160" w:line="259" w:lineRule="auto"/>
        <w:rPr>
          <w:b/>
          <w:bCs/>
        </w:rPr>
      </w:pPr>
    </w:p>
    <w:p w14:paraId="7B30C42D" w14:textId="77777777" w:rsidR="00F47317" w:rsidRPr="00865D9C" w:rsidRDefault="00F47317" w:rsidP="00BC1BEB">
      <w:pPr>
        <w:spacing w:after="160" w:line="259" w:lineRule="auto"/>
        <w:rPr>
          <w:b/>
          <w:bCs/>
        </w:rPr>
      </w:pPr>
    </w:p>
    <w:p w14:paraId="53945302" w14:textId="77777777" w:rsidR="00F47317" w:rsidRPr="00865D9C" w:rsidRDefault="00F47317" w:rsidP="00BC1BEB">
      <w:pPr>
        <w:spacing w:after="160" w:line="259" w:lineRule="auto"/>
        <w:rPr>
          <w:b/>
          <w:bCs/>
        </w:rPr>
      </w:pPr>
    </w:p>
    <w:p w14:paraId="534DE48E" w14:textId="77777777" w:rsidR="00F47317" w:rsidRPr="00865D9C" w:rsidRDefault="00F47317" w:rsidP="00BC1BEB">
      <w:pPr>
        <w:spacing w:after="160" w:line="259" w:lineRule="auto"/>
        <w:rPr>
          <w:b/>
          <w:bCs/>
        </w:rPr>
      </w:pPr>
    </w:p>
    <w:p w14:paraId="418E08B9" w14:textId="77777777" w:rsidR="00F47317" w:rsidRPr="00865D9C" w:rsidRDefault="00F47317" w:rsidP="00BC1BEB">
      <w:pPr>
        <w:spacing w:after="160" w:line="259" w:lineRule="auto"/>
        <w:rPr>
          <w:b/>
          <w:bCs/>
        </w:rPr>
      </w:pPr>
    </w:p>
    <w:tbl>
      <w:tblPr>
        <w:tblStyle w:val="TableGrid0"/>
        <w:tblW w:w="9209" w:type="dxa"/>
        <w:tblInd w:w="0" w:type="dxa"/>
        <w:tblCellMar>
          <w:top w:w="26" w:type="dxa"/>
          <w:left w:w="25" w:type="dxa"/>
          <w:right w:w="12" w:type="dxa"/>
        </w:tblCellMar>
        <w:tblLook w:val="04A0" w:firstRow="1" w:lastRow="0" w:firstColumn="1" w:lastColumn="0" w:noHBand="0" w:noVBand="1"/>
      </w:tblPr>
      <w:tblGrid>
        <w:gridCol w:w="3114"/>
        <w:gridCol w:w="557"/>
        <w:gridCol w:w="10"/>
        <w:gridCol w:w="1559"/>
        <w:gridCol w:w="21"/>
        <w:gridCol w:w="3948"/>
      </w:tblGrid>
      <w:tr w:rsidR="001D0B14" w:rsidRPr="00865D9C" w14:paraId="30FF7780" w14:textId="77777777" w:rsidTr="007C7E88">
        <w:trPr>
          <w:trHeight w:val="406"/>
        </w:trPr>
        <w:tc>
          <w:tcPr>
            <w:tcW w:w="9209" w:type="dxa"/>
            <w:gridSpan w:val="6"/>
            <w:tcBorders>
              <w:top w:val="single" w:sz="4" w:space="0" w:color="000000"/>
              <w:left w:val="single" w:sz="4" w:space="0" w:color="000000"/>
              <w:bottom w:val="single" w:sz="4" w:space="0" w:color="000000"/>
              <w:right w:val="single" w:sz="8" w:space="0" w:color="000000"/>
            </w:tcBorders>
            <w:shd w:val="clear" w:color="auto" w:fill="1F4E79" w:themeFill="accent5" w:themeFillShade="80"/>
          </w:tcPr>
          <w:p w14:paraId="71BB141C" w14:textId="77777777" w:rsidR="001D0B14" w:rsidRPr="00865D9C" w:rsidRDefault="001D0B14" w:rsidP="007C7E88">
            <w:pPr>
              <w:rPr>
                <w:b/>
                <w:bCs/>
              </w:rPr>
            </w:pPr>
            <w:r w:rsidRPr="00865D9C">
              <w:rPr>
                <w:b/>
                <w:bCs/>
                <w:color w:val="FFFFFF" w:themeColor="background1"/>
              </w:rPr>
              <w:t>Curriculum Vitae (CV) – Standard Template</w:t>
            </w:r>
          </w:p>
        </w:tc>
      </w:tr>
      <w:tr w:rsidR="001D0B14" w:rsidRPr="00865D9C" w14:paraId="7ECB124B" w14:textId="77777777" w:rsidTr="007C7E88">
        <w:trPr>
          <w:trHeight w:val="360"/>
        </w:trPr>
        <w:tc>
          <w:tcPr>
            <w:tcW w:w="3114" w:type="dxa"/>
            <w:tcBorders>
              <w:top w:val="single" w:sz="4" w:space="0" w:color="000000"/>
              <w:left w:val="single" w:sz="4" w:space="0" w:color="000000"/>
              <w:bottom w:val="single" w:sz="4" w:space="0" w:color="000000"/>
              <w:right w:val="single" w:sz="4" w:space="0" w:color="000000"/>
            </w:tcBorders>
          </w:tcPr>
          <w:p w14:paraId="539830C2" w14:textId="77777777" w:rsidR="001D0B14" w:rsidRPr="00865D9C" w:rsidRDefault="001D0B14" w:rsidP="007C7E88">
            <w:r w:rsidRPr="00865D9C">
              <w:t xml:space="preserve">Name </w:t>
            </w:r>
          </w:p>
        </w:tc>
        <w:tc>
          <w:tcPr>
            <w:tcW w:w="6095" w:type="dxa"/>
            <w:gridSpan w:val="5"/>
            <w:tcBorders>
              <w:top w:val="single" w:sz="4" w:space="0" w:color="000000"/>
              <w:left w:val="single" w:sz="4" w:space="0" w:color="000000"/>
              <w:bottom w:val="single" w:sz="4" w:space="0" w:color="000000"/>
              <w:right w:val="single" w:sz="8" w:space="0" w:color="000000"/>
            </w:tcBorders>
          </w:tcPr>
          <w:p w14:paraId="1093525A" w14:textId="77777777" w:rsidR="001D0B14" w:rsidRPr="00865D9C" w:rsidRDefault="001D0B14" w:rsidP="007C7E88">
            <w:r w:rsidRPr="00865D9C">
              <w:t xml:space="preserve"> </w:t>
            </w:r>
          </w:p>
        </w:tc>
      </w:tr>
      <w:tr w:rsidR="001D0B14" w:rsidRPr="00865D9C" w14:paraId="4BD75FC0" w14:textId="77777777" w:rsidTr="007C7E88">
        <w:trPr>
          <w:trHeight w:val="350"/>
        </w:trPr>
        <w:tc>
          <w:tcPr>
            <w:tcW w:w="3114" w:type="dxa"/>
            <w:tcBorders>
              <w:top w:val="single" w:sz="4" w:space="0" w:color="000000"/>
              <w:left w:val="single" w:sz="4" w:space="0" w:color="000000"/>
              <w:bottom w:val="single" w:sz="4" w:space="0" w:color="000000"/>
              <w:right w:val="single" w:sz="4" w:space="0" w:color="000000"/>
            </w:tcBorders>
          </w:tcPr>
          <w:p w14:paraId="4F89D203" w14:textId="77777777" w:rsidR="001D0B14" w:rsidRPr="00865D9C" w:rsidRDefault="001D0B14" w:rsidP="007C7E88">
            <w:r w:rsidRPr="00865D9C">
              <w:t xml:space="preserve">Position in Firm </w:t>
            </w:r>
          </w:p>
        </w:tc>
        <w:tc>
          <w:tcPr>
            <w:tcW w:w="6095" w:type="dxa"/>
            <w:gridSpan w:val="5"/>
            <w:tcBorders>
              <w:top w:val="single" w:sz="4" w:space="0" w:color="000000"/>
              <w:left w:val="single" w:sz="4" w:space="0" w:color="000000"/>
              <w:bottom w:val="single" w:sz="4" w:space="0" w:color="000000"/>
              <w:right w:val="single" w:sz="8" w:space="0" w:color="000000"/>
            </w:tcBorders>
          </w:tcPr>
          <w:p w14:paraId="754AA636" w14:textId="77777777" w:rsidR="001D0B14" w:rsidRPr="00865D9C" w:rsidRDefault="001D0B14" w:rsidP="007C7E88">
            <w:r w:rsidRPr="00865D9C">
              <w:t xml:space="preserve"> </w:t>
            </w:r>
          </w:p>
        </w:tc>
      </w:tr>
      <w:tr w:rsidR="001D0B14" w:rsidRPr="00865D9C" w14:paraId="2E6BBC0F" w14:textId="77777777" w:rsidTr="007C7E88">
        <w:trPr>
          <w:trHeight w:val="348"/>
        </w:trPr>
        <w:tc>
          <w:tcPr>
            <w:tcW w:w="3114" w:type="dxa"/>
            <w:tcBorders>
              <w:top w:val="single" w:sz="4" w:space="0" w:color="000000"/>
              <w:left w:val="single" w:sz="4" w:space="0" w:color="000000"/>
              <w:bottom w:val="single" w:sz="4" w:space="0" w:color="000000"/>
              <w:right w:val="single" w:sz="4" w:space="0" w:color="000000"/>
            </w:tcBorders>
          </w:tcPr>
          <w:p w14:paraId="20812597" w14:textId="77777777" w:rsidR="001D0B14" w:rsidRPr="00865D9C" w:rsidRDefault="001D0B14" w:rsidP="007C7E88">
            <w:r w:rsidRPr="00865D9C">
              <w:t xml:space="preserve">Proposed Project Role  </w:t>
            </w:r>
          </w:p>
        </w:tc>
        <w:tc>
          <w:tcPr>
            <w:tcW w:w="6095" w:type="dxa"/>
            <w:gridSpan w:val="5"/>
            <w:tcBorders>
              <w:top w:val="single" w:sz="4" w:space="0" w:color="000000"/>
              <w:left w:val="single" w:sz="4" w:space="0" w:color="000000"/>
              <w:bottom w:val="single" w:sz="4" w:space="0" w:color="000000"/>
              <w:right w:val="single" w:sz="8" w:space="0" w:color="000000"/>
            </w:tcBorders>
          </w:tcPr>
          <w:p w14:paraId="158BC75B" w14:textId="77777777" w:rsidR="001D0B14" w:rsidRPr="00865D9C" w:rsidRDefault="001D0B14" w:rsidP="007C7E88">
            <w:r w:rsidRPr="00865D9C">
              <w:t xml:space="preserve"> </w:t>
            </w:r>
          </w:p>
        </w:tc>
      </w:tr>
      <w:tr w:rsidR="001D0B14" w:rsidRPr="00865D9C" w14:paraId="73EC5321" w14:textId="77777777" w:rsidTr="007C7E88">
        <w:trPr>
          <w:trHeight w:val="348"/>
        </w:trPr>
        <w:tc>
          <w:tcPr>
            <w:tcW w:w="3114" w:type="dxa"/>
            <w:tcBorders>
              <w:top w:val="single" w:sz="4" w:space="0" w:color="000000"/>
              <w:left w:val="single" w:sz="4" w:space="0" w:color="000000"/>
              <w:bottom w:val="single" w:sz="4" w:space="0" w:color="000000"/>
              <w:right w:val="single" w:sz="4" w:space="0" w:color="000000"/>
            </w:tcBorders>
          </w:tcPr>
          <w:p w14:paraId="761A68A8" w14:textId="77777777" w:rsidR="001D0B14" w:rsidRPr="00865D9C" w:rsidRDefault="001D0B14" w:rsidP="007C7E88">
            <w:r w:rsidRPr="00865D9C">
              <w:t>No. of years’ experience relevant to similar research projects</w:t>
            </w:r>
          </w:p>
        </w:tc>
        <w:tc>
          <w:tcPr>
            <w:tcW w:w="6095" w:type="dxa"/>
            <w:gridSpan w:val="5"/>
            <w:tcBorders>
              <w:top w:val="single" w:sz="4" w:space="0" w:color="000000"/>
              <w:left w:val="single" w:sz="4" w:space="0" w:color="000000"/>
              <w:bottom w:val="single" w:sz="4" w:space="0" w:color="000000"/>
              <w:right w:val="single" w:sz="8" w:space="0" w:color="000000"/>
            </w:tcBorders>
          </w:tcPr>
          <w:p w14:paraId="6E2DF3BC" w14:textId="77777777" w:rsidR="001D0B14" w:rsidRPr="00865D9C" w:rsidRDefault="001D0B14" w:rsidP="007C7E88"/>
        </w:tc>
      </w:tr>
      <w:tr w:rsidR="001D0B14" w:rsidRPr="00865D9C" w14:paraId="0170EB8F" w14:textId="77777777" w:rsidTr="007C7E88">
        <w:trPr>
          <w:trHeight w:val="394"/>
        </w:trPr>
        <w:tc>
          <w:tcPr>
            <w:tcW w:w="9209" w:type="dxa"/>
            <w:gridSpan w:val="6"/>
            <w:tcBorders>
              <w:top w:val="single" w:sz="4" w:space="0" w:color="000000"/>
              <w:left w:val="single" w:sz="4" w:space="0" w:color="000000"/>
              <w:bottom w:val="single" w:sz="4" w:space="0" w:color="000000"/>
              <w:right w:val="single" w:sz="8" w:space="0" w:color="000000"/>
            </w:tcBorders>
            <w:shd w:val="clear" w:color="auto" w:fill="1F4E79" w:themeFill="accent5" w:themeFillShade="80"/>
          </w:tcPr>
          <w:p w14:paraId="4C3DFF1D" w14:textId="77777777" w:rsidR="001D0B14" w:rsidRPr="00865D9C" w:rsidRDefault="001D0B14" w:rsidP="007C7E88">
            <w:pPr>
              <w:rPr>
                <w:b/>
                <w:bCs/>
              </w:rPr>
            </w:pPr>
            <w:r w:rsidRPr="00865D9C">
              <w:rPr>
                <w:b/>
                <w:bCs/>
                <w:color w:val="FFFFFF" w:themeColor="background1"/>
              </w:rPr>
              <w:t>Qualification Details: Educational/Professional/Training Record *</w:t>
            </w:r>
          </w:p>
        </w:tc>
      </w:tr>
      <w:tr w:rsidR="001D0B14" w:rsidRPr="00865D9C" w14:paraId="3AFCF382" w14:textId="77777777" w:rsidTr="007C7E88">
        <w:trPr>
          <w:trHeight w:val="349"/>
        </w:trPr>
        <w:tc>
          <w:tcPr>
            <w:tcW w:w="3671" w:type="dxa"/>
            <w:gridSpan w:val="2"/>
            <w:tcBorders>
              <w:top w:val="single" w:sz="4" w:space="0" w:color="000000"/>
              <w:left w:val="single" w:sz="4" w:space="0" w:color="000000"/>
              <w:bottom w:val="single" w:sz="4" w:space="0" w:color="000000"/>
              <w:right w:val="single" w:sz="4" w:space="0" w:color="000000"/>
            </w:tcBorders>
            <w:shd w:val="clear" w:color="auto" w:fill="D9E2F3"/>
          </w:tcPr>
          <w:p w14:paraId="64096F44" w14:textId="77777777" w:rsidR="001D0B14" w:rsidRPr="00865D9C" w:rsidRDefault="001D0B14" w:rsidP="007C7E88">
            <w:pPr>
              <w:rPr>
                <w:b/>
                <w:bCs/>
              </w:rPr>
            </w:pPr>
            <w:r w:rsidRPr="00865D9C">
              <w:rPr>
                <w:b/>
                <w:bCs/>
              </w:rPr>
              <w:t xml:space="preserve">Description  </w:t>
            </w:r>
          </w:p>
        </w:tc>
        <w:tc>
          <w:tcPr>
            <w:tcW w:w="1590" w:type="dxa"/>
            <w:gridSpan w:val="3"/>
            <w:tcBorders>
              <w:top w:val="single" w:sz="4" w:space="0" w:color="000000"/>
              <w:left w:val="single" w:sz="4" w:space="0" w:color="000000"/>
              <w:bottom w:val="single" w:sz="4" w:space="0" w:color="000000"/>
              <w:right w:val="single" w:sz="4" w:space="0" w:color="000000"/>
            </w:tcBorders>
            <w:shd w:val="clear" w:color="auto" w:fill="D9E2F3"/>
          </w:tcPr>
          <w:p w14:paraId="58FE64E3" w14:textId="77777777" w:rsidR="001D0B14" w:rsidRPr="00865D9C" w:rsidRDefault="001D0B14" w:rsidP="007C7E88">
            <w:pPr>
              <w:rPr>
                <w:b/>
                <w:bCs/>
              </w:rPr>
            </w:pPr>
            <w:r w:rsidRPr="00865D9C">
              <w:rPr>
                <w:b/>
                <w:bCs/>
              </w:rPr>
              <w:t xml:space="preserve">Year Obtained </w:t>
            </w:r>
          </w:p>
        </w:tc>
        <w:tc>
          <w:tcPr>
            <w:tcW w:w="3948" w:type="dxa"/>
            <w:tcBorders>
              <w:top w:val="single" w:sz="4" w:space="0" w:color="000000"/>
              <w:left w:val="single" w:sz="4" w:space="0" w:color="000000"/>
              <w:bottom w:val="single" w:sz="4" w:space="0" w:color="000000"/>
              <w:right w:val="single" w:sz="8" w:space="0" w:color="000000"/>
            </w:tcBorders>
            <w:shd w:val="clear" w:color="auto" w:fill="D9E2F3"/>
          </w:tcPr>
          <w:p w14:paraId="32712DF6" w14:textId="77777777" w:rsidR="001D0B14" w:rsidRPr="00865D9C" w:rsidRDefault="001D0B14" w:rsidP="007C7E88">
            <w:pPr>
              <w:rPr>
                <w:b/>
                <w:bCs/>
              </w:rPr>
            </w:pPr>
            <w:r w:rsidRPr="00865D9C">
              <w:rPr>
                <w:b/>
                <w:bCs/>
              </w:rPr>
              <w:t xml:space="preserve">Accreditation Body </w:t>
            </w:r>
          </w:p>
        </w:tc>
      </w:tr>
      <w:tr w:rsidR="001D0B14" w:rsidRPr="00865D9C" w14:paraId="48F1A6A4" w14:textId="77777777" w:rsidTr="007C7E88">
        <w:trPr>
          <w:trHeight w:val="360"/>
        </w:trPr>
        <w:tc>
          <w:tcPr>
            <w:tcW w:w="3671" w:type="dxa"/>
            <w:gridSpan w:val="2"/>
            <w:tcBorders>
              <w:top w:val="single" w:sz="4" w:space="0" w:color="000000"/>
              <w:left w:val="single" w:sz="4" w:space="0" w:color="000000"/>
              <w:bottom w:val="single" w:sz="4" w:space="0" w:color="000000"/>
              <w:right w:val="single" w:sz="4" w:space="0" w:color="000000"/>
            </w:tcBorders>
          </w:tcPr>
          <w:p w14:paraId="1516A476" w14:textId="77777777" w:rsidR="001D0B14" w:rsidRPr="00865D9C" w:rsidRDefault="001D0B14" w:rsidP="007C7E88">
            <w:r w:rsidRPr="00865D9C">
              <w:t xml:space="preserve"> </w:t>
            </w:r>
          </w:p>
        </w:tc>
        <w:tc>
          <w:tcPr>
            <w:tcW w:w="1590" w:type="dxa"/>
            <w:gridSpan w:val="3"/>
            <w:tcBorders>
              <w:top w:val="single" w:sz="4" w:space="0" w:color="000000"/>
              <w:left w:val="single" w:sz="4" w:space="0" w:color="000000"/>
              <w:bottom w:val="single" w:sz="4" w:space="0" w:color="000000"/>
              <w:right w:val="single" w:sz="4" w:space="0" w:color="000000"/>
            </w:tcBorders>
          </w:tcPr>
          <w:p w14:paraId="20AFFB5E" w14:textId="77777777" w:rsidR="001D0B14" w:rsidRPr="00865D9C" w:rsidRDefault="001D0B14" w:rsidP="007C7E88">
            <w:r w:rsidRPr="00865D9C">
              <w:t xml:space="preserve"> </w:t>
            </w:r>
          </w:p>
        </w:tc>
        <w:tc>
          <w:tcPr>
            <w:tcW w:w="3948" w:type="dxa"/>
            <w:tcBorders>
              <w:top w:val="single" w:sz="4" w:space="0" w:color="000000"/>
              <w:left w:val="single" w:sz="4" w:space="0" w:color="000000"/>
              <w:bottom w:val="single" w:sz="4" w:space="0" w:color="000000"/>
              <w:right w:val="single" w:sz="8" w:space="0" w:color="000000"/>
            </w:tcBorders>
          </w:tcPr>
          <w:p w14:paraId="1A4AF6FA" w14:textId="77777777" w:rsidR="001D0B14" w:rsidRPr="00865D9C" w:rsidRDefault="001D0B14" w:rsidP="007C7E88">
            <w:r w:rsidRPr="00865D9C">
              <w:t xml:space="preserve"> </w:t>
            </w:r>
          </w:p>
        </w:tc>
      </w:tr>
      <w:tr w:rsidR="001D0B14" w:rsidRPr="00865D9C" w14:paraId="2755A0EE" w14:textId="77777777" w:rsidTr="007C7E88">
        <w:trPr>
          <w:trHeight w:val="350"/>
        </w:trPr>
        <w:tc>
          <w:tcPr>
            <w:tcW w:w="3671" w:type="dxa"/>
            <w:gridSpan w:val="2"/>
            <w:tcBorders>
              <w:top w:val="single" w:sz="4" w:space="0" w:color="000000"/>
              <w:left w:val="single" w:sz="4" w:space="0" w:color="000000"/>
              <w:bottom w:val="single" w:sz="4" w:space="0" w:color="000000"/>
              <w:right w:val="single" w:sz="4" w:space="0" w:color="000000"/>
            </w:tcBorders>
          </w:tcPr>
          <w:p w14:paraId="7992C8E7" w14:textId="77777777" w:rsidR="001D0B14" w:rsidRPr="00865D9C" w:rsidRDefault="001D0B14" w:rsidP="007C7E88">
            <w:r w:rsidRPr="00865D9C">
              <w:t xml:space="preserve"> </w:t>
            </w:r>
          </w:p>
        </w:tc>
        <w:tc>
          <w:tcPr>
            <w:tcW w:w="1590" w:type="dxa"/>
            <w:gridSpan w:val="3"/>
            <w:tcBorders>
              <w:top w:val="single" w:sz="4" w:space="0" w:color="000000"/>
              <w:left w:val="single" w:sz="4" w:space="0" w:color="000000"/>
              <w:bottom w:val="single" w:sz="4" w:space="0" w:color="000000"/>
              <w:right w:val="single" w:sz="4" w:space="0" w:color="000000"/>
            </w:tcBorders>
          </w:tcPr>
          <w:p w14:paraId="0F323245" w14:textId="77777777" w:rsidR="001D0B14" w:rsidRPr="00865D9C" w:rsidRDefault="001D0B14" w:rsidP="007C7E88">
            <w:r w:rsidRPr="00865D9C">
              <w:t xml:space="preserve"> </w:t>
            </w:r>
          </w:p>
        </w:tc>
        <w:tc>
          <w:tcPr>
            <w:tcW w:w="3948" w:type="dxa"/>
            <w:tcBorders>
              <w:top w:val="single" w:sz="4" w:space="0" w:color="000000"/>
              <w:left w:val="single" w:sz="4" w:space="0" w:color="000000"/>
              <w:bottom w:val="single" w:sz="4" w:space="0" w:color="000000"/>
              <w:right w:val="single" w:sz="8" w:space="0" w:color="000000"/>
            </w:tcBorders>
          </w:tcPr>
          <w:p w14:paraId="13BF275C" w14:textId="77777777" w:rsidR="001D0B14" w:rsidRPr="00865D9C" w:rsidRDefault="001D0B14" w:rsidP="007C7E88">
            <w:r w:rsidRPr="00865D9C">
              <w:t xml:space="preserve"> </w:t>
            </w:r>
          </w:p>
        </w:tc>
      </w:tr>
      <w:tr w:rsidR="001D0B14" w:rsidRPr="00865D9C" w14:paraId="4B21AE28" w14:textId="77777777" w:rsidTr="007C7E88">
        <w:trPr>
          <w:trHeight w:val="349"/>
        </w:trPr>
        <w:tc>
          <w:tcPr>
            <w:tcW w:w="3671" w:type="dxa"/>
            <w:gridSpan w:val="2"/>
            <w:tcBorders>
              <w:top w:val="single" w:sz="4" w:space="0" w:color="000000"/>
              <w:left w:val="single" w:sz="4" w:space="0" w:color="000000"/>
              <w:bottom w:val="single" w:sz="4" w:space="0" w:color="000000"/>
              <w:right w:val="single" w:sz="4" w:space="0" w:color="000000"/>
            </w:tcBorders>
          </w:tcPr>
          <w:p w14:paraId="1B0BA042" w14:textId="77777777" w:rsidR="001D0B14" w:rsidRPr="00865D9C" w:rsidRDefault="001D0B14" w:rsidP="007C7E88">
            <w:r w:rsidRPr="00865D9C">
              <w:t xml:space="preserve"> </w:t>
            </w:r>
          </w:p>
        </w:tc>
        <w:tc>
          <w:tcPr>
            <w:tcW w:w="1590" w:type="dxa"/>
            <w:gridSpan w:val="3"/>
            <w:tcBorders>
              <w:top w:val="single" w:sz="4" w:space="0" w:color="000000"/>
              <w:left w:val="single" w:sz="4" w:space="0" w:color="000000"/>
              <w:bottom w:val="single" w:sz="4" w:space="0" w:color="000000"/>
              <w:right w:val="single" w:sz="4" w:space="0" w:color="000000"/>
            </w:tcBorders>
          </w:tcPr>
          <w:p w14:paraId="280FB6A1" w14:textId="77777777" w:rsidR="001D0B14" w:rsidRPr="00865D9C" w:rsidRDefault="001D0B14" w:rsidP="007C7E88">
            <w:r w:rsidRPr="00865D9C">
              <w:t xml:space="preserve"> </w:t>
            </w:r>
          </w:p>
        </w:tc>
        <w:tc>
          <w:tcPr>
            <w:tcW w:w="3948" w:type="dxa"/>
            <w:tcBorders>
              <w:top w:val="single" w:sz="4" w:space="0" w:color="000000"/>
              <w:left w:val="single" w:sz="4" w:space="0" w:color="000000"/>
              <w:bottom w:val="single" w:sz="4" w:space="0" w:color="000000"/>
              <w:right w:val="single" w:sz="8" w:space="0" w:color="000000"/>
            </w:tcBorders>
          </w:tcPr>
          <w:p w14:paraId="7DDE103B" w14:textId="77777777" w:rsidR="001D0B14" w:rsidRPr="00865D9C" w:rsidRDefault="001D0B14" w:rsidP="007C7E88">
            <w:r w:rsidRPr="00865D9C">
              <w:t xml:space="preserve"> </w:t>
            </w:r>
          </w:p>
        </w:tc>
      </w:tr>
      <w:tr w:rsidR="001D0B14" w:rsidRPr="00865D9C" w14:paraId="67953F15" w14:textId="77777777" w:rsidTr="007C7E88">
        <w:trPr>
          <w:trHeight w:val="394"/>
        </w:trPr>
        <w:tc>
          <w:tcPr>
            <w:tcW w:w="9209" w:type="dxa"/>
            <w:gridSpan w:val="6"/>
            <w:tcBorders>
              <w:top w:val="single" w:sz="4" w:space="0" w:color="000000"/>
              <w:left w:val="single" w:sz="4" w:space="0" w:color="000000"/>
              <w:bottom w:val="single" w:sz="4" w:space="0" w:color="000000"/>
              <w:right w:val="single" w:sz="8" w:space="0" w:color="000000"/>
            </w:tcBorders>
            <w:shd w:val="clear" w:color="auto" w:fill="1F4E79" w:themeFill="accent5" w:themeFillShade="80"/>
          </w:tcPr>
          <w:p w14:paraId="6622FEC8" w14:textId="77777777" w:rsidR="001D0B14" w:rsidRPr="00865D9C" w:rsidRDefault="001D0B14" w:rsidP="007C7E88">
            <w:pPr>
              <w:rPr>
                <w:b/>
                <w:bCs/>
                <w:color w:val="FFFFFF"/>
              </w:rPr>
            </w:pPr>
            <w:r w:rsidRPr="00865D9C">
              <w:rPr>
                <w:b/>
                <w:bCs/>
                <w:color w:val="FFFFFF" w:themeColor="background1"/>
              </w:rPr>
              <w:t>Employment Record *</w:t>
            </w:r>
          </w:p>
        </w:tc>
      </w:tr>
      <w:tr w:rsidR="001D0B14" w:rsidRPr="00865D9C" w14:paraId="3AD9AA6A" w14:textId="77777777" w:rsidTr="007C7E88">
        <w:trPr>
          <w:trHeight w:val="99"/>
        </w:trPr>
        <w:tc>
          <w:tcPr>
            <w:tcW w:w="3681" w:type="dxa"/>
            <w:gridSpan w:val="3"/>
            <w:tcBorders>
              <w:top w:val="single" w:sz="4" w:space="0" w:color="000000"/>
              <w:left w:val="single" w:sz="4" w:space="0" w:color="000000"/>
              <w:bottom w:val="single" w:sz="4" w:space="0" w:color="000000"/>
              <w:right w:val="single" w:sz="8" w:space="0" w:color="000000"/>
            </w:tcBorders>
            <w:shd w:val="clear" w:color="auto" w:fill="D9E2F3" w:themeFill="accent1" w:themeFillTint="33"/>
          </w:tcPr>
          <w:p w14:paraId="63A1EF34" w14:textId="77777777" w:rsidR="001D0B14" w:rsidRPr="00865D9C" w:rsidRDefault="001D0B14" w:rsidP="007C7E88">
            <w:pPr>
              <w:rPr>
                <w:rFonts w:eastAsiaTheme="minorEastAsia"/>
                <w:b/>
                <w:bCs/>
              </w:rPr>
            </w:pPr>
            <w:r w:rsidRPr="00865D9C">
              <w:rPr>
                <w:b/>
                <w:bCs/>
              </w:rPr>
              <w:t xml:space="preserve">Employer  </w:t>
            </w:r>
          </w:p>
        </w:tc>
        <w:tc>
          <w:tcPr>
            <w:tcW w:w="1559" w:type="dxa"/>
            <w:tcBorders>
              <w:top w:val="single" w:sz="4" w:space="0" w:color="000000"/>
              <w:left w:val="single" w:sz="4" w:space="0" w:color="000000"/>
              <w:bottom w:val="single" w:sz="4" w:space="0" w:color="000000"/>
              <w:right w:val="single" w:sz="8" w:space="0" w:color="000000"/>
            </w:tcBorders>
            <w:shd w:val="clear" w:color="auto" w:fill="D9E2F3" w:themeFill="accent1" w:themeFillTint="33"/>
          </w:tcPr>
          <w:p w14:paraId="56629147" w14:textId="77777777" w:rsidR="001D0B14" w:rsidRPr="00865D9C" w:rsidRDefault="001D0B14" w:rsidP="007C7E88">
            <w:pPr>
              <w:rPr>
                <w:rFonts w:eastAsiaTheme="minorEastAsia"/>
                <w:b/>
                <w:bCs/>
              </w:rPr>
            </w:pPr>
            <w:r w:rsidRPr="00865D9C">
              <w:rPr>
                <w:b/>
                <w:bCs/>
              </w:rPr>
              <w:t>Period</w:t>
            </w:r>
          </w:p>
        </w:tc>
        <w:tc>
          <w:tcPr>
            <w:tcW w:w="3969" w:type="dxa"/>
            <w:gridSpan w:val="2"/>
            <w:tcBorders>
              <w:top w:val="single" w:sz="4" w:space="0" w:color="000000"/>
              <w:left w:val="single" w:sz="4" w:space="0" w:color="000000"/>
              <w:bottom w:val="single" w:sz="4" w:space="0" w:color="000000"/>
              <w:right w:val="single" w:sz="8" w:space="0" w:color="000000"/>
            </w:tcBorders>
            <w:shd w:val="clear" w:color="auto" w:fill="D9E2F3" w:themeFill="accent1" w:themeFillTint="33"/>
          </w:tcPr>
          <w:p w14:paraId="1E6C4682" w14:textId="77777777" w:rsidR="001D0B14" w:rsidRPr="00865D9C" w:rsidRDefault="001D0B14" w:rsidP="007C7E88">
            <w:pPr>
              <w:rPr>
                <w:b/>
                <w:bCs/>
              </w:rPr>
            </w:pPr>
            <w:r w:rsidRPr="00865D9C">
              <w:rPr>
                <w:b/>
                <w:bCs/>
              </w:rPr>
              <w:t>Role &amp; Expertise</w:t>
            </w:r>
          </w:p>
        </w:tc>
      </w:tr>
      <w:tr w:rsidR="001D0B14" w:rsidRPr="00865D9C" w14:paraId="47839E40" w14:textId="77777777" w:rsidTr="007C7E88">
        <w:trPr>
          <w:trHeight w:val="420"/>
        </w:trPr>
        <w:tc>
          <w:tcPr>
            <w:tcW w:w="3681" w:type="dxa"/>
            <w:gridSpan w:val="3"/>
            <w:tcBorders>
              <w:top w:val="single" w:sz="4" w:space="0" w:color="000000"/>
              <w:left w:val="single" w:sz="4" w:space="0" w:color="000000"/>
              <w:right w:val="single" w:sz="8" w:space="0" w:color="000000"/>
            </w:tcBorders>
          </w:tcPr>
          <w:p w14:paraId="4B6B7F65" w14:textId="77777777" w:rsidR="001D0B14" w:rsidRPr="00865D9C" w:rsidRDefault="001D0B14" w:rsidP="007C7E88">
            <w:pPr>
              <w:rPr>
                <w:rFonts w:eastAsiaTheme="minorEastAsia"/>
              </w:rPr>
            </w:pPr>
          </w:p>
        </w:tc>
        <w:tc>
          <w:tcPr>
            <w:tcW w:w="1559" w:type="dxa"/>
            <w:tcBorders>
              <w:top w:val="single" w:sz="4" w:space="0" w:color="000000"/>
              <w:left w:val="single" w:sz="4" w:space="0" w:color="000000"/>
              <w:right w:val="single" w:sz="8" w:space="0" w:color="000000"/>
            </w:tcBorders>
          </w:tcPr>
          <w:p w14:paraId="76032C31" w14:textId="77777777" w:rsidR="001D0B14" w:rsidRPr="00865D9C" w:rsidRDefault="001D0B14" w:rsidP="007C7E88">
            <w:pPr>
              <w:rPr>
                <w:rFonts w:eastAsiaTheme="minorEastAsia"/>
              </w:rPr>
            </w:pPr>
          </w:p>
        </w:tc>
        <w:tc>
          <w:tcPr>
            <w:tcW w:w="3969" w:type="dxa"/>
            <w:gridSpan w:val="2"/>
            <w:tcBorders>
              <w:top w:val="single" w:sz="4" w:space="0" w:color="000000"/>
              <w:left w:val="single" w:sz="4" w:space="0" w:color="000000"/>
              <w:right w:val="single" w:sz="8" w:space="0" w:color="000000"/>
            </w:tcBorders>
          </w:tcPr>
          <w:p w14:paraId="72C34038" w14:textId="77777777" w:rsidR="001D0B14" w:rsidRPr="00865D9C" w:rsidRDefault="001D0B14" w:rsidP="007C7E88"/>
        </w:tc>
      </w:tr>
      <w:tr w:rsidR="001D0B14" w:rsidRPr="00865D9C" w14:paraId="48079E47" w14:textId="77777777" w:rsidTr="007C7E88">
        <w:trPr>
          <w:trHeight w:val="420"/>
        </w:trPr>
        <w:tc>
          <w:tcPr>
            <w:tcW w:w="3681" w:type="dxa"/>
            <w:gridSpan w:val="3"/>
            <w:tcBorders>
              <w:top w:val="single" w:sz="4" w:space="0" w:color="000000"/>
              <w:left w:val="single" w:sz="4" w:space="0" w:color="000000"/>
              <w:right w:val="single" w:sz="8" w:space="0" w:color="000000"/>
            </w:tcBorders>
          </w:tcPr>
          <w:p w14:paraId="1F5AEB79" w14:textId="77777777" w:rsidR="001D0B14" w:rsidRPr="00865D9C" w:rsidRDefault="001D0B14" w:rsidP="007C7E88">
            <w:pPr>
              <w:rPr>
                <w:rFonts w:eastAsiaTheme="minorEastAsia"/>
              </w:rPr>
            </w:pPr>
          </w:p>
        </w:tc>
        <w:tc>
          <w:tcPr>
            <w:tcW w:w="1559" w:type="dxa"/>
            <w:tcBorders>
              <w:top w:val="single" w:sz="4" w:space="0" w:color="000000"/>
              <w:left w:val="single" w:sz="4" w:space="0" w:color="000000"/>
              <w:right w:val="single" w:sz="8" w:space="0" w:color="000000"/>
            </w:tcBorders>
          </w:tcPr>
          <w:p w14:paraId="7E083BD9" w14:textId="77777777" w:rsidR="001D0B14" w:rsidRPr="00865D9C" w:rsidRDefault="001D0B14" w:rsidP="007C7E88">
            <w:pPr>
              <w:rPr>
                <w:rFonts w:eastAsiaTheme="minorEastAsia"/>
              </w:rPr>
            </w:pPr>
          </w:p>
        </w:tc>
        <w:tc>
          <w:tcPr>
            <w:tcW w:w="3969" w:type="dxa"/>
            <w:gridSpan w:val="2"/>
            <w:tcBorders>
              <w:top w:val="single" w:sz="4" w:space="0" w:color="000000"/>
              <w:left w:val="single" w:sz="4" w:space="0" w:color="000000"/>
              <w:right w:val="single" w:sz="8" w:space="0" w:color="000000"/>
            </w:tcBorders>
          </w:tcPr>
          <w:p w14:paraId="1CECEB32" w14:textId="77777777" w:rsidR="001D0B14" w:rsidRPr="00865D9C" w:rsidRDefault="001D0B14" w:rsidP="007C7E88"/>
        </w:tc>
      </w:tr>
      <w:tr w:rsidR="001D0B14" w:rsidRPr="00865D9C" w14:paraId="768C7DE4" w14:textId="77777777" w:rsidTr="007C7E88">
        <w:trPr>
          <w:trHeight w:val="420"/>
        </w:trPr>
        <w:tc>
          <w:tcPr>
            <w:tcW w:w="3681" w:type="dxa"/>
            <w:gridSpan w:val="3"/>
            <w:tcBorders>
              <w:top w:val="single" w:sz="4" w:space="0" w:color="000000"/>
              <w:left w:val="single" w:sz="4" w:space="0" w:color="000000"/>
              <w:right w:val="single" w:sz="8" w:space="0" w:color="000000"/>
            </w:tcBorders>
          </w:tcPr>
          <w:p w14:paraId="674FDDB6" w14:textId="77777777" w:rsidR="001D0B14" w:rsidRPr="00865D9C" w:rsidRDefault="001D0B14" w:rsidP="007C7E88">
            <w:pPr>
              <w:rPr>
                <w:rFonts w:eastAsiaTheme="minorEastAsia"/>
                <w:color w:val="FFFFFF" w:themeColor="background1"/>
              </w:rPr>
            </w:pPr>
          </w:p>
        </w:tc>
        <w:tc>
          <w:tcPr>
            <w:tcW w:w="1559" w:type="dxa"/>
            <w:tcBorders>
              <w:top w:val="single" w:sz="4" w:space="0" w:color="000000"/>
              <w:left w:val="single" w:sz="4" w:space="0" w:color="000000"/>
              <w:right w:val="single" w:sz="8" w:space="0" w:color="000000"/>
            </w:tcBorders>
          </w:tcPr>
          <w:p w14:paraId="7DF979BD" w14:textId="77777777" w:rsidR="001D0B14" w:rsidRPr="00865D9C" w:rsidRDefault="001D0B14" w:rsidP="007C7E88">
            <w:pPr>
              <w:rPr>
                <w:rFonts w:eastAsiaTheme="minorEastAsia"/>
              </w:rPr>
            </w:pPr>
          </w:p>
        </w:tc>
        <w:tc>
          <w:tcPr>
            <w:tcW w:w="3969" w:type="dxa"/>
            <w:gridSpan w:val="2"/>
            <w:tcBorders>
              <w:top w:val="single" w:sz="4" w:space="0" w:color="000000"/>
              <w:left w:val="single" w:sz="4" w:space="0" w:color="000000"/>
              <w:right w:val="single" w:sz="8" w:space="0" w:color="000000"/>
            </w:tcBorders>
          </w:tcPr>
          <w:p w14:paraId="66C033B4" w14:textId="77777777" w:rsidR="001D0B14" w:rsidRPr="00865D9C" w:rsidRDefault="001D0B14" w:rsidP="007C7E88"/>
        </w:tc>
      </w:tr>
      <w:tr w:rsidR="001D0B14" w:rsidRPr="00865D9C" w14:paraId="0C96D84F" w14:textId="77777777" w:rsidTr="007C7E88">
        <w:trPr>
          <w:trHeight w:val="394"/>
        </w:trPr>
        <w:tc>
          <w:tcPr>
            <w:tcW w:w="9209" w:type="dxa"/>
            <w:gridSpan w:val="6"/>
            <w:tcBorders>
              <w:top w:val="single" w:sz="4" w:space="0" w:color="000000"/>
              <w:left w:val="single" w:sz="4" w:space="0" w:color="000000"/>
              <w:bottom w:val="single" w:sz="4" w:space="0" w:color="auto"/>
              <w:right w:val="single" w:sz="8" w:space="0" w:color="000000"/>
            </w:tcBorders>
            <w:shd w:val="clear" w:color="auto" w:fill="1F4E79" w:themeFill="accent5" w:themeFillShade="80"/>
          </w:tcPr>
          <w:p w14:paraId="06C69D8D" w14:textId="77777777" w:rsidR="001D0B14" w:rsidRPr="00865D9C" w:rsidRDefault="001D0B14" w:rsidP="007C7E88">
            <w:pPr>
              <w:rPr>
                <w:b/>
                <w:bCs/>
                <w:color w:val="FFFFFF" w:themeColor="background1"/>
              </w:rPr>
            </w:pPr>
            <w:r w:rsidRPr="00865D9C">
              <w:rPr>
                <w:b/>
                <w:bCs/>
                <w:color w:val="FFFFFF" w:themeColor="background1"/>
              </w:rPr>
              <w:t>Specialist Knowledge - Competencies and Skills</w:t>
            </w:r>
            <w:r w:rsidRPr="00865D9C">
              <w:rPr>
                <w:b/>
                <w:bCs/>
                <w:color w:val="FFFFFF" w:themeColor="background1"/>
                <w:vertAlign w:val="subscript"/>
              </w:rPr>
              <w:t xml:space="preserve"> </w:t>
            </w:r>
            <w:r w:rsidRPr="00865D9C">
              <w:rPr>
                <w:b/>
                <w:bCs/>
                <w:color w:val="FFFFFF" w:themeColor="background1"/>
              </w:rPr>
              <w:t xml:space="preserve"> </w:t>
            </w:r>
          </w:p>
        </w:tc>
      </w:tr>
      <w:tr w:rsidR="001D0B14" w:rsidRPr="00865D9C" w14:paraId="15BDD675" w14:textId="77777777" w:rsidTr="007C7E88">
        <w:trPr>
          <w:trHeight w:val="394"/>
        </w:trPr>
        <w:tc>
          <w:tcPr>
            <w:tcW w:w="9209" w:type="dxa"/>
            <w:gridSpan w:val="6"/>
            <w:tcBorders>
              <w:top w:val="single" w:sz="4" w:space="0" w:color="000000"/>
              <w:left w:val="single" w:sz="4" w:space="0" w:color="000000"/>
              <w:bottom w:val="single" w:sz="4" w:space="0" w:color="auto"/>
              <w:right w:val="single" w:sz="8" w:space="0" w:color="000000"/>
            </w:tcBorders>
          </w:tcPr>
          <w:p w14:paraId="11F4F704" w14:textId="77777777" w:rsidR="001D0B14" w:rsidRPr="00865D9C" w:rsidRDefault="001D0B14" w:rsidP="007C7E88">
            <w:r w:rsidRPr="00865D9C">
              <w:t>Provide an overview here of this individual’s specialist knowledge, skillsets and expertise relevant to the requirements of this project.</w:t>
            </w:r>
          </w:p>
          <w:p w14:paraId="7DB4FD49" w14:textId="77777777" w:rsidR="001D0B14" w:rsidRPr="00865D9C" w:rsidRDefault="001D0B14" w:rsidP="007C7E88"/>
          <w:p w14:paraId="2365D980" w14:textId="77777777" w:rsidR="001D0B14" w:rsidRPr="00865D9C" w:rsidRDefault="001D0B14" w:rsidP="007C7E88"/>
          <w:p w14:paraId="1555C045" w14:textId="77777777" w:rsidR="001D0B14" w:rsidRPr="00865D9C" w:rsidRDefault="001D0B14" w:rsidP="007C7E88">
            <w:r w:rsidRPr="00865D9C">
              <w:t xml:space="preserve"> </w:t>
            </w:r>
          </w:p>
        </w:tc>
      </w:tr>
      <w:tr w:rsidR="001D0B14" w:rsidRPr="00865D9C" w14:paraId="58D1F7A0" w14:textId="77777777" w:rsidTr="007C7E88">
        <w:trPr>
          <w:trHeight w:val="394"/>
        </w:trPr>
        <w:tc>
          <w:tcPr>
            <w:tcW w:w="9209" w:type="dxa"/>
            <w:gridSpan w:val="6"/>
            <w:tcBorders>
              <w:top w:val="single" w:sz="4" w:space="0" w:color="000000"/>
              <w:left w:val="single" w:sz="4" w:space="0" w:color="000000"/>
              <w:bottom w:val="single" w:sz="4" w:space="0" w:color="auto"/>
              <w:right w:val="single" w:sz="8" w:space="0" w:color="000000"/>
            </w:tcBorders>
            <w:shd w:val="clear" w:color="auto" w:fill="1F4E79" w:themeFill="accent5" w:themeFillShade="80"/>
          </w:tcPr>
          <w:p w14:paraId="2ED9139B" w14:textId="77777777" w:rsidR="001D0B14" w:rsidRPr="00865D9C" w:rsidRDefault="001D0B14" w:rsidP="007C7E88">
            <w:pPr>
              <w:rPr>
                <w:b/>
                <w:bCs/>
                <w:color w:val="FFFFFF" w:themeColor="background1"/>
              </w:rPr>
            </w:pPr>
            <w:r w:rsidRPr="00865D9C">
              <w:rPr>
                <w:b/>
                <w:bCs/>
                <w:color w:val="FFFFFF" w:themeColor="background1"/>
                <w:lang w:val="en"/>
              </w:rPr>
              <w:lastRenderedPageBreak/>
              <w:t>Details of comparable assignments/projects during career</w:t>
            </w:r>
          </w:p>
        </w:tc>
      </w:tr>
      <w:tr w:rsidR="001D0B14" w:rsidRPr="00865D9C" w14:paraId="54161257" w14:textId="77777777" w:rsidTr="007C7E88">
        <w:trPr>
          <w:trHeight w:val="394"/>
        </w:trPr>
        <w:tc>
          <w:tcPr>
            <w:tcW w:w="9209" w:type="dxa"/>
            <w:gridSpan w:val="6"/>
            <w:tcBorders>
              <w:top w:val="single" w:sz="4" w:space="0" w:color="000000"/>
              <w:left w:val="single" w:sz="4" w:space="0" w:color="000000"/>
              <w:bottom w:val="single" w:sz="4" w:space="0" w:color="auto"/>
              <w:right w:val="single" w:sz="8" w:space="0" w:color="000000"/>
            </w:tcBorders>
          </w:tcPr>
          <w:p w14:paraId="0A15988F" w14:textId="77777777" w:rsidR="001D0B14" w:rsidRPr="00865D9C" w:rsidRDefault="001D0B14" w:rsidP="007C7E88">
            <w:pPr>
              <w:rPr>
                <w:b/>
                <w:bCs/>
                <w:color w:val="FFFFFF" w:themeColor="background1"/>
                <w:lang w:val="en"/>
              </w:rPr>
            </w:pPr>
          </w:p>
          <w:p w14:paraId="798A5AD8" w14:textId="77777777" w:rsidR="001D0B14" w:rsidRPr="00865D9C" w:rsidRDefault="001D0B14" w:rsidP="007C7E88">
            <w:pPr>
              <w:rPr>
                <w:b/>
                <w:bCs/>
                <w:color w:val="FFFFFF" w:themeColor="background1"/>
                <w:lang w:val="en"/>
              </w:rPr>
            </w:pPr>
          </w:p>
          <w:p w14:paraId="4BCC19D0" w14:textId="77777777" w:rsidR="001D0B14" w:rsidRPr="00865D9C" w:rsidRDefault="001D0B14" w:rsidP="007C7E88">
            <w:pPr>
              <w:rPr>
                <w:b/>
                <w:bCs/>
                <w:color w:val="FFFFFF" w:themeColor="background1"/>
                <w:lang w:val="en"/>
              </w:rPr>
            </w:pPr>
          </w:p>
          <w:p w14:paraId="70071873" w14:textId="77777777" w:rsidR="001D0B14" w:rsidRPr="00865D9C" w:rsidRDefault="001D0B14" w:rsidP="007C7E88">
            <w:pPr>
              <w:rPr>
                <w:b/>
                <w:bCs/>
                <w:color w:val="FFFFFF" w:themeColor="background1"/>
                <w:lang w:val="en"/>
              </w:rPr>
            </w:pPr>
          </w:p>
          <w:p w14:paraId="5B41F673" w14:textId="77777777" w:rsidR="001D0B14" w:rsidRPr="00865D9C" w:rsidRDefault="001D0B14" w:rsidP="007C7E88">
            <w:pPr>
              <w:rPr>
                <w:b/>
                <w:bCs/>
                <w:color w:val="FFFFFF" w:themeColor="background1"/>
                <w:lang w:val="en"/>
              </w:rPr>
            </w:pPr>
          </w:p>
          <w:p w14:paraId="0C989197" w14:textId="77777777" w:rsidR="001D0B14" w:rsidRPr="00865D9C" w:rsidRDefault="001D0B14" w:rsidP="007C7E88">
            <w:pPr>
              <w:rPr>
                <w:b/>
                <w:bCs/>
                <w:color w:val="FFFFFF" w:themeColor="background1"/>
                <w:lang w:val="en"/>
              </w:rPr>
            </w:pPr>
          </w:p>
        </w:tc>
      </w:tr>
    </w:tbl>
    <w:p w14:paraId="6DCA6E31" w14:textId="77777777" w:rsidR="001D0B14" w:rsidRPr="00865D9C" w:rsidRDefault="001D0B14" w:rsidP="001D0B14"/>
    <w:p w14:paraId="09F23ECC" w14:textId="77777777" w:rsidR="001D0B14" w:rsidRPr="00865D9C" w:rsidRDefault="001D0B14" w:rsidP="001D0B14">
      <w:r w:rsidRPr="00865D9C">
        <w:t>*Copy and paste this CV template as required for each proposed key team member.</w:t>
      </w:r>
    </w:p>
    <w:p w14:paraId="4EE2E6BF" w14:textId="77777777" w:rsidR="001D0B14" w:rsidRPr="00865D9C" w:rsidRDefault="001D0B14" w:rsidP="00BC1BEB">
      <w:pPr>
        <w:spacing w:after="160" w:line="259" w:lineRule="auto"/>
        <w:rPr>
          <w:b/>
          <w:bCs/>
        </w:rPr>
      </w:pPr>
    </w:p>
    <w:sectPr w:rsidR="001D0B14" w:rsidRPr="00865D9C" w:rsidSect="00AB34F8">
      <w:headerReference w:type="even" r:id="rId18"/>
      <w:headerReference w:type="default" r:id="rId19"/>
      <w:footerReference w:type="even" r:id="rId20"/>
      <w:footerReference w:type="default" r:id="rId21"/>
      <w:headerReference w:type="first" r:id="rId22"/>
      <w:footerReference w:type="first" r:id="rId23"/>
      <w:pgSz w:w="11906" w:h="16838"/>
      <w:pgMar w:top="1440" w:right="1440" w:bottom="1440" w:left="1440" w:header="709" w:footer="709" w:gutter="0"/>
      <w:pgBorders w:display="firstPage" w:offsetFrom="page">
        <w:top w:val="single" w:sz="24" w:space="24" w:color="1F3864" w:themeColor="accent1" w:themeShade="80"/>
        <w:left w:val="single" w:sz="24" w:space="24" w:color="1F3864" w:themeColor="accent1" w:themeShade="80"/>
        <w:bottom w:val="single" w:sz="24" w:space="24" w:color="1F3864" w:themeColor="accent1" w:themeShade="80"/>
        <w:right w:val="single" w:sz="24" w:space="24" w:color="1F3864" w:themeColor="accent1" w:themeShade="80"/>
      </w:pgBorders>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525D694" w14:textId="77777777" w:rsidR="00E73440" w:rsidRDefault="00E73440" w:rsidP="007B602C">
      <w:r>
        <w:separator/>
      </w:r>
    </w:p>
  </w:endnote>
  <w:endnote w:type="continuationSeparator" w:id="0">
    <w:p w14:paraId="3351BB28" w14:textId="77777777" w:rsidR="00E73440" w:rsidRDefault="00E73440" w:rsidP="007B602C">
      <w:r>
        <w:continuationSeparator/>
      </w:r>
    </w:p>
  </w:endnote>
  <w:endnote w:type="continuationNotice" w:id="1">
    <w:p w14:paraId="604A86B4" w14:textId="77777777" w:rsidR="00E73440" w:rsidRDefault="00E73440" w:rsidP="007B602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Tahoma">
    <w:panose1 w:val="020B0604030504040204"/>
    <w:charset w:val="00"/>
    <w:family w:val="swiss"/>
    <w:pitch w:val="variable"/>
    <w:sig w:usb0="E1002EFF" w:usb1="C000605B" w:usb2="00000029" w:usb3="00000000" w:csb0="000101FF" w:csb1="00000000"/>
  </w:font>
  <w:font w:name="Arial Black">
    <w:panose1 w:val="020B0A04020102020204"/>
    <w:charset w:val="00"/>
    <w:family w:val="swiss"/>
    <w:pitch w:val="variable"/>
    <w:sig w:usb0="A00002AF" w:usb1="400078FB" w:usb2="00000000" w:usb3="00000000" w:csb0="0000009F" w:csb1="00000000"/>
  </w:font>
  <w:font w:name="Book Antiqua">
    <w:panose1 w:val="02040602050305030304"/>
    <w:charset w:val="00"/>
    <w:family w:val="roman"/>
    <w:pitch w:val="variable"/>
    <w:sig w:usb0="00000287" w:usb1="00000000" w:usb2="00000000" w:usb3="00000000" w:csb0="0000009F" w:csb1="00000000"/>
  </w:font>
  <w:font w:name="Yu Mincho">
    <w:charset w:val="80"/>
    <w:family w:val="roman"/>
    <w:pitch w:val="variable"/>
    <w:sig w:usb0="800002E7" w:usb1="2AC7FCFF" w:usb2="00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E172BA" w14:textId="3EF859CC" w:rsidR="00C83B98" w:rsidRDefault="00C83B98">
    <w:pPr>
      <w:pStyle w:val="Footer"/>
    </w:pPr>
    <w:r>
      <w:rPr>
        <w:noProof/>
      </w:rPr>
      <mc:AlternateContent>
        <mc:Choice Requires="wps">
          <w:drawing>
            <wp:anchor distT="0" distB="0" distL="0" distR="0" simplePos="0" relativeHeight="251662336" behindDoc="0" locked="0" layoutInCell="1" allowOverlap="1" wp14:anchorId="5899BDE0" wp14:editId="0D3232AE">
              <wp:simplePos x="635" y="635"/>
              <wp:positionH relativeFrom="page">
                <wp:align>left</wp:align>
              </wp:positionH>
              <wp:positionV relativeFrom="page">
                <wp:align>bottom</wp:align>
              </wp:positionV>
              <wp:extent cx="1225550" cy="342900"/>
              <wp:effectExtent l="0" t="0" r="12700" b="0"/>
              <wp:wrapNone/>
              <wp:docPr id="448125829" name="Text Box 5" descr="Internal Restrict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25550" cy="342900"/>
                      </a:xfrm>
                      <a:prstGeom prst="rect">
                        <a:avLst/>
                      </a:prstGeom>
                      <a:noFill/>
                      <a:ln>
                        <a:noFill/>
                      </a:ln>
                    </wps:spPr>
                    <wps:txbx>
                      <w:txbxContent>
                        <w:p w14:paraId="14FC0009" w14:textId="229A1C08" w:rsidR="00C83B98" w:rsidRPr="00C83B98" w:rsidRDefault="00C83B98" w:rsidP="00C83B98">
                          <w:pPr>
                            <w:rPr>
                              <w:rFonts w:ascii="Aptos" w:eastAsia="Aptos" w:hAnsi="Aptos" w:cs="Aptos"/>
                              <w:noProof/>
                              <w:color w:val="FF0000"/>
                              <w:sz w:val="20"/>
                              <w:szCs w:val="20"/>
                            </w:rPr>
                          </w:pPr>
                          <w:r w:rsidRPr="00C83B98">
                            <w:rPr>
                              <w:rFonts w:ascii="Aptos" w:eastAsia="Aptos" w:hAnsi="Aptos" w:cs="Aptos"/>
                              <w:noProof/>
                              <w:color w:val="FF0000"/>
                              <w:sz w:val="20"/>
                              <w:szCs w:val="20"/>
                            </w:rPr>
                            <w:t>Internal Restricted</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899BDE0" id="_x0000_t202" coordsize="21600,21600" o:spt="202" path="m,l,21600r21600,l21600,xe">
              <v:stroke joinstyle="miter"/>
              <v:path gradientshapeok="t" o:connecttype="rect"/>
            </v:shapetype>
            <v:shape id="Text Box 5" o:spid="_x0000_s1028" type="#_x0000_t202" alt="Internal Restricted" style="position:absolute;left:0;text-align:left;margin-left:0;margin-top:0;width:96.5pt;height:27pt;z-index:251662336;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r5xoEwIAACIEAAAOAAAAZHJzL2Uyb0RvYy54bWysU01v2zAMvQ/YfxB0X+x4zbAacYqsRYYB&#10;QVsgHXpWZCk2YImCxMTOfv0oJU62bqdhF5kmKX689zS/G0zHDsqHFmzFp5OcM2Ul1K3dVfz7y+rD&#10;Z84CCluLDqyq+FEFfrd4/27eu1IV0EBXK8+oiA1l7yreILoyy4JslBFhAk5ZCmrwRiD9+l1We9FT&#10;ddNlRZ5/ynrwtfMgVQjkfTgF+SLV11pJfNI6KGRdxWk2TKdP5zae2WIuyp0XrmnleQzxD1MY0Vpq&#10;ein1IFCwvW//KGVa6SGAxokEk4HWrVRpB9pmmr/ZZtMIp9IuBE5wF5jC/ysrHw8b9+wZDl9gIAIj&#10;IL0LZSBn3GfQ3sQvTcooThAeL7CpAZmMl4piNptRSFLs401xmydcs+tt5wN+VWBYNCruiZaEljis&#10;A1JHSh1TYjMLq7brEjWd/c1BidGTXUeMFg7bgbV1xYtx/C3UR9rKw4nw4OSqpdZrEfBZeGKYpiXV&#10;4hMduoO+4nC2OGvA//ibP+YT8BTlrCfFVNySpDnrvlkipJjd5LQ3w/RHhh+NbTKmt/ksxu3e3AOJ&#10;cUrvwslkxmTsRlN7MK8k6mXsRiFhJfWs+HY07/GkX3oUUi2XKYnE5ASu7cbJWDpiFgF9GV6Fd2fU&#10;kfh6hFFTonwD/ik33gxuuUeiIDET8T2heYadhJgIOz+aqPRf/1PW9WkvfgIAAP//AwBQSwMEFAAG&#10;AAgAAAAhAFtF/i/aAAAABAEAAA8AAABkcnMvZG93bnJldi54bWxMj81OwzAQhO9IvIO1SNyoQ4Go&#10;hDhVVX7EtQGpHJ14G0eN12nstuHt2XJpLyONZjXzbT4fXScOOITWk4L7SQICqfampUbB99f73QxE&#10;iJqM7jyhgl8MMC+ur3KdGX+kFR7K2AguoZBpBTbGPpMy1BadDhPfI3G28YPTke3QSDPoI5e7Tk6T&#10;JJVOt8QLVve4tFhvy71TkL5+LGy/Tn92m2n4DJXfxtK/KXV7My5eQEQc4/kYTviMDgUzVX5PJohO&#10;AT8S//WUPT+wrRQ8PSYgi1xewhd/AAAA//8DAFBLAQItABQABgAIAAAAIQC2gziS/gAAAOEBAAAT&#10;AAAAAAAAAAAAAAAAAAAAAABbQ29udGVudF9UeXBlc10ueG1sUEsBAi0AFAAGAAgAAAAhADj9If/W&#10;AAAAlAEAAAsAAAAAAAAAAAAAAAAALwEAAF9yZWxzLy5yZWxzUEsBAi0AFAAGAAgAAAAhANGvnGgT&#10;AgAAIgQAAA4AAAAAAAAAAAAAAAAALgIAAGRycy9lMm9Eb2MueG1sUEsBAi0AFAAGAAgAAAAhAFtF&#10;/i/aAAAABAEAAA8AAAAAAAAAAAAAAAAAbQQAAGRycy9kb3ducmV2LnhtbFBLBQYAAAAABAAEAPMA&#10;AAB0BQAAAAA=&#10;" filled="f" stroked="f">
              <v:textbox style="mso-fit-shape-to-text:t" inset="20pt,0,0,15pt">
                <w:txbxContent>
                  <w:p w14:paraId="14FC0009" w14:textId="229A1C08" w:rsidR="00C83B98" w:rsidRPr="00C83B98" w:rsidRDefault="00C83B98" w:rsidP="00C83B98">
                    <w:pPr>
                      <w:rPr>
                        <w:rFonts w:ascii="Aptos" w:eastAsia="Aptos" w:hAnsi="Aptos" w:cs="Aptos"/>
                        <w:noProof/>
                        <w:color w:val="FF0000"/>
                        <w:sz w:val="20"/>
                        <w:szCs w:val="20"/>
                      </w:rPr>
                    </w:pPr>
                    <w:r w:rsidRPr="00C83B98">
                      <w:rPr>
                        <w:rFonts w:ascii="Aptos" w:eastAsia="Aptos" w:hAnsi="Aptos" w:cs="Aptos"/>
                        <w:noProof/>
                        <w:color w:val="FF0000"/>
                        <w:sz w:val="20"/>
                        <w:szCs w:val="20"/>
                      </w:rPr>
                      <w:t>Internal Restricted</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E908C4" w14:textId="73619CB1" w:rsidR="00053EDE" w:rsidRDefault="00C83B98" w:rsidP="007B602C">
    <w:pPr>
      <w:pStyle w:val="Footer"/>
    </w:pPr>
    <w:r>
      <w:rPr>
        <w:noProof/>
      </w:rPr>
      <mc:AlternateContent>
        <mc:Choice Requires="wps">
          <w:drawing>
            <wp:anchor distT="0" distB="0" distL="0" distR="0" simplePos="0" relativeHeight="251663360" behindDoc="0" locked="0" layoutInCell="1" allowOverlap="1" wp14:anchorId="02C52EE9" wp14:editId="0595BACD">
              <wp:simplePos x="635" y="635"/>
              <wp:positionH relativeFrom="page">
                <wp:align>left</wp:align>
              </wp:positionH>
              <wp:positionV relativeFrom="page">
                <wp:align>bottom</wp:align>
              </wp:positionV>
              <wp:extent cx="1225550" cy="342900"/>
              <wp:effectExtent l="0" t="0" r="12700" b="0"/>
              <wp:wrapNone/>
              <wp:docPr id="218217097" name="Text Box 6" descr="Internal Restrict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25550" cy="342900"/>
                      </a:xfrm>
                      <a:prstGeom prst="rect">
                        <a:avLst/>
                      </a:prstGeom>
                      <a:noFill/>
                      <a:ln>
                        <a:noFill/>
                      </a:ln>
                    </wps:spPr>
                    <wps:txbx>
                      <w:txbxContent>
                        <w:p w14:paraId="6FC67747" w14:textId="2BDAD7CE" w:rsidR="00C83B98" w:rsidRPr="00C83B98" w:rsidRDefault="00C83B98" w:rsidP="00C83B98">
                          <w:pPr>
                            <w:rPr>
                              <w:rFonts w:ascii="Aptos" w:eastAsia="Aptos" w:hAnsi="Aptos" w:cs="Aptos"/>
                              <w:noProof/>
                              <w:color w:val="FF0000"/>
                              <w:sz w:val="20"/>
                              <w:szCs w:val="20"/>
                            </w:rPr>
                          </w:pPr>
                          <w:r w:rsidRPr="00C83B98">
                            <w:rPr>
                              <w:rFonts w:ascii="Aptos" w:eastAsia="Aptos" w:hAnsi="Aptos" w:cs="Aptos"/>
                              <w:noProof/>
                              <w:color w:val="FF0000"/>
                              <w:sz w:val="20"/>
                              <w:szCs w:val="20"/>
                            </w:rPr>
                            <w:t>Internal Restricted</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2C52EE9" id="_x0000_t202" coordsize="21600,21600" o:spt="202" path="m,l,21600r21600,l21600,xe">
              <v:stroke joinstyle="miter"/>
              <v:path gradientshapeok="t" o:connecttype="rect"/>
            </v:shapetype>
            <v:shape id="Text Box 6" o:spid="_x0000_s1029" type="#_x0000_t202" alt="Internal Restricted" style="position:absolute;left:0;text-align:left;margin-left:0;margin-top:0;width:96.5pt;height:27pt;z-index:251663360;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IB3gEwIAACIEAAAOAAAAZHJzL2Uyb0RvYy54bWysU01v2zAMvQ/YfxB0X+x4zbAacYqsRYYB&#10;QVsgHXpWZCk2YImCxMTOfv0oJU62bqdhF5kmKX689zS/G0zHDsqHFmzFp5OcM2Ul1K3dVfz7y+rD&#10;Z84CCluLDqyq+FEFfrd4/27eu1IV0EBXK8+oiA1l7yreILoyy4JslBFhAk5ZCmrwRiD9+l1We9FT&#10;ddNlRZ5/ynrwtfMgVQjkfTgF+SLV11pJfNI6KGRdxWk2TKdP5zae2WIuyp0XrmnleQzxD1MY0Vpq&#10;ein1IFCwvW//KGVa6SGAxokEk4HWrVRpB9pmmr/ZZtMIp9IuBE5wF5jC/ysrHw8b9+wZDl9gIAIj&#10;IL0LZSBn3GfQ3sQvTcooThAeL7CpAZmMl4piNptRSFLs401xmydcs+tt5wN+VWBYNCruiZaEljis&#10;A1JHSh1TYjMLq7brEjWd/c1BidGTXUeMFg7bgbU1NR/H30J9pK08nAgPTq5aar0WAZ+FJ4ZpWlIt&#10;PtGhO+grDmeLswb8j7/5Yz4BT1HOelJMxS1JmrPumyVCitlNTnszTH9k+NHYJmN6m89i3O7NPZAY&#10;p/QunExmTMZuNLUH80qiXsZuFBJWUs+Kb0fzHk/6pUch1XKZkkhMTuDabpyMpSNmEdCX4VV4d0Yd&#10;ia9HGDUlyjfgn3LjzeCWeyQKEjMR3xOaZ9hJiImw86OJSv/1P2Vdn/biJwAAAP//AwBQSwMEFAAG&#10;AAgAAAAhAFtF/i/aAAAABAEAAA8AAABkcnMvZG93bnJldi54bWxMj81OwzAQhO9IvIO1SNyoQ4Go&#10;hDhVVX7EtQGpHJ14G0eN12nstuHt2XJpLyONZjXzbT4fXScOOITWk4L7SQICqfampUbB99f73QxE&#10;iJqM7jyhgl8MMC+ur3KdGX+kFR7K2AguoZBpBTbGPpMy1BadDhPfI3G28YPTke3QSDPoI5e7Tk6T&#10;JJVOt8QLVve4tFhvy71TkL5+LGy/Tn92m2n4DJXfxtK/KXV7My5eQEQc4/kYTviMDgUzVX5PJohO&#10;AT8S//WUPT+wrRQ8PSYgi1xewhd/AAAA//8DAFBLAQItABQABgAIAAAAIQC2gziS/gAAAOEBAAAT&#10;AAAAAAAAAAAAAAAAAAAAAABbQ29udGVudF9UeXBlc10ueG1sUEsBAi0AFAAGAAgAAAAhADj9If/W&#10;AAAAlAEAAAsAAAAAAAAAAAAAAAAALwEAAF9yZWxzLy5yZWxzUEsBAi0AFAAGAAgAAAAhACEgHeAT&#10;AgAAIgQAAA4AAAAAAAAAAAAAAAAALgIAAGRycy9lMm9Eb2MueG1sUEsBAi0AFAAGAAgAAAAhAFtF&#10;/i/aAAAABAEAAA8AAAAAAAAAAAAAAAAAbQQAAGRycy9kb3ducmV2LnhtbFBLBQYAAAAABAAEAPMA&#10;AAB0BQAAAAA=&#10;" filled="f" stroked="f">
              <v:textbox style="mso-fit-shape-to-text:t" inset="20pt,0,0,15pt">
                <w:txbxContent>
                  <w:p w14:paraId="6FC67747" w14:textId="2BDAD7CE" w:rsidR="00C83B98" w:rsidRPr="00C83B98" w:rsidRDefault="00C83B98" w:rsidP="00C83B98">
                    <w:pPr>
                      <w:rPr>
                        <w:rFonts w:ascii="Aptos" w:eastAsia="Aptos" w:hAnsi="Aptos" w:cs="Aptos"/>
                        <w:noProof/>
                        <w:color w:val="FF0000"/>
                        <w:sz w:val="20"/>
                        <w:szCs w:val="20"/>
                      </w:rPr>
                    </w:pPr>
                    <w:r w:rsidRPr="00C83B98">
                      <w:rPr>
                        <w:rFonts w:ascii="Aptos" w:eastAsia="Aptos" w:hAnsi="Aptos" w:cs="Aptos"/>
                        <w:noProof/>
                        <w:color w:val="FF0000"/>
                        <w:sz w:val="20"/>
                        <w:szCs w:val="20"/>
                      </w:rPr>
                      <w:t>Internal Restricted</w:t>
                    </w:r>
                  </w:p>
                </w:txbxContent>
              </v:textbox>
              <w10:wrap anchorx="page" anchory="page"/>
            </v:shape>
          </w:pict>
        </mc:Fallback>
      </mc:AlternateContent>
    </w:r>
  </w:p>
  <w:sdt>
    <w:sdtPr>
      <w:id w:val="1283837957"/>
      <w:docPartObj>
        <w:docPartGallery w:val="Page Numbers (Bottom of Page)"/>
        <w:docPartUnique/>
      </w:docPartObj>
    </w:sdtPr>
    <w:sdtEndPr>
      <w:rPr>
        <w:noProof/>
      </w:rPr>
    </w:sdtEndPr>
    <w:sdtContent>
      <w:p w14:paraId="3D3D22A9" w14:textId="791A157D" w:rsidR="00053EDE" w:rsidRDefault="00053EDE" w:rsidP="007B602C">
        <w:pPr>
          <w:pStyle w:val="Footer"/>
        </w:pPr>
        <w:r w:rsidRPr="47084727">
          <w:fldChar w:fldCharType="begin"/>
        </w:r>
        <w:r>
          <w:instrText xml:space="preserve"> PAGE   \* MERGEFORMAT </w:instrText>
        </w:r>
        <w:r w:rsidRPr="47084727">
          <w:fldChar w:fldCharType="separate"/>
        </w:r>
        <w:r w:rsidR="47084727" w:rsidRPr="47084727">
          <w:rPr>
            <w:noProof/>
          </w:rPr>
          <w:t>1</w:t>
        </w:r>
        <w:r w:rsidRPr="47084727">
          <w:rPr>
            <w:noProof/>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05"/>
      <w:gridCol w:w="3005"/>
      <w:gridCol w:w="3005"/>
    </w:tblGrid>
    <w:tr w:rsidR="4A82CADE" w14:paraId="0750DC17" w14:textId="77777777" w:rsidTr="4A82CADE">
      <w:trPr>
        <w:trHeight w:val="300"/>
      </w:trPr>
      <w:tc>
        <w:tcPr>
          <w:tcW w:w="3005" w:type="dxa"/>
        </w:tcPr>
        <w:p w14:paraId="11C588BC" w14:textId="40ECC576" w:rsidR="4A82CADE" w:rsidRDefault="00C83B98" w:rsidP="4A82CADE">
          <w:pPr>
            <w:pStyle w:val="Header"/>
            <w:ind w:left="-115"/>
          </w:pPr>
          <w:r>
            <w:rPr>
              <w:noProof/>
            </w:rPr>
            <mc:AlternateContent>
              <mc:Choice Requires="wps">
                <w:drawing>
                  <wp:anchor distT="0" distB="0" distL="0" distR="0" simplePos="0" relativeHeight="251661312" behindDoc="0" locked="0" layoutInCell="1" allowOverlap="1" wp14:anchorId="566026D1" wp14:editId="53226A33">
                    <wp:simplePos x="635" y="635"/>
                    <wp:positionH relativeFrom="page">
                      <wp:align>left</wp:align>
                    </wp:positionH>
                    <wp:positionV relativeFrom="page">
                      <wp:align>bottom</wp:align>
                    </wp:positionV>
                    <wp:extent cx="1225550" cy="342900"/>
                    <wp:effectExtent l="0" t="0" r="12700" b="0"/>
                    <wp:wrapNone/>
                    <wp:docPr id="1465306003" name="Text Box 4" descr="Internal Restrict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25550" cy="342900"/>
                            </a:xfrm>
                            <a:prstGeom prst="rect">
                              <a:avLst/>
                            </a:prstGeom>
                            <a:noFill/>
                            <a:ln>
                              <a:noFill/>
                            </a:ln>
                          </wps:spPr>
                          <wps:txbx>
                            <w:txbxContent>
                              <w:p w14:paraId="077CF7A0" w14:textId="6034580A" w:rsidR="00C83B98" w:rsidRPr="00C83B98" w:rsidRDefault="00C83B98" w:rsidP="00C83B98">
                                <w:pPr>
                                  <w:rPr>
                                    <w:rFonts w:ascii="Aptos" w:eastAsia="Aptos" w:hAnsi="Aptos" w:cs="Aptos"/>
                                    <w:noProof/>
                                    <w:color w:val="FF0000"/>
                                    <w:sz w:val="20"/>
                                    <w:szCs w:val="20"/>
                                  </w:rPr>
                                </w:pPr>
                                <w:r w:rsidRPr="00C83B98">
                                  <w:rPr>
                                    <w:rFonts w:ascii="Aptos" w:eastAsia="Aptos" w:hAnsi="Aptos" w:cs="Aptos"/>
                                    <w:noProof/>
                                    <w:color w:val="FF0000"/>
                                    <w:sz w:val="20"/>
                                    <w:szCs w:val="20"/>
                                  </w:rPr>
                                  <w:t>Internal Restricted</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66026D1" id="_x0000_t202" coordsize="21600,21600" o:spt="202" path="m,l,21600r21600,l21600,xe">
                    <v:stroke joinstyle="miter"/>
                    <v:path gradientshapeok="t" o:connecttype="rect"/>
                  </v:shapetype>
                  <v:shape id="Text Box 4" o:spid="_x0000_s1030" type="#_x0000_t202" alt="Internal Restricted" style="position:absolute;left:0;text-align:left;margin-left:0;margin-top:0;width:96.5pt;height:27pt;z-index:251661312;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g3vtEwIAACIEAAAOAAAAZHJzL2Uyb0RvYy54bWysU01v2zAMvQ/YfxB0X+x4ybAacYqsRYYB&#10;RVsgHXpWZCk2IIuCxMTOfv0oJU62bqdhF5kmKX6897S4HTrDDsqHFmzFp5OcM2Ul1K3dVfz7y/rD&#10;Z84CClsLA1ZV/KgCv12+f7foXakKaMDUyjMqYkPZu4o3iK7MsiAb1YkwAacsBTX4TiD9+l1We9FT&#10;9c5kRZ5/ynrwtfMgVQjkvT8F+TLV11pJfNI6KGSm4jQbptOncxvPbLkQ5c4L17TyPIb4hyk60Vpq&#10;eil1L1CwvW//KNW10kMAjRMJXQZat1KlHWibaf5mm00jnEq7EDjBXWAK/6+sfDxs3LNnOHyBgQiM&#10;gPQulIGccZ9B+y5+aVJGcYLweIFNDchkvFQU8/mcQpJiH2fFTZ5wza63nQ/4VUHHolFxT7QktMTh&#10;ISB1pNQxJTazsG6NSdQY+5uDEqMnu44YLRy2A2vris/G8bdQH2krDyfCg5Prllo/iIDPwhPDNC2p&#10;Fp/o0Ab6isPZ4qwB/+Nv/phPwFOUs54UU3FLkubMfLNESDGf5bQ3w/RHhh+NbTKmN/k8xu2+uwMS&#10;45TehZPJjMloRlN76F5J1KvYjULCSupZ8e1o3uFJv/QopFqtUhKJyQl8sBsnY+mIWQT0ZXgV3p1R&#10;R+LrEUZNifIN+KfceDO41R6JgsRMxPeE5hl2EmIi7PxootJ//U9Z16e9/AkAAP//AwBQSwMEFAAG&#10;AAgAAAAhAFtF/i/aAAAABAEAAA8AAABkcnMvZG93bnJldi54bWxMj81OwzAQhO9IvIO1SNyoQ4Go&#10;hDhVVX7EtQGpHJ14G0eN12nstuHt2XJpLyONZjXzbT4fXScOOITWk4L7SQICqfampUbB99f73QxE&#10;iJqM7jyhgl8MMC+ur3KdGX+kFR7K2AguoZBpBTbGPpMy1BadDhPfI3G28YPTke3QSDPoI5e7Tk6T&#10;JJVOt8QLVve4tFhvy71TkL5+LGy/Tn92m2n4DJXfxtK/KXV7My5eQEQc4/kYTviMDgUzVX5PJohO&#10;AT8S//WUPT+wrRQ8PSYgi1xewhd/AAAA//8DAFBLAQItABQABgAIAAAAIQC2gziS/gAAAOEBAAAT&#10;AAAAAAAAAAAAAAAAAAAAAABbQ29udGVudF9UeXBlc10ueG1sUEsBAi0AFAAGAAgAAAAhADj9If/W&#10;AAAAlAEAAAsAAAAAAAAAAAAAAAAALwEAAF9yZWxzLy5yZWxzUEsBAi0AFAAGAAgAAAAhAHODe+0T&#10;AgAAIgQAAA4AAAAAAAAAAAAAAAAALgIAAGRycy9lMm9Eb2MueG1sUEsBAi0AFAAGAAgAAAAhAFtF&#10;/i/aAAAABAEAAA8AAAAAAAAAAAAAAAAAbQQAAGRycy9kb3ducmV2LnhtbFBLBQYAAAAABAAEAPMA&#10;AAB0BQAAAAA=&#10;" filled="f" stroked="f">
                    <v:textbox style="mso-fit-shape-to-text:t" inset="20pt,0,0,15pt">
                      <w:txbxContent>
                        <w:p w14:paraId="077CF7A0" w14:textId="6034580A" w:rsidR="00C83B98" w:rsidRPr="00C83B98" w:rsidRDefault="00C83B98" w:rsidP="00C83B98">
                          <w:pPr>
                            <w:rPr>
                              <w:rFonts w:ascii="Aptos" w:eastAsia="Aptos" w:hAnsi="Aptos" w:cs="Aptos"/>
                              <w:noProof/>
                              <w:color w:val="FF0000"/>
                              <w:sz w:val="20"/>
                              <w:szCs w:val="20"/>
                            </w:rPr>
                          </w:pPr>
                          <w:r w:rsidRPr="00C83B98">
                            <w:rPr>
                              <w:rFonts w:ascii="Aptos" w:eastAsia="Aptos" w:hAnsi="Aptos" w:cs="Aptos"/>
                              <w:noProof/>
                              <w:color w:val="FF0000"/>
                              <w:sz w:val="20"/>
                              <w:szCs w:val="20"/>
                            </w:rPr>
                            <w:t>Internal Restricted</w:t>
                          </w:r>
                        </w:p>
                      </w:txbxContent>
                    </v:textbox>
                    <w10:wrap anchorx="page" anchory="page"/>
                  </v:shape>
                </w:pict>
              </mc:Fallback>
            </mc:AlternateContent>
          </w:r>
        </w:p>
      </w:tc>
      <w:tc>
        <w:tcPr>
          <w:tcW w:w="3005" w:type="dxa"/>
        </w:tcPr>
        <w:p w14:paraId="3D40B73D" w14:textId="1E0C219E" w:rsidR="4A82CADE" w:rsidRDefault="4A82CADE" w:rsidP="4A82CADE">
          <w:pPr>
            <w:pStyle w:val="Header"/>
            <w:jc w:val="center"/>
          </w:pPr>
        </w:p>
      </w:tc>
      <w:tc>
        <w:tcPr>
          <w:tcW w:w="3005" w:type="dxa"/>
        </w:tcPr>
        <w:p w14:paraId="7353D644" w14:textId="778868EF" w:rsidR="4A82CADE" w:rsidRDefault="4A82CADE" w:rsidP="4A82CADE">
          <w:pPr>
            <w:pStyle w:val="Header"/>
            <w:ind w:right="-115"/>
            <w:jc w:val="right"/>
          </w:pPr>
        </w:p>
      </w:tc>
    </w:tr>
  </w:tbl>
  <w:p w14:paraId="1475F77A" w14:textId="63DF0750" w:rsidR="4A82CADE" w:rsidRDefault="4A82CADE" w:rsidP="4A82CAD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06F4D81" w14:textId="77777777" w:rsidR="00E73440" w:rsidRDefault="00E73440" w:rsidP="007B602C">
      <w:r>
        <w:separator/>
      </w:r>
    </w:p>
  </w:footnote>
  <w:footnote w:type="continuationSeparator" w:id="0">
    <w:p w14:paraId="71F1C12F" w14:textId="77777777" w:rsidR="00E73440" w:rsidRDefault="00E73440" w:rsidP="007B602C">
      <w:r>
        <w:continuationSeparator/>
      </w:r>
    </w:p>
  </w:footnote>
  <w:footnote w:type="continuationNotice" w:id="1">
    <w:p w14:paraId="57DCB0C0" w14:textId="77777777" w:rsidR="00E73440" w:rsidRDefault="00E73440" w:rsidP="007B602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7AA45E" w14:textId="51B74250" w:rsidR="00C83B98" w:rsidRDefault="00C83B98">
    <w:pPr>
      <w:pStyle w:val="Header"/>
    </w:pPr>
    <w:r>
      <w:rPr>
        <w:noProof/>
      </w:rPr>
      <mc:AlternateContent>
        <mc:Choice Requires="wps">
          <w:drawing>
            <wp:anchor distT="0" distB="0" distL="0" distR="0" simplePos="0" relativeHeight="251659264" behindDoc="0" locked="0" layoutInCell="1" allowOverlap="1" wp14:anchorId="7E77CBCE" wp14:editId="5F22D9A0">
              <wp:simplePos x="635" y="635"/>
              <wp:positionH relativeFrom="page">
                <wp:align>left</wp:align>
              </wp:positionH>
              <wp:positionV relativeFrom="page">
                <wp:align>top</wp:align>
              </wp:positionV>
              <wp:extent cx="1225550" cy="342900"/>
              <wp:effectExtent l="0" t="0" r="12700" b="0"/>
              <wp:wrapNone/>
              <wp:docPr id="390082059" name="Text Box 2" descr="Internal Restrict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225550" cy="342900"/>
                      </a:xfrm>
                      <a:prstGeom prst="rect">
                        <a:avLst/>
                      </a:prstGeom>
                      <a:noFill/>
                      <a:ln>
                        <a:noFill/>
                      </a:ln>
                    </wps:spPr>
                    <wps:txbx>
                      <w:txbxContent>
                        <w:p w14:paraId="0BDE3A12" w14:textId="67666AFA" w:rsidR="00C83B98" w:rsidRPr="00C83B98" w:rsidRDefault="00C83B98" w:rsidP="00C83B98">
                          <w:pPr>
                            <w:rPr>
                              <w:rFonts w:ascii="Aptos" w:eastAsia="Aptos" w:hAnsi="Aptos" w:cs="Aptos"/>
                              <w:noProof/>
                              <w:color w:val="FF0000"/>
                              <w:sz w:val="20"/>
                              <w:szCs w:val="20"/>
                            </w:rPr>
                          </w:pPr>
                          <w:r w:rsidRPr="00C83B98">
                            <w:rPr>
                              <w:rFonts w:ascii="Aptos" w:eastAsia="Aptos" w:hAnsi="Aptos" w:cs="Aptos"/>
                              <w:noProof/>
                              <w:color w:val="FF0000"/>
                              <w:sz w:val="20"/>
                              <w:szCs w:val="20"/>
                            </w:rPr>
                            <w:t>Internal Restricted</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7E77CBCE" id="_x0000_t202" coordsize="21600,21600" o:spt="202" path="m,l,21600r21600,l21600,xe">
              <v:stroke joinstyle="miter"/>
              <v:path gradientshapeok="t" o:connecttype="rect"/>
            </v:shapetype>
            <v:shape id="Text Box 2" o:spid="_x0000_s1026" type="#_x0000_t202" alt="Internal Restricted" style="position:absolute;margin-left:0;margin-top:0;width:96.5pt;height:27pt;z-index:251659264;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K1EIDgIAABsEAAAOAAAAZHJzL2Uyb0RvYy54bWysU0uP0zAQviPxHyzfadKwRWzUdFV2VYRU&#10;7a7URXt2HbuJFHsse9qk/HrGbtrCwglxsefleXzzeX43mI4dlA8t2IpPJzlnykqoW7ur+PeX1YfP&#10;nAUUthYdWFXxowr8bvH+3bx3pSqgga5WnlESG8reVbxBdGWWBdkoI8IEnLLk1OCNQFL9Lqu96Cm7&#10;6bIizz9lPfjaeZAqBLI+nJx8kfJrrSQ+aR0Usq7i1Bum06dzG89sMRflzgvXtHJsQ/xDF0a0lope&#10;Uj0IFGzv2z9SmVZ6CKBxIsFkoHUrVZqBppnmb6bZNMKpNAuBE9wFpvD/0srHw8Y9e4bDFxhogRGQ&#10;3oUykDHOM2hv4k2dMvIThMcLbGpAJuOjopjNZuSS5Pt4U9zmCdfs+tr5gF8VGBaFintaS0JLHNYB&#10;qSKFnkNiMQurtuvSajr7m4ECoyW7thglHLbD2PcW6iON4+G06eDkqqWaaxHwWXhaLbVJdMUnOnQH&#10;fcVhlDhrwP/4mz3GE+Lk5awnqlTcEpc5675Z2kQxu8lpYIZJm97ms6j5pJGwPQt2b+6BWDilD+Fk&#10;EmMcdmdRezCvxOZlrEYuYSXVrDiexXs8EZd+g1TLZQoiFjmBa7txMqaOYEUkX4ZX4d0IN9KiHuFM&#10;JlG+Qf0UG18Gt9wjYZ9WEoE9oTniTQxMmxp/S6T4r3qKuv7pxU8AAAD//wMAUEsDBBQABgAIAAAA&#10;IQDNnGhu2wAAAAQBAAAPAAAAZHJzL2Rvd25yZXYueG1sTI9PS8NAEMXvgt9hGcGb3VXbYmM2RQoF&#10;BUtpLfW6zU7+YHY2ZCdN/PZuvejlweMN7/0mXY6uEWfsQu1Jw/1EgUDKva2p1HD4WN89gQhsyJrG&#10;E2r4xgDL7PoqNYn1A+3wvOdSxBIKidFQMbeJlCGv0Jkw8S1SzArfOcPRdqW0nRliuWvkg1Jz6UxN&#10;caEyLa4qzL/2vdPwOg2f3BfFLGzeN4N6G9yh3x61vr0ZX55BMI78dwwX/IgOWWQ6+Z5sEI2G+Aj/&#10;6iVbPEZ70jCbKpBZKv/DZz8AAAD//wMAUEsBAi0AFAAGAAgAAAAhALaDOJL+AAAA4QEAABMAAAAA&#10;AAAAAAAAAAAAAAAAAFtDb250ZW50X1R5cGVzXS54bWxQSwECLQAUAAYACAAAACEAOP0h/9YAAACU&#10;AQAACwAAAAAAAAAAAAAAAAAvAQAAX3JlbHMvLnJlbHNQSwECLQAUAAYACAAAACEAdStRCA4CAAAb&#10;BAAADgAAAAAAAAAAAAAAAAAuAgAAZHJzL2Uyb0RvYy54bWxQSwECLQAUAAYACAAAACEAzZxobtsA&#10;AAAEAQAADwAAAAAAAAAAAAAAAABoBAAAZHJzL2Rvd25yZXYueG1sUEsFBgAAAAAEAAQA8wAAAHAF&#10;AAAAAA==&#10;" filled="f" stroked="f">
              <v:textbox style="mso-fit-shape-to-text:t" inset="20pt,15pt,0,0">
                <w:txbxContent>
                  <w:p w14:paraId="0BDE3A12" w14:textId="67666AFA" w:rsidR="00C83B98" w:rsidRPr="00C83B98" w:rsidRDefault="00C83B98" w:rsidP="00C83B98">
                    <w:pPr>
                      <w:rPr>
                        <w:rFonts w:ascii="Aptos" w:eastAsia="Aptos" w:hAnsi="Aptos" w:cs="Aptos"/>
                        <w:noProof/>
                        <w:color w:val="FF0000"/>
                        <w:sz w:val="20"/>
                        <w:szCs w:val="20"/>
                      </w:rPr>
                    </w:pPr>
                    <w:r w:rsidRPr="00C83B98">
                      <w:rPr>
                        <w:rFonts w:ascii="Aptos" w:eastAsia="Aptos" w:hAnsi="Aptos" w:cs="Aptos"/>
                        <w:noProof/>
                        <w:color w:val="FF0000"/>
                        <w:sz w:val="20"/>
                        <w:szCs w:val="20"/>
                      </w:rPr>
                      <w:t>Internal Restricted</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0F8892" w14:textId="465E3066" w:rsidR="007C0CCE" w:rsidRPr="00837C0E" w:rsidRDefault="00C83B98" w:rsidP="005C1618">
    <w:pPr>
      <w:pStyle w:val="Header"/>
      <w:rPr>
        <w:u w:val="single"/>
      </w:rPr>
    </w:pPr>
    <w:r>
      <w:rPr>
        <w:noProof/>
        <w:u w:val="single"/>
      </w:rPr>
      <mc:AlternateContent>
        <mc:Choice Requires="wps">
          <w:drawing>
            <wp:anchor distT="0" distB="0" distL="0" distR="0" simplePos="0" relativeHeight="251660288" behindDoc="0" locked="0" layoutInCell="1" allowOverlap="1" wp14:anchorId="267383C3" wp14:editId="323053E9">
              <wp:simplePos x="635" y="635"/>
              <wp:positionH relativeFrom="page">
                <wp:align>left</wp:align>
              </wp:positionH>
              <wp:positionV relativeFrom="page">
                <wp:align>top</wp:align>
              </wp:positionV>
              <wp:extent cx="1225550" cy="342900"/>
              <wp:effectExtent l="0" t="0" r="12700" b="0"/>
              <wp:wrapNone/>
              <wp:docPr id="450250954" name="Text Box 3" descr="Internal Restrict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225550" cy="342900"/>
                      </a:xfrm>
                      <a:prstGeom prst="rect">
                        <a:avLst/>
                      </a:prstGeom>
                      <a:noFill/>
                      <a:ln>
                        <a:noFill/>
                      </a:ln>
                    </wps:spPr>
                    <wps:txbx>
                      <w:txbxContent>
                        <w:p w14:paraId="15B9B91E" w14:textId="10FF6E1F" w:rsidR="00C83B98" w:rsidRPr="00C83B98" w:rsidRDefault="00C83B98" w:rsidP="00C83B98">
                          <w:pPr>
                            <w:rPr>
                              <w:rFonts w:ascii="Aptos" w:eastAsia="Aptos" w:hAnsi="Aptos" w:cs="Aptos"/>
                              <w:noProof/>
                              <w:color w:val="FF0000"/>
                              <w:sz w:val="20"/>
                              <w:szCs w:val="20"/>
                            </w:rPr>
                          </w:pPr>
                          <w:r w:rsidRPr="00C83B98">
                            <w:rPr>
                              <w:rFonts w:ascii="Aptos" w:eastAsia="Aptos" w:hAnsi="Aptos" w:cs="Aptos"/>
                              <w:noProof/>
                              <w:color w:val="FF0000"/>
                              <w:sz w:val="20"/>
                              <w:szCs w:val="20"/>
                            </w:rPr>
                            <w:t>Internal Restricted</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267383C3" id="_x0000_t202" coordsize="21600,21600" o:spt="202" path="m,l,21600r21600,l21600,xe">
              <v:stroke joinstyle="miter"/>
              <v:path gradientshapeok="t" o:connecttype="rect"/>
            </v:shapetype>
            <v:shape id="Text Box 3" o:spid="_x0000_s1027" type="#_x0000_t202" alt="Internal Restricted" style="position:absolute;margin-left:0;margin-top:0;width:96.5pt;height:27pt;z-index:251660288;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j6eEQIAACIEAAAOAAAAZHJzL2Uyb0RvYy54bWysU01v2zAMvQ/YfxB0X+x4zbAacYqsRYYB&#10;QVsgHXpWZCk2YImCxMTOfv0o5avteip2kUmR5sd7T9ObwXRsp3xowVZ8PMo5U1ZC3dpNxX8/Lb58&#10;5yygsLXowKqK71XgN7PPn6a9K1UBDXS18oyK2FD2ruINoiuzLMhGGRFG4JSloAZvBJLrN1ntRU/V&#10;TZcVef4t68HXzoNUIdDt3SHIZ6m+1krig9ZBIesqTrNhOn061/HMZlNRbrxwTSuPY4gPTGFEa6np&#10;udSdQMG2vv2nlGmlhwAaRxJMBlq3UqUdaJtx/mabVSOcSrsQOMGdYQr/r6y8363co2c4/ICBCIyA&#10;9C6UgS7jPoP2Jn5pUkZxgnB/hk0NyGT8qSgmkwmFJMW+XhXXecI1u/ztfMCfCgyLRsU90ZLQErtl&#10;QOpIqaeU2MzCou26RE1nX11QYrzJLiNGC4f1wNr6xfhrqPe0lYcD4cHJRUutlyLgo/DEME1LqsUH&#10;OnQHfcXhaHHWgP/z3n3MJ+ApyllPiqm4JUlz1v2yREgxucppb4bJG1/nk+j55JGxPhl2a26BxDim&#10;d+FkMmMedidTezDPJOp57EYhYSX1rDiezFs86JcehVTzeUoiMTmBS7tyMpaOmEVAn4Zn4d0RdSS+&#10;7uGkKVG+Af+QG/8Mbr5FoiAxE/E9oHmEnYSYCDs+mqj0l37Kujzt2V8AAAD//wMAUEsDBBQABgAI&#10;AAAAIQDNnGhu2wAAAAQBAAAPAAAAZHJzL2Rvd25yZXYueG1sTI9PS8NAEMXvgt9hGcGb3VXbYmM2&#10;RQoFBUtpLfW6zU7+YHY2ZCdN/PZuvejlweMN7/0mXY6uEWfsQu1Jw/1EgUDKva2p1HD4WN89gQhs&#10;yJrGE2r4xgDL7PoqNYn1A+3wvOdSxBIKidFQMbeJlCGv0Jkw8S1SzArfOcPRdqW0nRliuWvkg1Jz&#10;6UxNcaEyLa4qzL/2vdPwOg2f3BfFLGzeN4N6G9yh3x61vr0ZX55BMI78dwwX/IgOWWQ6+Z5sEI2G&#10;+Aj/6iVbPEZ70jCbKpBZKv/DZz8AAAD//wMAUEsBAi0AFAAGAAgAAAAhALaDOJL+AAAA4QEAABMA&#10;AAAAAAAAAAAAAAAAAAAAAFtDb250ZW50X1R5cGVzXS54bWxQSwECLQAUAAYACAAAACEAOP0h/9YA&#10;AACUAQAACwAAAAAAAAAAAAAAAAAvAQAAX3JlbHMvLnJlbHNQSwECLQAUAAYACAAAACEAHv4+nhEC&#10;AAAiBAAADgAAAAAAAAAAAAAAAAAuAgAAZHJzL2Uyb0RvYy54bWxQSwECLQAUAAYACAAAACEAzZxo&#10;btsAAAAEAQAADwAAAAAAAAAAAAAAAABrBAAAZHJzL2Rvd25yZXYueG1sUEsFBgAAAAAEAAQA8wAA&#10;AHMFAAAAAA==&#10;" filled="f" stroked="f">
              <v:textbox style="mso-fit-shape-to-text:t" inset="20pt,15pt,0,0">
                <w:txbxContent>
                  <w:p w14:paraId="15B9B91E" w14:textId="10FF6E1F" w:rsidR="00C83B98" w:rsidRPr="00C83B98" w:rsidRDefault="00C83B98" w:rsidP="00C83B98">
                    <w:pPr>
                      <w:rPr>
                        <w:rFonts w:ascii="Aptos" w:eastAsia="Aptos" w:hAnsi="Aptos" w:cs="Aptos"/>
                        <w:noProof/>
                        <w:color w:val="FF0000"/>
                        <w:sz w:val="20"/>
                        <w:szCs w:val="20"/>
                      </w:rPr>
                    </w:pPr>
                    <w:r w:rsidRPr="00C83B98">
                      <w:rPr>
                        <w:rFonts w:ascii="Aptos" w:eastAsia="Aptos" w:hAnsi="Aptos" w:cs="Aptos"/>
                        <w:noProof/>
                        <w:color w:val="FF0000"/>
                        <w:sz w:val="20"/>
                        <w:szCs w:val="20"/>
                      </w:rPr>
                      <w:t>Internal Restricted</w:t>
                    </w:r>
                  </w:p>
                </w:txbxContent>
              </v:textbox>
              <w10:wrap anchorx="page" anchory="page"/>
            </v:shape>
          </w:pict>
        </mc:Fallback>
      </mc:AlternateContent>
    </w:r>
    <w:r w:rsidR="4A82CADE" w:rsidRPr="4A82CADE">
      <w:rPr>
        <w:u w:val="single"/>
      </w:rPr>
      <w:t xml:space="preserve">CFT </w:t>
    </w:r>
    <w:proofErr w:type="spellStart"/>
    <w:r w:rsidR="4A82CADE" w:rsidRPr="4A82CADE">
      <w:rPr>
        <w:u w:val="single"/>
      </w:rPr>
      <w:t>Coimisiún</w:t>
    </w:r>
    <w:proofErr w:type="spellEnd"/>
    <w:r w:rsidR="4A82CADE" w:rsidRPr="4A82CADE">
      <w:rPr>
        <w:u w:val="single"/>
      </w:rPr>
      <w:t xml:space="preserve"> na Meán</w:t>
    </w:r>
    <w:r w:rsidR="00106BC5">
      <w:tab/>
    </w:r>
    <w:r w:rsidR="4A82CADE" w:rsidRPr="4A82CADE">
      <w:rPr>
        <w:u w:val="single"/>
      </w:rPr>
      <w:t>Tender Response Document</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05"/>
      <w:gridCol w:w="3005"/>
      <w:gridCol w:w="3005"/>
    </w:tblGrid>
    <w:tr w:rsidR="4A82CADE" w14:paraId="0C46DC85" w14:textId="77777777" w:rsidTr="4A82CADE">
      <w:trPr>
        <w:trHeight w:val="300"/>
      </w:trPr>
      <w:tc>
        <w:tcPr>
          <w:tcW w:w="3005" w:type="dxa"/>
        </w:tcPr>
        <w:p w14:paraId="4F96EBBB" w14:textId="7F93BA00" w:rsidR="4A82CADE" w:rsidRDefault="4A82CADE" w:rsidP="4A82CADE">
          <w:pPr>
            <w:pStyle w:val="Header"/>
            <w:ind w:left="-115"/>
          </w:pPr>
        </w:p>
      </w:tc>
      <w:tc>
        <w:tcPr>
          <w:tcW w:w="3005" w:type="dxa"/>
        </w:tcPr>
        <w:p w14:paraId="2CE6A4A4" w14:textId="0B6471A0" w:rsidR="4A82CADE" w:rsidRDefault="4A82CADE" w:rsidP="4A82CADE">
          <w:pPr>
            <w:pStyle w:val="Header"/>
            <w:jc w:val="center"/>
          </w:pPr>
        </w:p>
      </w:tc>
      <w:tc>
        <w:tcPr>
          <w:tcW w:w="3005" w:type="dxa"/>
        </w:tcPr>
        <w:p w14:paraId="69463D5B" w14:textId="30783A63" w:rsidR="4A82CADE" w:rsidRDefault="4A82CADE" w:rsidP="4A82CADE">
          <w:pPr>
            <w:pStyle w:val="Header"/>
            <w:ind w:right="-115"/>
            <w:jc w:val="right"/>
          </w:pPr>
        </w:p>
      </w:tc>
    </w:tr>
  </w:tbl>
  <w:p w14:paraId="57C5C214" w14:textId="43D6062D" w:rsidR="4A82CADE" w:rsidRDefault="4A82CADE" w:rsidP="4A82CAD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0905BB"/>
    <w:multiLevelType w:val="multilevel"/>
    <w:tmpl w:val="19D430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81D6F7E"/>
    <w:multiLevelType w:val="multilevel"/>
    <w:tmpl w:val="03BEE7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914045D"/>
    <w:multiLevelType w:val="multilevel"/>
    <w:tmpl w:val="9FBEACBA"/>
    <w:lvl w:ilvl="0">
      <w:start w:val="1"/>
      <w:numFmt w:val="decimal"/>
      <w:pStyle w:val="MFNumLev1"/>
      <w:lvlText w:val="%1."/>
      <w:lvlJc w:val="left"/>
      <w:pPr>
        <w:tabs>
          <w:tab w:val="num" w:pos="720"/>
        </w:tabs>
        <w:ind w:left="720" w:hanging="720"/>
      </w:pPr>
      <w:rPr>
        <w:rFonts w:hint="default"/>
        <w:b/>
        <w:i w:val="0"/>
      </w:rPr>
    </w:lvl>
    <w:lvl w:ilvl="1">
      <w:start w:val="1"/>
      <w:numFmt w:val="decimal"/>
      <w:pStyle w:val="MFNumLev2"/>
      <w:lvlText w:val="%1.%2"/>
      <w:lvlJc w:val="left"/>
      <w:pPr>
        <w:tabs>
          <w:tab w:val="num" w:pos="720"/>
        </w:tabs>
        <w:ind w:left="720" w:hanging="720"/>
      </w:pPr>
      <w:rPr>
        <w:rFonts w:hint="default"/>
        <w:b/>
      </w:rPr>
    </w:lvl>
    <w:lvl w:ilvl="2">
      <w:start w:val="1"/>
      <w:numFmt w:val="lowerLetter"/>
      <w:pStyle w:val="MFNumLev3"/>
      <w:lvlText w:val="(%3)"/>
      <w:lvlJc w:val="left"/>
      <w:pPr>
        <w:tabs>
          <w:tab w:val="num" w:pos="1440"/>
        </w:tabs>
        <w:ind w:left="1440" w:hanging="720"/>
      </w:pPr>
      <w:rPr>
        <w:rFonts w:hint="default"/>
      </w:rPr>
    </w:lvl>
    <w:lvl w:ilvl="3">
      <w:start w:val="1"/>
      <w:numFmt w:val="lowerRoman"/>
      <w:pStyle w:val="MFNumLev4"/>
      <w:lvlText w:val="(%4)"/>
      <w:lvlJc w:val="left"/>
      <w:pPr>
        <w:tabs>
          <w:tab w:val="num" w:pos="2160"/>
        </w:tabs>
        <w:ind w:left="2160" w:hanging="720"/>
      </w:pPr>
      <w:rPr>
        <w:rFonts w:hint="default"/>
      </w:rPr>
    </w:lvl>
    <w:lvl w:ilvl="4">
      <w:start w:val="1"/>
      <w:numFmt w:val="upperLetter"/>
      <w:pStyle w:val="MFNumLev5"/>
      <w:lvlText w:val="(%5)"/>
      <w:lvlJc w:val="left"/>
      <w:pPr>
        <w:tabs>
          <w:tab w:val="num" w:pos="2880"/>
        </w:tabs>
        <w:ind w:left="2880" w:hanging="720"/>
      </w:pPr>
      <w:rPr>
        <w:rFonts w:hint="default"/>
      </w:rPr>
    </w:lvl>
    <w:lvl w:ilvl="5">
      <w:start w:val="1"/>
      <w:numFmt w:val="decimal"/>
      <w:pStyle w:val="MFNumLev6"/>
      <w:lvlText w:val="(%6)"/>
      <w:lvlJc w:val="left"/>
      <w:pPr>
        <w:tabs>
          <w:tab w:val="num" w:pos="3600"/>
        </w:tabs>
        <w:ind w:left="3600" w:hanging="720"/>
      </w:pPr>
      <w:rPr>
        <w:rFonts w:hint="default"/>
      </w:rPr>
    </w:lvl>
    <w:lvl w:ilvl="6">
      <w:start w:val="1"/>
      <w:numFmt w:val="decimal"/>
      <w:lvlText w:val="%1.%2.%3.%4.%5.%6.%7."/>
      <w:lvlJc w:val="left"/>
      <w:pPr>
        <w:tabs>
          <w:tab w:val="num" w:pos="3960"/>
        </w:tabs>
        <w:ind w:left="3240" w:hanging="1080"/>
      </w:pPr>
      <w:rPr>
        <w:rFonts w:hint="default"/>
      </w:rPr>
    </w:lvl>
    <w:lvl w:ilvl="7">
      <w:start w:val="1"/>
      <w:numFmt w:val="decimal"/>
      <w:lvlText w:val="%1.%2.%3.%4.%5.%6.%7.%8."/>
      <w:lvlJc w:val="left"/>
      <w:pPr>
        <w:tabs>
          <w:tab w:val="num" w:pos="4680"/>
        </w:tabs>
        <w:ind w:left="3744" w:hanging="1224"/>
      </w:pPr>
      <w:rPr>
        <w:rFonts w:hint="default"/>
      </w:rPr>
    </w:lvl>
    <w:lvl w:ilvl="8">
      <w:start w:val="1"/>
      <w:numFmt w:val="decimal"/>
      <w:lvlText w:val="%1.%2.%3.%4.%5.%6.%7.%8.%9."/>
      <w:lvlJc w:val="left"/>
      <w:pPr>
        <w:tabs>
          <w:tab w:val="num" w:pos="5400"/>
        </w:tabs>
        <w:ind w:left="4320" w:hanging="1440"/>
      </w:pPr>
      <w:rPr>
        <w:rFonts w:hint="default"/>
      </w:rPr>
    </w:lvl>
  </w:abstractNum>
  <w:abstractNum w:abstractNumId="3" w15:restartNumberingAfterBreak="0">
    <w:nsid w:val="0B685066"/>
    <w:multiLevelType w:val="multilevel"/>
    <w:tmpl w:val="2090A1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3E56709"/>
    <w:multiLevelType w:val="multilevel"/>
    <w:tmpl w:val="4268F8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54A5C46"/>
    <w:multiLevelType w:val="singleLevel"/>
    <w:tmpl w:val="7DC46892"/>
    <w:lvl w:ilvl="0">
      <w:start w:val="1"/>
      <w:numFmt w:val="decimal"/>
      <w:pStyle w:val="Schedule"/>
      <w:lvlText w:val=""/>
      <w:lvlJc w:val="center"/>
      <w:pPr>
        <w:tabs>
          <w:tab w:val="num" w:pos="0"/>
        </w:tabs>
        <w:ind w:left="0" w:firstLine="0"/>
      </w:pPr>
      <w:rPr>
        <w:rFonts w:hint="default"/>
        <w:vanish w:val="0"/>
      </w:rPr>
    </w:lvl>
  </w:abstractNum>
  <w:abstractNum w:abstractNumId="6" w15:restartNumberingAfterBreak="0">
    <w:nsid w:val="15DA12AF"/>
    <w:multiLevelType w:val="multilevel"/>
    <w:tmpl w:val="0E94BA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16AF7141"/>
    <w:multiLevelType w:val="multilevel"/>
    <w:tmpl w:val="4B3E12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9C315B5"/>
    <w:multiLevelType w:val="multilevel"/>
    <w:tmpl w:val="C56EA9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1B930E06"/>
    <w:multiLevelType w:val="multilevel"/>
    <w:tmpl w:val="370C52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20A87EB8"/>
    <w:multiLevelType w:val="hybridMultilevel"/>
    <w:tmpl w:val="36E43D7E"/>
    <w:lvl w:ilvl="0" w:tplc="F836DF6E">
      <w:start w:val="1"/>
      <w:numFmt w:val="lowerRoman"/>
      <w:lvlText w:val="%1."/>
      <w:lvlJc w:val="right"/>
      <w:pPr>
        <w:ind w:left="720" w:hanging="360"/>
      </w:pPr>
      <w:rPr>
        <w:rFonts w:asciiTheme="minorHAnsi" w:hAnsiTheme="minorHAnsi" w:cstheme="minorHAnsi" w:hint="default"/>
        <w:sz w:val="22"/>
        <w:szCs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20DE2421"/>
    <w:multiLevelType w:val="multilevel"/>
    <w:tmpl w:val="99BC6B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22C34D73"/>
    <w:multiLevelType w:val="hybridMultilevel"/>
    <w:tmpl w:val="5BF41884"/>
    <w:lvl w:ilvl="0" w:tplc="1C7AD394">
      <w:start w:val="1"/>
      <w:numFmt w:val="decimal"/>
      <w:lvlText w:val="%1."/>
      <w:lvlJc w:val="left"/>
      <w:pPr>
        <w:ind w:left="930" w:hanging="57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3" w15:restartNumberingAfterBreak="0">
    <w:nsid w:val="25101A97"/>
    <w:multiLevelType w:val="multilevel"/>
    <w:tmpl w:val="960006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316F1BCE"/>
    <w:multiLevelType w:val="hybridMultilevel"/>
    <w:tmpl w:val="E8327B0A"/>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32540EDC"/>
    <w:multiLevelType w:val="hybridMultilevel"/>
    <w:tmpl w:val="2CE4975E"/>
    <w:lvl w:ilvl="0" w:tplc="914822D4">
      <w:start w:val="1"/>
      <w:numFmt w:val="decimal"/>
      <w:pStyle w:val="ResponseList"/>
      <w:lvlText w:val="%1."/>
      <w:lvlJc w:val="left"/>
      <w:pPr>
        <w:ind w:left="720" w:hanging="360"/>
      </w:pPr>
      <w:rPr>
        <w:b w:val="0"/>
        <w:color w:val="1F4E79"/>
      </w:r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6" w15:restartNumberingAfterBreak="0">
    <w:nsid w:val="33365217"/>
    <w:multiLevelType w:val="hybridMultilevel"/>
    <w:tmpl w:val="03A6703C"/>
    <w:lvl w:ilvl="0" w:tplc="FB7694DA">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33365D78"/>
    <w:multiLevelType w:val="multilevel"/>
    <w:tmpl w:val="288256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34B54414"/>
    <w:multiLevelType w:val="multilevel"/>
    <w:tmpl w:val="ED78C5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37D472D6"/>
    <w:multiLevelType w:val="multilevel"/>
    <w:tmpl w:val="A852BB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384C6ABF"/>
    <w:multiLevelType w:val="multilevel"/>
    <w:tmpl w:val="041E65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39C86920"/>
    <w:multiLevelType w:val="multilevel"/>
    <w:tmpl w:val="A00C78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39DA1E10"/>
    <w:multiLevelType w:val="multilevel"/>
    <w:tmpl w:val="E048DC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4022202E"/>
    <w:multiLevelType w:val="hybridMultilevel"/>
    <w:tmpl w:val="618A489C"/>
    <w:lvl w:ilvl="0" w:tplc="18090017">
      <w:start w:val="1"/>
      <w:numFmt w:val="lowerLetter"/>
      <w:lvlText w:val="%1)"/>
      <w:lvlJc w:val="left"/>
      <w:pPr>
        <w:ind w:left="1440" w:hanging="360"/>
      </w:pPr>
    </w:lvl>
    <w:lvl w:ilvl="1" w:tplc="18090019" w:tentative="1">
      <w:start w:val="1"/>
      <w:numFmt w:val="lowerLetter"/>
      <w:lvlText w:val="%2."/>
      <w:lvlJc w:val="left"/>
      <w:pPr>
        <w:ind w:left="2160" w:hanging="360"/>
      </w:pPr>
    </w:lvl>
    <w:lvl w:ilvl="2" w:tplc="1809001B" w:tentative="1">
      <w:start w:val="1"/>
      <w:numFmt w:val="lowerRoman"/>
      <w:lvlText w:val="%3."/>
      <w:lvlJc w:val="right"/>
      <w:pPr>
        <w:ind w:left="2880" w:hanging="180"/>
      </w:pPr>
    </w:lvl>
    <w:lvl w:ilvl="3" w:tplc="1809000F" w:tentative="1">
      <w:start w:val="1"/>
      <w:numFmt w:val="decimal"/>
      <w:lvlText w:val="%4."/>
      <w:lvlJc w:val="left"/>
      <w:pPr>
        <w:ind w:left="3600" w:hanging="360"/>
      </w:pPr>
    </w:lvl>
    <w:lvl w:ilvl="4" w:tplc="18090019" w:tentative="1">
      <w:start w:val="1"/>
      <w:numFmt w:val="lowerLetter"/>
      <w:lvlText w:val="%5."/>
      <w:lvlJc w:val="left"/>
      <w:pPr>
        <w:ind w:left="4320" w:hanging="360"/>
      </w:pPr>
    </w:lvl>
    <w:lvl w:ilvl="5" w:tplc="1809001B" w:tentative="1">
      <w:start w:val="1"/>
      <w:numFmt w:val="lowerRoman"/>
      <w:lvlText w:val="%6."/>
      <w:lvlJc w:val="right"/>
      <w:pPr>
        <w:ind w:left="5040" w:hanging="180"/>
      </w:pPr>
    </w:lvl>
    <w:lvl w:ilvl="6" w:tplc="1809000F" w:tentative="1">
      <w:start w:val="1"/>
      <w:numFmt w:val="decimal"/>
      <w:lvlText w:val="%7."/>
      <w:lvlJc w:val="left"/>
      <w:pPr>
        <w:ind w:left="5760" w:hanging="360"/>
      </w:pPr>
    </w:lvl>
    <w:lvl w:ilvl="7" w:tplc="18090019" w:tentative="1">
      <w:start w:val="1"/>
      <w:numFmt w:val="lowerLetter"/>
      <w:lvlText w:val="%8."/>
      <w:lvlJc w:val="left"/>
      <w:pPr>
        <w:ind w:left="6480" w:hanging="360"/>
      </w:pPr>
    </w:lvl>
    <w:lvl w:ilvl="8" w:tplc="1809001B" w:tentative="1">
      <w:start w:val="1"/>
      <w:numFmt w:val="lowerRoman"/>
      <w:lvlText w:val="%9."/>
      <w:lvlJc w:val="right"/>
      <w:pPr>
        <w:ind w:left="7200" w:hanging="180"/>
      </w:pPr>
    </w:lvl>
  </w:abstractNum>
  <w:abstractNum w:abstractNumId="24" w15:restartNumberingAfterBreak="0">
    <w:nsid w:val="44955BAE"/>
    <w:multiLevelType w:val="multilevel"/>
    <w:tmpl w:val="DEF86A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460E5614"/>
    <w:multiLevelType w:val="multilevel"/>
    <w:tmpl w:val="F77E42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46E877C1"/>
    <w:multiLevelType w:val="hybridMultilevel"/>
    <w:tmpl w:val="D9DEB37A"/>
    <w:lvl w:ilvl="0" w:tplc="2B36099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7" w15:restartNumberingAfterBreak="0">
    <w:nsid w:val="478927B5"/>
    <w:multiLevelType w:val="multilevel"/>
    <w:tmpl w:val="FE0A6B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53274E48"/>
    <w:multiLevelType w:val="multilevel"/>
    <w:tmpl w:val="A9FE15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5419156A"/>
    <w:multiLevelType w:val="hybridMultilevel"/>
    <w:tmpl w:val="55DAE0A6"/>
    <w:lvl w:ilvl="0" w:tplc="84E4876C">
      <w:numFmt w:val="bullet"/>
      <w:lvlText w:val=""/>
      <w:lvlJc w:val="left"/>
      <w:pPr>
        <w:ind w:left="1080" w:hanging="360"/>
      </w:pPr>
      <w:rPr>
        <w:rFonts w:ascii="Arial" w:eastAsia="Times New Roman" w:hAnsi="Arial" w:cs="Arial" w:hint="default"/>
      </w:rPr>
    </w:lvl>
    <w:lvl w:ilvl="1" w:tplc="18090003" w:tentative="1">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30" w15:restartNumberingAfterBreak="0">
    <w:nsid w:val="56233254"/>
    <w:multiLevelType w:val="multilevel"/>
    <w:tmpl w:val="E656F6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58AF0B72"/>
    <w:multiLevelType w:val="multilevel"/>
    <w:tmpl w:val="9D4283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597A77F8"/>
    <w:multiLevelType w:val="hybridMultilevel"/>
    <w:tmpl w:val="DB0E4616"/>
    <w:lvl w:ilvl="0" w:tplc="84E4876C">
      <w:numFmt w:val="bullet"/>
      <w:lvlText w:val=""/>
      <w:lvlJc w:val="left"/>
      <w:pPr>
        <w:ind w:left="720" w:hanging="360"/>
      </w:pPr>
      <w:rPr>
        <w:rFonts w:ascii="Arial" w:eastAsia="Times New Roman" w:hAnsi="Arial" w:cs="Aria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4" w15:restartNumberingAfterBreak="0">
    <w:nsid w:val="59A56860"/>
    <w:multiLevelType w:val="multilevel"/>
    <w:tmpl w:val="E2487B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 w15:restartNumberingAfterBreak="0">
    <w:nsid w:val="5AC91373"/>
    <w:multiLevelType w:val="multilevel"/>
    <w:tmpl w:val="8C76F8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5E9902FE"/>
    <w:multiLevelType w:val="hybridMultilevel"/>
    <w:tmpl w:val="97ECC78A"/>
    <w:lvl w:ilvl="0" w:tplc="7598B458">
      <w:start w:val="1"/>
      <w:numFmt w:val="bullet"/>
      <w:lvlText w:val=""/>
      <w:lvlJc w:val="left"/>
      <w:pPr>
        <w:ind w:left="720" w:hanging="360"/>
      </w:pPr>
      <w:rPr>
        <w:rFonts w:ascii="Symbol" w:hAnsi="Symbol" w:hint="default"/>
      </w:rPr>
    </w:lvl>
    <w:lvl w:ilvl="1" w:tplc="0A08215C">
      <w:start w:val="1"/>
      <w:numFmt w:val="bullet"/>
      <w:lvlText w:val=""/>
      <w:lvlJc w:val="left"/>
      <w:pPr>
        <w:ind w:left="1440" w:hanging="360"/>
      </w:pPr>
      <w:rPr>
        <w:rFonts w:ascii="Symbol" w:hAnsi="Symbol" w:hint="default"/>
      </w:rPr>
    </w:lvl>
    <w:lvl w:ilvl="2" w:tplc="4084952C">
      <w:start w:val="1"/>
      <w:numFmt w:val="bullet"/>
      <w:lvlText w:val=""/>
      <w:lvlJc w:val="left"/>
      <w:pPr>
        <w:ind w:left="2160" w:hanging="360"/>
      </w:pPr>
      <w:rPr>
        <w:rFonts w:ascii="Wingdings" w:hAnsi="Wingdings" w:hint="default"/>
      </w:rPr>
    </w:lvl>
    <w:lvl w:ilvl="3" w:tplc="6734C8F6">
      <w:start w:val="1"/>
      <w:numFmt w:val="bullet"/>
      <w:lvlText w:val=""/>
      <w:lvlJc w:val="left"/>
      <w:pPr>
        <w:ind w:left="2880" w:hanging="360"/>
      </w:pPr>
      <w:rPr>
        <w:rFonts w:ascii="Symbol" w:hAnsi="Symbol" w:hint="default"/>
      </w:rPr>
    </w:lvl>
    <w:lvl w:ilvl="4" w:tplc="22881DA0">
      <w:start w:val="1"/>
      <w:numFmt w:val="bullet"/>
      <w:lvlText w:val="o"/>
      <w:lvlJc w:val="left"/>
      <w:pPr>
        <w:ind w:left="3600" w:hanging="360"/>
      </w:pPr>
      <w:rPr>
        <w:rFonts w:ascii="Courier New" w:hAnsi="Courier New" w:cs="Times New Roman" w:hint="default"/>
      </w:rPr>
    </w:lvl>
    <w:lvl w:ilvl="5" w:tplc="0906876C">
      <w:start w:val="1"/>
      <w:numFmt w:val="bullet"/>
      <w:lvlText w:val=""/>
      <w:lvlJc w:val="left"/>
      <w:pPr>
        <w:ind w:left="4320" w:hanging="360"/>
      </w:pPr>
      <w:rPr>
        <w:rFonts w:ascii="Wingdings" w:hAnsi="Wingdings" w:hint="default"/>
      </w:rPr>
    </w:lvl>
    <w:lvl w:ilvl="6" w:tplc="B8587C1E">
      <w:start w:val="1"/>
      <w:numFmt w:val="bullet"/>
      <w:lvlText w:val=""/>
      <w:lvlJc w:val="left"/>
      <w:pPr>
        <w:ind w:left="5040" w:hanging="360"/>
      </w:pPr>
      <w:rPr>
        <w:rFonts w:ascii="Symbol" w:hAnsi="Symbol" w:hint="default"/>
      </w:rPr>
    </w:lvl>
    <w:lvl w:ilvl="7" w:tplc="0B46FC56">
      <w:start w:val="1"/>
      <w:numFmt w:val="bullet"/>
      <w:lvlText w:val="o"/>
      <w:lvlJc w:val="left"/>
      <w:pPr>
        <w:ind w:left="5760" w:hanging="360"/>
      </w:pPr>
      <w:rPr>
        <w:rFonts w:ascii="Courier New" w:hAnsi="Courier New" w:cs="Times New Roman" w:hint="default"/>
      </w:rPr>
    </w:lvl>
    <w:lvl w:ilvl="8" w:tplc="384294FE">
      <w:start w:val="1"/>
      <w:numFmt w:val="bullet"/>
      <w:lvlText w:val=""/>
      <w:lvlJc w:val="left"/>
      <w:pPr>
        <w:ind w:left="6480" w:hanging="360"/>
      </w:pPr>
      <w:rPr>
        <w:rFonts w:ascii="Wingdings" w:hAnsi="Wingdings" w:hint="default"/>
      </w:rPr>
    </w:lvl>
  </w:abstractNum>
  <w:abstractNum w:abstractNumId="37" w15:restartNumberingAfterBreak="0">
    <w:nsid w:val="5EEA7603"/>
    <w:multiLevelType w:val="multilevel"/>
    <w:tmpl w:val="36F4B5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8" w15:restartNumberingAfterBreak="0">
    <w:nsid w:val="5F9A60FB"/>
    <w:multiLevelType w:val="hybridMultilevel"/>
    <w:tmpl w:val="618A489C"/>
    <w:lvl w:ilvl="0" w:tplc="FFFFFFFF">
      <w:start w:val="1"/>
      <w:numFmt w:val="lowerLetter"/>
      <w:lvlText w:val="%1)"/>
      <w:lvlJc w:val="left"/>
      <w:pPr>
        <w:ind w:left="1440" w:hanging="360"/>
      </w:p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39" w15:restartNumberingAfterBreak="0">
    <w:nsid w:val="60590D41"/>
    <w:multiLevelType w:val="multilevel"/>
    <w:tmpl w:val="4B927C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1" w15:restartNumberingAfterBreak="0">
    <w:nsid w:val="64513D90"/>
    <w:multiLevelType w:val="multilevel"/>
    <w:tmpl w:val="DBA61B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2" w15:restartNumberingAfterBreak="0">
    <w:nsid w:val="69122EAB"/>
    <w:multiLevelType w:val="multilevel"/>
    <w:tmpl w:val="0C34A8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 w15:restartNumberingAfterBreak="0">
    <w:nsid w:val="6C2A636B"/>
    <w:multiLevelType w:val="hybridMultilevel"/>
    <w:tmpl w:val="AE2AF908"/>
    <w:lvl w:ilvl="0" w:tplc="75EC5E5A">
      <w:start w:val="1"/>
      <w:numFmt w:val="lowerLetter"/>
      <w:lvlText w:val="%1."/>
      <w:lvlJc w:val="left"/>
      <w:pPr>
        <w:ind w:left="457" w:hanging="435"/>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4" w15:restartNumberingAfterBreak="0">
    <w:nsid w:val="6FC95281"/>
    <w:multiLevelType w:val="hybridMultilevel"/>
    <w:tmpl w:val="FE103844"/>
    <w:lvl w:ilvl="0" w:tplc="1E26E530">
      <w:start w:val="9"/>
      <w:numFmt w:val="bullet"/>
      <w:lvlText w:val="-"/>
      <w:lvlJc w:val="left"/>
      <w:pPr>
        <w:ind w:left="795" w:hanging="360"/>
      </w:pPr>
      <w:rPr>
        <w:rFonts w:ascii="Calibri" w:eastAsia="Times New Roman" w:hAnsi="Calibri" w:cs="Calibri" w:hint="default"/>
      </w:rPr>
    </w:lvl>
    <w:lvl w:ilvl="1" w:tplc="18090003" w:tentative="1">
      <w:start w:val="1"/>
      <w:numFmt w:val="bullet"/>
      <w:lvlText w:val="o"/>
      <w:lvlJc w:val="left"/>
      <w:pPr>
        <w:ind w:left="1515" w:hanging="360"/>
      </w:pPr>
      <w:rPr>
        <w:rFonts w:ascii="Courier New" w:hAnsi="Courier New" w:cs="Courier New" w:hint="default"/>
      </w:rPr>
    </w:lvl>
    <w:lvl w:ilvl="2" w:tplc="18090005" w:tentative="1">
      <w:start w:val="1"/>
      <w:numFmt w:val="bullet"/>
      <w:lvlText w:val=""/>
      <w:lvlJc w:val="left"/>
      <w:pPr>
        <w:ind w:left="2235" w:hanging="360"/>
      </w:pPr>
      <w:rPr>
        <w:rFonts w:ascii="Wingdings" w:hAnsi="Wingdings" w:hint="default"/>
      </w:rPr>
    </w:lvl>
    <w:lvl w:ilvl="3" w:tplc="18090001" w:tentative="1">
      <w:start w:val="1"/>
      <w:numFmt w:val="bullet"/>
      <w:lvlText w:val=""/>
      <w:lvlJc w:val="left"/>
      <w:pPr>
        <w:ind w:left="2955" w:hanging="360"/>
      </w:pPr>
      <w:rPr>
        <w:rFonts w:ascii="Symbol" w:hAnsi="Symbol" w:hint="default"/>
      </w:rPr>
    </w:lvl>
    <w:lvl w:ilvl="4" w:tplc="18090003" w:tentative="1">
      <w:start w:val="1"/>
      <w:numFmt w:val="bullet"/>
      <w:lvlText w:val="o"/>
      <w:lvlJc w:val="left"/>
      <w:pPr>
        <w:ind w:left="3675" w:hanging="360"/>
      </w:pPr>
      <w:rPr>
        <w:rFonts w:ascii="Courier New" w:hAnsi="Courier New" w:cs="Courier New" w:hint="default"/>
      </w:rPr>
    </w:lvl>
    <w:lvl w:ilvl="5" w:tplc="18090005" w:tentative="1">
      <w:start w:val="1"/>
      <w:numFmt w:val="bullet"/>
      <w:lvlText w:val=""/>
      <w:lvlJc w:val="left"/>
      <w:pPr>
        <w:ind w:left="4395" w:hanging="360"/>
      </w:pPr>
      <w:rPr>
        <w:rFonts w:ascii="Wingdings" w:hAnsi="Wingdings" w:hint="default"/>
      </w:rPr>
    </w:lvl>
    <w:lvl w:ilvl="6" w:tplc="18090001" w:tentative="1">
      <w:start w:val="1"/>
      <w:numFmt w:val="bullet"/>
      <w:lvlText w:val=""/>
      <w:lvlJc w:val="left"/>
      <w:pPr>
        <w:ind w:left="5115" w:hanging="360"/>
      </w:pPr>
      <w:rPr>
        <w:rFonts w:ascii="Symbol" w:hAnsi="Symbol" w:hint="default"/>
      </w:rPr>
    </w:lvl>
    <w:lvl w:ilvl="7" w:tplc="18090003" w:tentative="1">
      <w:start w:val="1"/>
      <w:numFmt w:val="bullet"/>
      <w:lvlText w:val="o"/>
      <w:lvlJc w:val="left"/>
      <w:pPr>
        <w:ind w:left="5835" w:hanging="360"/>
      </w:pPr>
      <w:rPr>
        <w:rFonts w:ascii="Courier New" w:hAnsi="Courier New" w:cs="Courier New" w:hint="default"/>
      </w:rPr>
    </w:lvl>
    <w:lvl w:ilvl="8" w:tplc="18090005" w:tentative="1">
      <w:start w:val="1"/>
      <w:numFmt w:val="bullet"/>
      <w:lvlText w:val=""/>
      <w:lvlJc w:val="left"/>
      <w:pPr>
        <w:ind w:left="6555" w:hanging="360"/>
      </w:pPr>
      <w:rPr>
        <w:rFonts w:ascii="Wingdings" w:hAnsi="Wingdings" w:hint="default"/>
      </w:rPr>
    </w:lvl>
  </w:abstractNum>
  <w:abstractNum w:abstractNumId="45" w15:restartNumberingAfterBreak="0">
    <w:nsid w:val="7483162B"/>
    <w:multiLevelType w:val="hybridMultilevel"/>
    <w:tmpl w:val="2884DBD0"/>
    <w:lvl w:ilvl="0" w:tplc="CEB2F914">
      <w:start w:val="2"/>
      <w:numFmt w:val="upperLetter"/>
      <w:lvlText w:val="%1)"/>
      <w:lvlJc w:val="left"/>
      <w:pPr>
        <w:ind w:left="360" w:hanging="360"/>
      </w:pPr>
      <w:rPr>
        <w:rFonts w:ascii="Arial" w:hAnsi="Arial" w:hint="default"/>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46" w15:restartNumberingAfterBreak="0">
    <w:nsid w:val="74C62FAD"/>
    <w:multiLevelType w:val="hybridMultilevel"/>
    <w:tmpl w:val="FC145134"/>
    <w:lvl w:ilvl="0" w:tplc="7598B458">
      <w:start w:val="1"/>
      <w:numFmt w:val="bullet"/>
      <w:lvlText w:val=""/>
      <w:lvlJc w:val="left"/>
      <w:pPr>
        <w:ind w:left="1080" w:hanging="360"/>
      </w:pPr>
      <w:rPr>
        <w:rFonts w:ascii="Symbol" w:hAnsi="Symbol"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47"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48" w15:restartNumberingAfterBreak="0">
    <w:nsid w:val="7D521703"/>
    <w:multiLevelType w:val="multilevel"/>
    <w:tmpl w:val="F5F438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9" w15:restartNumberingAfterBreak="0">
    <w:nsid w:val="7E3F1CA3"/>
    <w:multiLevelType w:val="multilevel"/>
    <w:tmpl w:val="8632A4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477039545">
    <w:abstractNumId w:val="15"/>
  </w:num>
  <w:num w:numId="2" w16cid:durableId="1188519824">
    <w:abstractNumId w:val="31"/>
  </w:num>
  <w:num w:numId="3" w16cid:durableId="1371611022">
    <w:abstractNumId w:val="47"/>
  </w:num>
  <w:num w:numId="4" w16cid:durableId="1544946352">
    <w:abstractNumId w:val="40"/>
  </w:num>
  <w:num w:numId="5" w16cid:durableId="882595678">
    <w:abstractNumId w:val="5"/>
  </w:num>
  <w:num w:numId="6" w16cid:durableId="649410266">
    <w:abstractNumId w:val="44"/>
  </w:num>
  <w:num w:numId="7" w16cid:durableId="372392350">
    <w:abstractNumId w:val="2"/>
  </w:num>
  <w:num w:numId="8" w16cid:durableId="743839542">
    <w:abstractNumId w:val="10"/>
  </w:num>
  <w:num w:numId="9" w16cid:durableId="309985752">
    <w:abstractNumId w:val="43"/>
  </w:num>
  <w:num w:numId="10" w16cid:durableId="1408847818">
    <w:abstractNumId w:val="0"/>
  </w:num>
  <w:num w:numId="11" w16cid:durableId="411052873">
    <w:abstractNumId w:val="34"/>
  </w:num>
  <w:num w:numId="12" w16cid:durableId="539975696">
    <w:abstractNumId w:val="27"/>
  </w:num>
  <w:num w:numId="13" w16cid:durableId="1586573655">
    <w:abstractNumId w:val="36"/>
  </w:num>
  <w:num w:numId="14" w16cid:durableId="1952973451">
    <w:abstractNumId w:val="6"/>
  </w:num>
  <w:num w:numId="15" w16cid:durableId="578248184">
    <w:abstractNumId w:val="22"/>
  </w:num>
  <w:num w:numId="16" w16cid:durableId="62068157">
    <w:abstractNumId w:val="49"/>
  </w:num>
  <w:num w:numId="17" w16cid:durableId="1628899389">
    <w:abstractNumId w:val="28"/>
  </w:num>
  <w:num w:numId="18" w16cid:durableId="1869559234">
    <w:abstractNumId w:val="12"/>
  </w:num>
  <w:num w:numId="19" w16cid:durableId="731805404">
    <w:abstractNumId w:val="25"/>
  </w:num>
  <w:num w:numId="20" w16cid:durableId="1644039367">
    <w:abstractNumId w:val="32"/>
  </w:num>
  <w:num w:numId="21" w16cid:durableId="1781797917">
    <w:abstractNumId w:val="30"/>
  </w:num>
  <w:num w:numId="22" w16cid:durableId="1256665945">
    <w:abstractNumId w:val="24"/>
  </w:num>
  <w:num w:numId="23" w16cid:durableId="328558479">
    <w:abstractNumId w:val="8"/>
  </w:num>
  <w:num w:numId="24" w16cid:durableId="2074817530">
    <w:abstractNumId w:val="35"/>
  </w:num>
  <w:num w:numId="25" w16cid:durableId="500243582">
    <w:abstractNumId w:val="1"/>
  </w:num>
  <w:num w:numId="26" w16cid:durableId="681711231">
    <w:abstractNumId w:val="11"/>
  </w:num>
  <w:num w:numId="27" w16cid:durableId="273102853">
    <w:abstractNumId w:val="18"/>
  </w:num>
  <w:num w:numId="28" w16cid:durableId="1669137741">
    <w:abstractNumId w:val="4"/>
  </w:num>
  <w:num w:numId="29" w16cid:durableId="504130659">
    <w:abstractNumId w:val="9"/>
  </w:num>
  <w:num w:numId="30" w16cid:durableId="724913634">
    <w:abstractNumId w:val="7"/>
  </w:num>
  <w:num w:numId="31" w16cid:durableId="891428769">
    <w:abstractNumId w:val="13"/>
  </w:num>
  <w:num w:numId="32" w16cid:durableId="443813032">
    <w:abstractNumId w:val="14"/>
  </w:num>
  <w:num w:numId="33" w16cid:durableId="226234213">
    <w:abstractNumId w:val="33"/>
  </w:num>
  <w:num w:numId="34" w16cid:durableId="405609751">
    <w:abstractNumId w:val="20"/>
  </w:num>
  <w:num w:numId="35" w16cid:durableId="87122643">
    <w:abstractNumId w:val="16"/>
  </w:num>
  <w:num w:numId="36" w16cid:durableId="1616056181">
    <w:abstractNumId w:val="48"/>
  </w:num>
  <w:num w:numId="37" w16cid:durableId="1632055777">
    <w:abstractNumId w:val="29"/>
  </w:num>
  <w:num w:numId="38" w16cid:durableId="1146899954">
    <w:abstractNumId w:val="46"/>
  </w:num>
  <w:num w:numId="39" w16cid:durableId="569660169">
    <w:abstractNumId w:val="23"/>
  </w:num>
  <w:num w:numId="40" w16cid:durableId="570820851">
    <w:abstractNumId w:val="26"/>
  </w:num>
  <w:num w:numId="41" w16cid:durableId="1264920936">
    <w:abstractNumId w:val="38"/>
  </w:num>
  <w:num w:numId="42" w16cid:durableId="76749261">
    <w:abstractNumId w:val="45"/>
  </w:num>
  <w:num w:numId="43" w16cid:durableId="370037671">
    <w:abstractNumId w:val="21"/>
  </w:num>
  <w:num w:numId="44" w16cid:durableId="527107707">
    <w:abstractNumId w:val="37"/>
  </w:num>
  <w:num w:numId="45" w16cid:durableId="1786583032">
    <w:abstractNumId w:val="17"/>
  </w:num>
  <w:num w:numId="46" w16cid:durableId="613174734">
    <w:abstractNumId w:val="3"/>
  </w:num>
  <w:num w:numId="47" w16cid:durableId="969238466">
    <w:abstractNumId w:val="39"/>
  </w:num>
  <w:num w:numId="48" w16cid:durableId="419376728">
    <w:abstractNumId w:val="42"/>
  </w:num>
  <w:num w:numId="49" w16cid:durableId="1055739235">
    <w:abstractNumId w:val="19"/>
  </w:num>
  <w:num w:numId="50" w16cid:durableId="1530410517">
    <w:abstractNumId w:val="41"/>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634DF"/>
    <w:rsid w:val="00001D98"/>
    <w:rsid w:val="0000217C"/>
    <w:rsid w:val="000031DC"/>
    <w:rsid w:val="0000395C"/>
    <w:rsid w:val="00004A55"/>
    <w:rsid w:val="00004D20"/>
    <w:rsid w:val="00004FB4"/>
    <w:rsid w:val="00005399"/>
    <w:rsid w:val="00005489"/>
    <w:rsid w:val="000056B9"/>
    <w:rsid w:val="0001048A"/>
    <w:rsid w:val="00010490"/>
    <w:rsid w:val="000116EB"/>
    <w:rsid w:val="00012C4F"/>
    <w:rsid w:val="00012C90"/>
    <w:rsid w:val="00013F57"/>
    <w:rsid w:val="00014070"/>
    <w:rsid w:val="00014096"/>
    <w:rsid w:val="00014383"/>
    <w:rsid w:val="000143A2"/>
    <w:rsid w:val="000144D0"/>
    <w:rsid w:val="00015DE0"/>
    <w:rsid w:val="00017547"/>
    <w:rsid w:val="00017AFD"/>
    <w:rsid w:val="00017F94"/>
    <w:rsid w:val="0002024B"/>
    <w:rsid w:val="000209DB"/>
    <w:rsid w:val="000215CD"/>
    <w:rsid w:val="000218B9"/>
    <w:rsid w:val="00021D2C"/>
    <w:rsid w:val="00022AA1"/>
    <w:rsid w:val="00022B66"/>
    <w:rsid w:val="00022C4B"/>
    <w:rsid w:val="00022DAD"/>
    <w:rsid w:val="00023206"/>
    <w:rsid w:val="000234AB"/>
    <w:rsid w:val="00023951"/>
    <w:rsid w:val="000245B3"/>
    <w:rsid w:val="000246F2"/>
    <w:rsid w:val="00025A63"/>
    <w:rsid w:val="000260B6"/>
    <w:rsid w:val="00027180"/>
    <w:rsid w:val="0003077E"/>
    <w:rsid w:val="000327E3"/>
    <w:rsid w:val="00032B1F"/>
    <w:rsid w:val="000351D4"/>
    <w:rsid w:val="00035D76"/>
    <w:rsid w:val="00036388"/>
    <w:rsid w:val="000366F8"/>
    <w:rsid w:val="000367C5"/>
    <w:rsid w:val="00036829"/>
    <w:rsid w:val="00040483"/>
    <w:rsid w:val="00040F73"/>
    <w:rsid w:val="0004228D"/>
    <w:rsid w:val="00042899"/>
    <w:rsid w:val="000431B3"/>
    <w:rsid w:val="00043D06"/>
    <w:rsid w:val="00043D64"/>
    <w:rsid w:val="000446D8"/>
    <w:rsid w:val="00044EA5"/>
    <w:rsid w:val="00045157"/>
    <w:rsid w:val="000452AA"/>
    <w:rsid w:val="000456DF"/>
    <w:rsid w:val="00046DB5"/>
    <w:rsid w:val="000475DF"/>
    <w:rsid w:val="00047849"/>
    <w:rsid w:val="00050C6C"/>
    <w:rsid w:val="00051019"/>
    <w:rsid w:val="0005189C"/>
    <w:rsid w:val="00053900"/>
    <w:rsid w:val="00053EDE"/>
    <w:rsid w:val="0005564F"/>
    <w:rsid w:val="00055725"/>
    <w:rsid w:val="00055977"/>
    <w:rsid w:val="00056543"/>
    <w:rsid w:val="00056EC4"/>
    <w:rsid w:val="00057E4B"/>
    <w:rsid w:val="00060314"/>
    <w:rsid w:val="00064BC3"/>
    <w:rsid w:val="00064E06"/>
    <w:rsid w:val="00065D69"/>
    <w:rsid w:val="00066EFA"/>
    <w:rsid w:val="000673E4"/>
    <w:rsid w:val="0006747F"/>
    <w:rsid w:val="00071571"/>
    <w:rsid w:val="000722B6"/>
    <w:rsid w:val="00074378"/>
    <w:rsid w:val="00074AB3"/>
    <w:rsid w:val="00075D1B"/>
    <w:rsid w:val="000766E6"/>
    <w:rsid w:val="0008059B"/>
    <w:rsid w:val="00080BB3"/>
    <w:rsid w:val="00081CBF"/>
    <w:rsid w:val="00082D01"/>
    <w:rsid w:val="0008329C"/>
    <w:rsid w:val="00083C61"/>
    <w:rsid w:val="00083FC8"/>
    <w:rsid w:val="00085075"/>
    <w:rsid w:val="0008574C"/>
    <w:rsid w:val="00085B59"/>
    <w:rsid w:val="000867AC"/>
    <w:rsid w:val="00087DE8"/>
    <w:rsid w:val="0009067C"/>
    <w:rsid w:val="00090C4B"/>
    <w:rsid w:val="00091EF9"/>
    <w:rsid w:val="000925F2"/>
    <w:rsid w:val="00092779"/>
    <w:rsid w:val="00092DA8"/>
    <w:rsid w:val="00093F9A"/>
    <w:rsid w:val="00094037"/>
    <w:rsid w:val="00094BE6"/>
    <w:rsid w:val="00097429"/>
    <w:rsid w:val="00097EF4"/>
    <w:rsid w:val="000A0146"/>
    <w:rsid w:val="000A0159"/>
    <w:rsid w:val="000A0C3D"/>
    <w:rsid w:val="000A1F88"/>
    <w:rsid w:val="000A2595"/>
    <w:rsid w:val="000A36EF"/>
    <w:rsid w:val="000A6BF6"/>
    <w:rsid w:val="000A7698"/>
    <w:rsid w:val="000B00EC"/>
    <w:rsid w:val="000B06DB"/>
    <w:rsid w:val="000B06FF"/>
    <w:rsid w:val="000B11A0"/>
    <w:rsid w:val="000B26B6"/>
    <w:rsid w:val="000B2877"/>
    <w:rsid w:val="000B2B3A"/>
    <w:rsid w:val="000B44A4"/>
    <w:rsid w:val="000B4CA4"/>
    <w:rsid w:val="000B567F"/>
    <w:rsid w:val="000B5874"/>
    <w:rsid w:val="000B6096"/>
    <w:rsid w:val="000B64E3"/>
    <w:rsid w:val="000B67C4"/>
    <w:rsid w:val="000B6F06"/>
    <w:rsid w:val="000C24B6"/>
    <w:rsid w:val="000C277A"/>
    <w:rsid w:val="000C2B4A"/>
    <w:rsid w:val="000C423F"/>
    <w:rsid w:val="000C4BCA"/>
    <w:rsid w:val="000C5174"/>
    <w:rsid w:val="000C53A5"/>
    <w:rsid w:val="000C5598"/>
    <w:rsid w:val="000C566A"/>
    <w:rsid w:val="000C63F4"/>
    <w:rsid w:val="000C6D30"/>
    <w:rsid w:val="000C7597"/>
    <w:rsid w:val="000C771A"/>
    <w:rsid w:val="000D14CC"/>
    <w:rsid w:val="000D1726"/>
    <w:rsid w:val="000D2208"/>
    <w:rsid w:val="000D3285"/>
    <w:rsid w:val="000D3A35"/>
    <w:rsid w:val="000D3AAF"/>
    <w:rsid w:val="000D3D8E"/>
    <w:rsid w:val="000D3F71"/>
    <w:rsid w:val="000D5267"/>
    <w:rsid w:val="000D579E"/>
    <w:rsid w:val="000D5D23"/>
    <w:rsid w:val="000D7CEA"/>
    <w:rsid w:val="000E1073"/>
    <w:rsid w:val="000E1124"/>
    <w:rsid w:val="000E236D"/>
    <w:rsid w:val="000E27F2"/>
    <w:rsid w:val="000E3046"/>
    <w:rsid w:val="000E4303"/>
    <w:rsid w:val="000E5087"/>
    <w:rsid w:val="000E51D7"/>
    <w:rsid w:val="000E6966"/>
    <w:rsid w:val="000E7AF4"/>
    <w:rsid w:val="000F15D1"/>
    <w:rsid w:val="000F35B8"/>
    <w:rsid w:val="000F5E5F"/>
    <w:rsid w:val="000F5FBC"/>
    <w:rsid w:val="000F673F"/>
    <w:rsid w:val="000F6A01"/>
    <w:rsid w:val="000F6B07"/>
    <w:rsid w:val="000F736B"/>
    <w:rsid w:val="000F7AAB"/>
    <w:rsid w:val="00100716"/>
    <w:rsid w:val="00101661"/>
    <w:rsid w:val="00101C95"/>
    <w:rsid w:val="00102462"/>
    <w:rsid w:val="001030F1"/>
    <w:rsid w:val="001032BB"/>
    <w:rsid w:val="001045E4"/>
    <w:rsid w:val="001049EC"/>
    <w:rsid w:val="001052E2"/>
    <w:rsid w:val="00106696"/>
    <w:rsid w:val="00106BC5"/>
    <w:rsid w:val="00106C1F"/>
    <w:rsid w:val="00107278"/>
    <w:rsid w:val="00107501"/>
    <w:rsid w:val="00110771"/>
    <w:rsid w:val="00111716"/>
    <w:rsid w:val="00111F9C"/>
    <w:rsid w:val="001137E7"/>
    <w:rsid w:val="00114999"/>
    <w:rsid w:val="00114CDB"/>
    <w:rsid w:val="00115E1F"/>
    <w:rsid w:val="00120027"/>
    <w:rsid w:val="0012124C"/>
    <w:rsid w:val="001220D1"/>
    <w:rsid w:val="001220E5"/>
    <w:rsid w:val="001238A4"/>
    <w:rsid w:val="00123A5B"/>
    <w:rsid w:val="00124766"/>
    <w:rsid w:val="00125719"/>
    <w:rsid w:val="001260B7"/>
    <w:rsid w:val="00126F0B"/>
    <w:rsid w:val="0013110D"/>
    <w:rsid w:val="00132BC3"/>
    <w:rsid w:val="001330AE"/>
    <w:rsid w:val="00134FEB"/>
    <w:rsid w:val="00136A18"/>
    <w:rsid w:val="00136E10"/>
    <w:rsid w:val="00137033"/>
    <w:rsid w:val="00137F73"/>
    <w:rsid w:val="001408A3"/>
    <w:rsid w:val="0014126E"/>
    <w:rsid w:val="001429AE"/>
    <w:rsid w:val="00142EC8"/>
    <w:rsid w:val="00143609"/>
    <w:rsid w:val="00144A49"/>
    <w:rsid w:val="001459BE"/>
    <w:rsid w:val="00146401"/>
    <w:rsid w:val="0014716C"/>
    <w:rsid w:val="00151679"/>
    <w:rsid w:val="0015181C"/>
    <w:rsid w:val="00151A40"/>
    <w:rsid w:val="00152E05"/>
    <w:rsid w:val="0015352B"/>
    <w:rsid w:val="00153A92"/>
    <w:rsid w:val="001541E4"/>
    <w:rsid w:val="00154742"/>
    <w:rsid w:val="001555F3"/>
    <w:rsid w:val="0015653A"/>
    <w:rsid w:val="0016109C"/>
    <w:rsid w:val="0016113A"/>
    <w:rsid w:val="00161338"/>
    <w:rsid w:val="00162091"/>
    <w:rsid w:val="00162858"/>
    <w:rsid w:val="00162C88"/>
    <w:rsid w:val="00162CEE"/>
    <w:rsid w:val="00162DBC"/>
    <w:rsid w:val="00162FEE"/>
    <w:rsid w:val="001630A0"/>
    <w:rsid w:val="00164ABF"/>
    <w:rsid w:val="0016546D"/>
    <w:rsid w:val="00165C7D"/>
    <w:rsid w:val="001666A6"/>
    <w:rsid w:val="00167224"/>
    <w:rsid w:val="00167783"/>
    <w:rsid w:val="00167C36"/>
    <w:rsid w:val="00170EB5"/>
    <w:rsid w:val="00172A52"/>
    <w:rsid w:val="00174CB2"/>
    <w:rsid w:val="00175C46"/>
    <w:rsid w:val="0017658F"/>
    <w:rsid w:val="001778CA"/>
    <w:rsid w:val="001800FD"/>
    <w:rsid w:val="0018045C"/>
    <w:rsid w:val="00180C8B"/>
    <w:rsid w:val="001818D2"/>
    <w:rsid w:val="00181B84"/>
    <w:rsid w:val="00181D53"/>
    <w:rsid w:val="00184F5E"/>
    <w:rsid w:val="00186171"/>
    <w:rsid w:val="001865D8"/>
    <w:rsid w:val="00186911"/>
    <w:rsid w:val="00187AAD"/>
    <w:rsid w:val="00190840"/>
    <w:rsid w:val="00191979"/>
    <w:rsid w:val="00191FFA"/>
    <w:rsid w:val="00193DF2"/>
    <w:rsid w:val="00195059"/>
    <w:rsid w:val="00195C39"/>
    <w:rsid w:val="00197165"/>
    <w:rsid w:val="00197541"/>
    <w:rsid w:val="00197965"/>
    <w:rsid w:val="001A06E9"/>
    <w:rsid w:val="001A2D5B"/>
    <w:rsid w:val="001A3C7C"/>
    <w:rsid w:val="001A45F3"/>
    <w:rsid w:val="001A4BB1"/>
    <w:rsid w:val="001A4C9E"/>
    <w:rsid w:val="001A7768"/>
    <w:rsid w:val="001B0018"/>
    <w:rsid w:val="001B0A7D"/>
    <w:rsid w:val="001B18C4"/>
    <w:rsid w:val="001B1A35"/>
    <w:rsid w:val="001B1B66"/>
    <w:rsid w:val="001B3459"/>
    <w:rsid w:val="001B3844"/>
    <w:rsid w:val="001B44F8"/>
    <w:rsid w:val="001B4B0D"/>
    <w:rsid w:val="001B5D38"/>
    <w:rsid w:val="001C24D7"/>
    <w:rsid w:val="001C387C"/>
    <w:rsid w:val="001C39A5"/>
    <w:rsid w:val="001C422E"/>
    <w:rsid w:val="001C57A3"/>
    <w:rsid w:val="001C59A9"/>
    <w:rsid w:val="001C59B0"/>
    <w:rsid w:val="001C5AAF"/>
    <w:rsid w:val="001C5C38"/>
    <w:rsid w:val="001C67CF"/>
    <w:rsid w:val="001D073F"/>
    <w:rsid w:val="001D0A41"/>
    <w:rsid w:val="001D0B14"/>
    <w:rsid w:val="001D1411"/>
    <w:rsid w:val="001D1BD2"/>
    <w:rsid w:val="001D2581"/>
    <w:rsid w:val="001D38C3"/>
    <w:rsid w:val="001D3D73"/>
    <w:rsid w:val="001D4E61"/>
    <w:rsid w:val="001D5951"/>
    <w:rsid w:val="001D617C"/>
    <w:rsid w:val="001D6872"/>
    <w:rsid w:val="001D6DF3"/>
    <w:rsid w:val="001D7526"/>
    <w:rsid w:val="001D7C0E"/>
    <w:rsid w:val="001E2B9A"/>
    <w:rsid w:val="001E2E35"/>
    <w:rsid w:val="001E2E59"/>
    <w:rsid w:val="001E3B48"/>
    <w:rsid w:val="001E4AFC"/>
    <w:rsid w:val="001E56ED"/>
    <w:rsid w:val="001E5D04"/>
    <w:rsid w:val="001E5F3D"/>
    <w:rsid w:val="001E736D"/>
    <w:rsid w:val="001E7386"/>
    <w:rsid w:val="001F042B"/>
    <w:rsid w:val="001F0C79"/>
    <w:rsid w:val="001F3BD4"/>
    <w:rsid w:val="001F4A47"/>
    <w:rsid w:val="001F54E1"/>
    <w:rsid w:val="001F5BB1"/>
    <w:rsid w:val="001F5EAF"/>
    <w:rsid w:val="001F5F55"/>
    <w:rsid w:val="001F659D"/>
    <w:rsid w:val="001F719C"/>
    <w:rsid w:val="001F7328"/>
    <w:rsid w:val="00201111"/>
    <w:rsid w:val="00201433"/>
    <w:rsid w:val="00201F6D"/>
    <w:rsid w:val="002023CF"/>
    <w:rsid w:val="00202754"/>
    <w:rsid w:val="00202928"/>
    <w:rsid w:val="00202A3D"/>
    <w:rsid w:val="00203365"/>
    <w:rsid w:val="00203A23"/>
    <w:rsid w:val="00204F00"/>
    <w:rsid w:val="00205C66"/>
    <w:rsid w:val="00206B16"/>
    <w:rsid w:val="00206F95"/>
    <w:rsid w:val="0021045A"/>
    <w:rsid w:val="00210F86"/>
    <w:rsid w:val="002117D4"/>
    <w:rsid w:val="00211C34"/>
    <w:rsid w:val="002128ED"/>
    <w:rsid w:val="002145E7"/>
    <w:rsid w:val="002159F9"/>
    <w:rsid w:val="00216EBC"/>
    <w:rsid w:val="002173E1"/>
    <w:rsid w:val="002174CA"/>
    <w:rsid w:val="00217886"/>
    <w:rsid w:val="00217898"/>
    <w:rsid w:val="0022179B"/>
    <w:rsid w:val="00221839"/>
    <w:rsid w:val="00221D3A"/>
    <w:rsid w:val="0022368A"/>
    <w:rsid w:val="002252ED"/>
    <w:rsid w:val="002273E0"/>
    <w:rsid w:val="00227D55"/>
    <w:rsid w:val="00230A53"/>
    <w:rsid w:val="00231A94"/>
    <w:rsid w:val="002323A7"/>
    <w:rsid w:val="0023252C"/>
    <w:rsid w:val="00233495"/>
    <w:rsid w:val="00233BCF"/>
    <w:rsid w:val="00234DA5"/>
    <w:rsid w:val="00235FE6"/>
    <w:rsid w:val="002363B4"/>
    <w:rsid w:val="002372C0"/>
    <w:rsid w:val="00240A0E"/>
    <w:rsid w:val="002413B1"/>
    <w:rsid w:val="002421F0"/>
    <w:rsid w:val="0024271A"/>
    <w:rsid w:val="00242EEC"/>
    <w:rsid w:val="0024362E"/>
    <w:rsid w:val="00244103"/>
    <w:rsid w:val="002445F2"/>
    <w:rsid w:val="00245294"/>
    <w:rsid w:val="00245B31"/>
    <w:rsid w:val="00246595"/>
    <w:rsid w:val="002469A1"/>
    <w:rsid w:val="00247B3B"/>
    <w:rsid w:val="00247E94"/>
    <w:rsid w:val="00250A97"/>
    <w:rsid w:val="0025118A"/>
    <w:rsid w:val="00251772"/>
    <w:rsid w:val="002517A4"/>
    <w:rsid w:val="0025261B"/>
    <w:rsid w:val="00252D82"/>
    <w:rsid w:val="002540C7"/>
    <w:rsid w:val="00257C33"/>
    <w:rsid w:val="00262486"/>
    <w:rsid w:val="00263E22"/>
    <w:rsid w:val="00264183"/>
    <w:rsid w:val="002646AA"/>
    <w:rsid w:val="00264A71"/>
    <w:rsid w:val="0026534F"/>
    <w:rsid w:val="002660C1"/>
    <w:rsid w:val="00266161"/>
    <w:rsid w:val="00266780"/>
    <w:rsid w:val="00267027"/>
    <w:rsid w:val="00267A02"/>
    <w:rsid w:val="00267EE9"/>
    <w:rsid w:val="00270CFA"/>
    <w:rsid w:val="002727FC"/>
    <w:rsid w:val="002753DB"/>
    <w:rsid w:val="00276D2C"/>
    <w:rsid w:val="00276F83"/>
    <w:rsid w:val="00277F61"/>
    <w:rsid w:val="00280215"/>
    <w:rsid w:val="00281305"/>
    <w:rsid w:val="002813C5"/>
    <w:rsid w:val="002814D8"/>
    <w:rsid w:val="002834B7"/>
    <w:rsid w:val="00284112"/>
    <w:rsid w:val="002842A7"/>
    <w:rsid w:val="00285352"/>
    <w:rsid w:val="0028550B"/>
    <w:rsid w:val="002855E1"/>
    <w:rsid w:val="00285A3F"/>
    <w:rsid w:val="002862E4"/>
    <w:rsid w:val="00286810"/>
    <w:rsid w:val="00287169"/>
    <w:rsid w:val="0028743F"/>
    <w:rsid w:val="00287F3B"/>
    <w:rsid w:val="00290B7A"/>
    <w:rsid w:val="00291034"/>
    <w:rsid w:val="0029412C"/>
    <w:rsid w:val="002949FD"/>
    <w:rsid w:val="0029502B"/>
    <w:rsid w:val="00295337"/>
    <w:rsid w:val="002A13B1"/>
    <w:rsid w:val="002A1EC4"/>
    <w:rsid w:val="002A3096"/>
    <w:rsid w:val="002A39D5"/>
    <w:rsid w:val="002A3D3F"/>
    <w:rsid w:val="002A4989"/>
    <w:rsid w:val="002A4E95"/>
    <w:rsid w:val="002A56BC"/>
    <w:rsid w:val="002A7010"/>
    <w:rsid w:val="002A7ACF"/>
    <w:rsid w:val="002B03EA"/>
    <w:rsid w:val="002B0E15"/>
    <w:rsid w:val="002B15C7"/>
    <w:rsid w:val="002B2025"/>
    <w:rsid w:val="002B2B48"/>
    <w:rsid w:val="002B46B2"/>
    <w:rsid w:val="002B4809"/>
    <w:rsid w:val="002B550B"/>
    <w:rsid w:val="002B5772"/>
    <w:rsid w:val="002B589D"/>
    <w:rsid w:val="002B7162"/>
    <w:rsid w:val="002C08E0"/>
    <w:rsid w:val="002C1EA4"/>
    <w:rsid w:val="002C2707"/>
    <w:rsid w:val="002C2977"/>
    <w:rsid w:val="002C3A71"/>
    <w:rsid w:val="002C3EA6"/>
    <w:rsid w:val="002C3EAB"/>
    <w:rsid w:val="002C5888"/>
    <w:rsid w:val="002C5B55"/>
    <w:rsid w:val="002C687A"/>
    <w:rsid w:val="002C6F59"/>
    <w:rsid w:val="002D12F0"/>
    <w:rsid w:val="002D13D0"/>
    <w:rsid w:val="002D2586"/>
    <w:rsid w:val="002D30CC"/>
    <w:rsid w:val="002D40FA"/>
    <w:rsid w:val="002D48CE"/>
    <w:rsid w:val="002D52CD"/>
    <w:rsid w:val="002D5F53"/>
    <w:rsid w:val="002D637E"/>
    <w:rsid w:val="002D6CBD"/>
    <w:rsid w:val="002D7AE9"/>
    <w:rsid w:val="002E1768"/>
    <w:rsid w:val="002E1A3B"/>
    <w:rsid w:val="002E3321"/>
    <w:rsid w:val="002E36E0"/>
    <w:rsid w:val="002E3883"/>
    <w:rsid w:val="002E41EE"/>
    <w:rsid w:val="002E60E4"/>
    <w:rsid w:val="002F0C33"/>
    <w:rsid w:val="002F0EA5"/>
    <w:rsid w:val="002F14D3"/>
    <w:rsid w:val="002F1827"/>
    <w:rsid w:val="002F1B21"/>
    <w:rsid w:val="002F2263"/>
    <w:rsid w:val="002F26EC"/>
    <w:rsid w:val="002F27DC"/>
    <w:rsid w:val="002F2FA3"/>
    <w:rsid w:val="002F330C"/>
    <w:rsid w:val="002F3AAF"/>
    <w:rsid w:val="002F413A"/>
    <w:rsid w:val="002F4A0C"/>
    <w:rsid w:val="002F5360"/>
    <w:rsid w:val="002F53E3"/>
    <w:rsid w:val="002F638A"/>
    <w:rsid w:val="002F674B"/>
    <w:rsid w:val="002F719D"/>
    <w:rsid w:val="002F7C9D"/>
    <w:rsid w:val="002F7FB3"/>
    <w:rsid w:val="00300034"/>
    <w:rsid w:val="00300D9B"/>
    <w:rsid w:val="00301290"/>
    <w:rsid w:val="00301763"/>
    <w:rsid w:val="003028E8"/>
    <w:rsid w:val="0030394A"/>
    <w:rsid w:val="0030473A"/>
    <w:rsid w:val="00305741"/>
    <w:rsid w:val="00305D88"/>
    <w:rsid w:val="0030611E"/>
    <w:rsid w:val="003062D9"/>
    <w:rsid w:val="00306704"/>
    <w:rsid w:val="00307C99"/>
    <w:rsid w:val="00310394"/>
    <w:rsid w:val="00311EF4"/>
    <w:rsid w:val="00312B78"/>
    <w:rsid w:val="00312CF5"/>
    <w:rsid w:val="00313B20"/>
    <w:rsid w:val="00314001"/>
    <w:rsid w:val="00314B7C"/>
    <w:rsid w:val="00315981"/>
    <w:rsid w:val="00315A99"/>
    <w:rsid w:val="00315AFF"/>
    <w:rsid w:val="00315C7A"/>
    <w:rsid w:val="0031721D"/>
    <w:rsid w:val="00322726"/>
    <w:rsid w:val="00323101"/>
    <w:rsid w:val="00323167"/>
    <w:rsid w:val="003231DD"/>
    <w:rsid w:val="00323FF1"/>
    <w:rsid w:val="00324DDA"/>
    <w:rsid w:val="00324FC5"/>
    <w:rsid w:val="00326101"/>
    <w:rsid w:val="00326A91"/>
    <w:rsid w:val="00326BAB"/>
    <w:rsid w:val="0032717E"/>
    <w:rsid w:val="00327670"/>
    <w:rsid w:val="00327949"/>
    <w:rsid w:val="00330093"/>
    <w:rsid w:val="00331EC8"/>
    <w:rsid w:val="0033229F"/>
    <w:rsid w:val="003326BC"/>
    <w:rsid w:val="00332D1C"/>
    <w:rsid w:val="00333D2C"/>
    <w:rsid w:val="00333DC8"/>
    <w:rsid w:val="0033423F"/>
    <w:rsid w:val="00335A86"/>
    <w:rsid w:val="00337406"/>
    <w:rsid w:val="00341503"/>
    <w:rsid w:val="00341CF7"/>
    <w:rsid w:val="00341D20"/>
    <w:rsid w:val="00342668"/>
    <w:rsid w:val="0034337B"/>
    <w:rsid w:val="003438A2"/>
    <w:rsid w:val="00344FD7"/>
    <w:rsid w:val="00345924"/>
    <w:rsid w:val="00346F55"/>
    <w:rsid w:val="0034792F"/>
    <w:rsid w:val="00347C5A"/>
    <w:rsid w:val="00350986"/>
    <w:rsid w:val="00350F20"/>
    <w:rsid w:val="00351773"/>
    <w:rsid w:val="003519FF"/>
    <w:rsid w:val="00351C64"/>
    <w:rsid w:val="00353EFF"/>
    <w:rsid w:val="0035558C"/>
    <w:rsid w:val="00356386"/>
    <w:rsid w:val="00356928"/>
    <w:rsid w:val="00356A0F"/>
    <w:rsid w:val="00357263"/>
    <w:rsid w:val="00357615"/>
    <w:rsid w:val="00360BD0"/>
    <w:rsid w:val="0036338E"/>
    <w:rsid w:val="00363546"/>
    <w:rsid w:val="003654C0"/>
    <w:rsid w:val="003658BA"/>
    <w:rsid w:val="0036594A"/>
    <w:rsid w:val="00367051"/>
    <w:rsid w:val="00367348"/>
    <w:rsid w:val="003678AF"/>
    <w:rsid w:val="00371D2C"/>
    <w:rsid w:val="00372386"/>
    <w:rsid w:val="00373052"/>
    <w:rsid w:val="003730BE"/>
    <w:rsid w:val="00373354"/>
    <w:rsid w:val="0037354F"/>
    <w:rsid w:val="00374040"/>
    <w:rsid w:val="003741A9"/>
    <w:rsid w:val="003747F2"/>
    <w:rsid w:val="00375B05"/>
    <w:rsid w:val="003764DF"/>
    <w:rsid w:val="00376948"/>
    <w:rsid w:val="00380267"/>
    <w:rsid w:val="003806CE"/>
    <w:rsid w:val="003808FD"/>
    <w:rsid w:val="0038159F"/>
    <w:rsid w:val="00381D92"/>
    <w:rsid w:val="003830F4"/>
    <w:rsid w:val="00384BDA"/>
    <w:rsid w:val="00385A5A"/>
    <w:rsid w:val="003860B1"/>
    <w:rsid w:val="0038677E"/>
    <w:rsid w:val="003874C9"/>
    <w:rsid w:val="0039084A"/>
    <w:rsid w:val="00391C1E"/>
    <w:rsid w:val="00391E84"/>
    <w:rsid w:val="00391FB0"/>
    <w:rsid w:val="0039336F"/>
    <w:rsid w:val="00393655"/>
    <w:rsid w:val="00393A9A"/>
    <w:rsid w:val="003953E7"/>
    <w:rsid w:val="003954C1"/>
    <w:rsid w:val="00395B31"/>
    <w:rsid w:val="00396147"/>
    <w:rsid w:val="00396267"/>
    <w:rsid w:val="003968F6"/>
    <w:rsid w:val="00396B85"/>
    <w:rsid w:val="00396F35"/>
    <w:rsid w:val="00397232"/>
    <w:rsid w:val="00397F56"/>
    <w:rsid w:val="003A03F3"/>
    <w:rsid w:val="003A1BC7"/>
    <w:rsid w:val="003A29C8"/>
    <w:rsid w:val="003A2D46"/>
    <w:rsid w:val="003A3C87"/>
    <w:rsid w:val="003A454E"/>
    <w:rsid w:val="003A6421"/>
    <w:rsid w:val="003A6E46"/>
    <w:rsid w:val="003B0FE3"/>
    <w:rsid w:val="003B1448"/>
    <w:rsid w:val="003B1859"/>
    <w:rsid w:val="003B1B3F"/>
    <w:rsid w:val="003B2A90"/>
    <w:rsid w:val="003B2D0F"/>
    <w:rsid w:val="003B37FF"/>
    <w:rsid w:val="003B4617"/>
    <w:rsid w:val="003B48E9"/>
    <w:rsid w:val="003B49F9"/>
    <w:rsid w:val="003B4FCB"/>
    <w:rsid w:val="003B7B5F"/>
    <w:rsid w:val="003B7CC3"/>
    <w:rsid w:val="003B7E34"/>
    <w:rsid w:val="003C12F7"/>
    <w:rsid w:val="003C2D1D"/>
    <w:rsid w:val="003C3020"/>
    <w:rsid w:val="003C3268"/>
    <w:rsid w:val="003C3982"/>
    <w:rsid w:val="003C47B4"/>
    <w:rsid w:val="003C5BF5"/>
    <w:rsid w:val="003C6129"/>
    <w:rsid w:val="003C62BD"/>
    <w:rsid w:val="003C778C"/>
    <w:rsid w:val="003C7D7D"/>
    <w:rsid w:val="003D09F1"/>
    <w:rsid w:val="003D12C1"/>
    <w:rsid w:val="003D2A1D"/>
    <w:rsid w:val="003D3E2D"/>
    <w:rsid w:val="003D591C"/>
    <w:rsid w:val="003D7265"/>
    <w:rsid w:val="003D72CC"/>
    <w:rsid w:val="003D7303"/>
    <w:rsid w:val="003E059C"/>
    <w:rsid w:val="003E16F7"/>
    <w:rsid w:val="003E1A84"/>
    <w:rsid w:val="003E21AF"/>
    <w:rsid w:val="003E2A0D"/>
    <w:rsid w:val="003E378F"/>
    <w:rsid w:val="003E5D53"/>
    <w:rsid w:val="003E5EB9"/>
    <w:rsid w:val="003F2383"/>
    <w:rsid w:val="003F58D9"/>
    <w:rsid w:val="003F67E2"/>
    <w:rsid w:val="003F789A"/>
    <w:rsid w:val="003F7E78"/>
    <w:rsid w:val="0040009B"/>
    <w:rsid w:val="0040027F"/>
    <w:rsid w:val="0040047A"/>
    <w:rsid w:val="0040129F"/>
    <w:rsid w:val="00403BA1"/>
    <w:rsid w:val="00403CB1"/>
    <w:rsid w:val="00403F56"/>
    <w:rsid w:val="0040448B"/>
    <w:rsid w:val="00405580"/>
    <w:rsid w:val="00405F57"/>
    <w:rsid w:val="00406132"/>
    <w:rsid w:val="004065F1"/>
    <w:rsid w:val="00406BD8"/>
    <w:rsid w:val="00406DAC"/>
    <w:rsid w:val="004073A9"/>
    <w:rsid w:val="004075D4"/>
    <w:rsid w:val="00411799"/>
    <w:rsid w:val="00411BBF"/>
    <w:rsid w:val="00412BC9"/>
    <w:rsid w:val="00413D41"/>
    <w:rsid w:val="00414607"/>
    <w:rsid w:val="0041477E"/>
    <w:rsid w:val="0041588D"/>
    <w:rsid w:val="0041630C"/>
    <w:rsid w:val="0041694E"/>
    <w:rsid w:val="00420618"/>
    <w:rsid w:val="00421671"/>
    <w:rsid w:val="00421958"/>
    <w:rsid w:val="00421F44"/>
    <w:rsid w:val="004220FB"/>
    <w:rsid w:val="00422EA0"/>
    <w:rsid w:val="00423A1B"/>
    <w:rsid w:val="0042494B"/>
    <w:rsid w:val="0042531D"/>
    <w:rsid w:val="00425C56"/>
    <w:rsid w:val="00426AC3"/>
    <w:rsid w:val="004271A9"/>
    <w:rsid w:val="00427E29"/>
    <w:rsid w:val="00434647"/>
    <w:rsid w:val="00435090"/>
    <w:rsid w:val="004370BA"/>
    <w:rsid w:val="004406F3"/>
    <w:rsid w:val="0044100A"/>
    <w:rsid w:val="004415F0"/>
    <w:rsid w:val="00441A9C"/>
    <w:rsid w:val="00442027"/>
    <w:rsid w:val="00442F21"/>
    <w:rsid w:val="0044396E"/>
    <w:rsid w:val="00443E91"/>
    <w:rsid w:val="0044402E"/>
    <w:rsid w:val="00444070"/>
    <w:rsid w:val="00444B31"/>
    <w:rsid w:val="0044567D"/>
    <w:rsid w:val="00446CF6"/>
    <w:rsid w:val="004477B5"/>
    <w:rsid w:val="00451262"/>
    <w:rsid w:val="00451DE1"/>
    <w:rsid w:val="00452C8A"/>
    <w:rsid w:val="00452FFE"/>
    <w:rsid w:val="00453DDA"/>
    <w:rsid w:val="00453E01"/>
    <w:rsid w:val="00454748"/>
    <w:rsid w:val="004556D9"/>
    <w:rsid w:val="0045620F"/>
    <w:rsid w:val="004576C4"/>
    <w:rsid w:val="00457746"/>
    <w:rsid w:val="00457747"/>
    <w:rsid w:val="00460AC2"/>
    <w:rsid w:val="0046172E"/>
    <w:rsid w:val="00462D75"/>
    <w:rsid w:val="00462FD9"/>
    <w:rsid w:val="004636F9"/>
    <w:rsid w:val="004640DE"/>
    <w:rsid w:val="0046485C"/>
    <w:rsid w:val="0046544C"/>
    <w:rsid w:val="0046583A"/>
    <w:rsid w:val="00465E42"/>
    <w:rsid w:val="00467CEF"/>
    <w:rsid w:val="00470F69"/>
    <w:rsid w:val="004716CB"/>
    <w:rsid w:val="004721C1"/>
    <w:rsid w:val="0047484C"/>
    <w:rsid w:val="00476CE2"/>
    <w:rsid w:val="00476CE3"/>
    <w:rsid w:val="00480177"/>
    <w:rsid w:val="0048057B"/>
    <w:rsid w:val="00480C00"/>
    <w:rsid w:val="00481D53"/>
    <w:rsid w:val="004820AA"/>
    <w:rsid w:val="004822ED"/>
    <w:rsid w:val="00482929"/>
    <w:rsid w:val="004836E1"/>
    <w:rsid w:val="004839CE"/>
    <w:rsid w:val="0048442E"/>
    <w:rsid w:val="004849A0"/>
    <w:rsid w:val="00484DA2"/>
    <w:rsid w:val="00484E5B"/>
    <w:rsid w:val="00486804"/>
    <w:rsid w:val="00486CAC"/>
    <w:rsid w:val="00486D42"/>
    <w:rsid w:val="00486DEF"/>
    <w:rsid w:val="00487E66"/>
    <w:rsid w:val="00490FE8"/>
    <w:rsid w:val="00491361"/>
    <w:rsid w:val="00492047"/>
    <w:rsid w:val="00492114"/>
    <w:rsid w:val="00492CFC"/>
    <w:rsid w:val="00493098"/>
    <w:rsid w:val="00493C2D"/>
    <w:rsid w:val="00494B29"/>
    <w:rsid w:val="004958FD"/>
    <w:rsid w:val="00495BD0"/>
    <w:rsid w:val="004973DD"/>
    <w:rsid w:val="004A035A"/>
    <w:rsid w:val="004A17C9"/>
    <w:rsid w:val="004A1B54"/>
    <w:rsid w:val="004A1EDC"/>
    <w:rsid w:val="004A23D9"/>
    <w:rsid w:val="004A30DB"/>
    <w:rsid w:val="004A31D2"/>
    <w:rsid w:val="004A448E"/>
    <w:rsid w:val="004A487F"/>
    <w:rsid w:val="004A4ECA"/>
    <w:rsid w:val="004A7339"/>
    <w:rsid w:val="004A78A7"/>
    <w:rsid w:val="004B0B21"/>
    <w:rsid w:val="004B141A"/>
    <w:rsid w:val="004B1A99"/>
    <w:rsid w:val="004B24B5"/>
    <w:rsid w:val="004B3A0A"/>
    <w:rsid w:val="004B41DE"/>
    <w:rsid w:val="004B432D"/>
    <w:rsid w:val="004B48CE"/>
    <w:rsid w:val="004B5560"/>
    <w:rsid w:val="004B6285"/>
    <w:rsid w:val="004B6FA4"/>
    <w:rsid w:val="004B7312"/>
    <w:rsid w:val="004C1508"/>
    <w:rsid w:val="004C17EE"/>
    <w:rsid w:val="004C4FF0"/>
    <w:rsid w:val="004C6B3E"/>
    <w:rsid w:val="004C7D8F"/>
    <w:rsid w:val="004D0559"/>
    <w:rsid w:val="004D0D07"/>
    <w:rsid w:val="004D0EE9"/>
    <w:rsid w:val="004D263A"/>
    <w:rsid w:val="004D27F5"/>
    <w:rsid w:val="004D2D2C"/>
    <w:rsid w:val="004D5388"/>
    <w:rsid w:val="004D53E4"/>
    <w:rsid w:val="004D5621"/>
    <w:rsid w:val="004D5661"/>
    <w:rsid w:val="004D7BA2"/>
    <w:rsid w:val="004D7C2E"/>
    <w:rsid w:val="004D7E67"/>
    <w:rsid w:val="004E07F1"/>
    <w:rsid w:val="004E0992"/>
    <w:rsid w:val="004E1021"/>
    <w:rsid w:val="004E1E13"/>
    <w:rsid w:val="004E3287"/>
    <w:rsid w:val="004E3DDA"/>
    <w:rsid w:val="004E4098"/>
    <w:rsid w:val="004E4437"/>
    <w:rsid w:val="004E704A"/>
    <w:rsid w:val="004E7A0F"/>
    <w:rsid w:val="004F2000"/>
    <w:rsid w:val="004F2FDA"/>
    <w:rsid w:val="004F3151"/>
    <w:rsid w:val="004F4513"/>
    <w:rsid w:val="004F57FA"/>
    <w:rsid w:val="004F597E"/>
    <w:rsid w:val="004F5E70"/>
    <w:rsid w:val="004F618E"/>
    <w:rsid w:val="004F653F"/>
    <w:rsid w:val="004F770C"/>
    <w:rsid w:val="005002AB"/>
    <w:rsid w:val="0050070B"/>
    <w:rsid w:val="00501158"/>
    <w:rsid w:val="00502D4D"/>
    <w:rsid w:val="00502ED6"/>
    <w:rsid w:val="0050369E"/>
    <w:rsid w:val="0050483B"/>
    <w:rsid w:val="005072B7"/>
    <w:rsid w:val="00507758"/>
    <w:rsid w:val="005100C1"/>
    <w:rsid w:val="00510EB0"/>
    <w:rsid w:val="005112EE"/>
    <w:rsid w:val="005139FE"/>
    <w:rsid w:val="00514101"/>
    <w:rsid w:val="00514902"/>
    <w:rsid w:val="00516E47"/>
    <w:rsid w:val="00516FB0"/>
    <w:rsid w:val="00517992"/>
    <w:rsid w:val="00517B6D"/>
    <w:rsid w:val="00520749"/>
    <w:rsid w:val="0052076A"/>
    <w:rsid w:val="00520EDC"/>
    <w:rsid w:val="005214A6"/>
    <w:rsid w:val="005230D8"/>
    <w:rsid w:val="005232E9"/>
    <w:rsid w:val="005247A9"/>
    <w:rsid w:val="0052541D"/>
    <w:rsid w:val="0052542A"/>
    <w:rsid w:val="005257DD"/>
    <w:rsid w:val="00526012"/>
    <w:rsid w:val="00526243"/>
    <w:rsid w:val="00526617"/>
    <w:rsid w:val="0052680F"/>
    <w:rsid w:val="00526FB9"/>
    <w:rsid w:val="005274E3"/>
    <w:rsid w:val="005279D9"/>
    <w:rsid w:val="00527FD9"/>
    <w:rsid w:val="00531120"/>
    <w:rsid w:val="00531D3D"/>
    <w:rsid w:val="00531E15"/>
    <w:rsid w:val="0053283D"/>
    <w:rsid w:val="005328E6"/>
    <w:rsid w:val="0053449C"/>
    <w:rsid w:val="00534CC2"/>
    <w:rsid w:val="00535166"/>
    <w:rsid w:val="0053565B"/>
    <w:rsid w:val="005359AA"/>
    <w:rsid w:val="005368FB"/>
    <w:rsid w:val="00536B5A"/>
    <w:rsid w:val="00537021"/>
    <w:rsid w:val="00537783"/>
    <w:rsid w:val="00537E4A"/>
    <w:rsid w:val="005400B1"/>
    <w:rsid w:val="00540A8D"/>
    <w:rsid w:val="00540B21"/>
    <w:rsid w:val="0054125D"/>
    <w:rsid w:val="0054270B"/>
    <w:rsid w:val="005431AC"/>
    <w:rsid w:val="00543E5A"/>
    <w:rsid w:val="00543F7D"/>
    <w:rsid w:val="00546E19"/>
    <w:rsid w:val="00546E27"/>
    <w:rsid w:val="005475AA"/>
    <w:rsid w:val="005478C0"/>
    <w:rsid w:val="00547A10"/>
    <w:rsid w:val="00547AF3"/>
    <w:rsid w:val="0055016C"/>
    <w:rsid w:val="0055032C"/>
    <w:rsid w:val="005514B7"/>
    <w:rsid w:val="005539FB"/>
    <w:rsid w:val="00553B00"/>
    <w:rsid w:val="00554113"/>
    <w:rsid w:val="005542B0"/>
    <w:rsid w:val="00554BD8"/>
    <w:rsid w:val="0055519D"/>
    <w:rsid w:val="00555D2C"/>
    <w:rsid w:val="005560DE"/>
    <w:rsid w:val="005562FF"/>
    <w:rsid w:val="00556443"/>
    <w:rsid w:val="005608DD"/>
    <w:rsid w:val="0056183F"/>
    <w:rsid w:val="00561F77"/>
    <w:rsid w:val="00562074"/>
    <w:rsid w:val="00564AD9"/>
    <w:rsid w:val="00564CEA"/>
    <w:rsid w:val="00566052"/>
    <w:rsid w:val="0056652F"/>
    <w:rsid w:val="00566994"/>
    <w:rsid w:val="005709D0"/>
    <w:rsid w:val="005722C6"/>
    <w:rsid w:val="005736BF"/>
    <w:rsid w:val="005738D6"/>
    <w:rsid w:val="0057448C"/>
    <w:rsid w:val="0057451C"/>
    <w:rsid w:val="0057567C"/>
    <w:rsid w:val="005760A9"/>
    <w:rsid w:val="00577719"/>
    <w:rsid w:val="0057782F"/>
    <w:rsid w:val="00580534"/>
    <w:rsid w:val="00580D6F"/>
    <w:rsid w:val="005818EF"/>
    <w:rsid w:val="0058192A"/>
    <w:rsid w:val="00581EEA"/>
    <w:rsid w:val="0058217D"/>
    <w:rsid w:val="00582F3A"/>
    <w:rsid w:val="00583751"/>
    <w:rsid w:val="00586A57"/>
    <w:rsid w:val="00587ED4"/>
    <w:rsid w:val="00590152"/>
    <w:rsid w:val="005902EB"/>
    <w:rsid w:val="0059148F"/>
    <w:rsid w:val="00592593"/>
    <w:rsid w:val="005951DA"/>
    <w:rsid w:val="005952C0"/>
    <w:rsid w:val="00595D0D"/>
    <w:rsid w:val="005963E9"/>
    <w:rsid w:val="00596557"/>
    <w:rsid w:val="00596DA3"/>
    <w:rsid w:val="005970AE"/>
    <w:rsid w:val="005970FA"/>
    <w:rsid w:val="005A054B"/>
    <w:rsid w:val="005A13B0"/>
    <w:rsid w:val="005A1674"/>
    <w:rsid w:val="005A2441"/>
    <w:rsid w:val="005A2CF2"/>
    <w:rsid w:val="005A342F"/>
    <w:rsid w:val="005A4ED4"/>
    <w:rsid w:val="005A5632"/>
    <w:rsid w:val="005B1049"/>
    <w:rsid w:val="005B1611"/>
    <w:rsid w:val="005B17E1"/>
    <w:rsid w:val="005B1BE1"/>
    <w:rsid w:val="005B2A3E"/>
    <w:rsid w:val="005B3874"/>
    <w:rsid w:val="005B54F6"/>
    <w:rsid w:val="005B664B"/>
    <w:rsid w:val="005C0B67"/>
    <w:rsid w:val="005C1618"/>
    <w:rsid w:val="005C209F"/>
    <w:rsid w:val="005C2872"/>
    <w:rsid w:val="005C346C"/>
    <w:rsid w:val="005C361F"/>
    <w:rsid w:val="005C4889"/>
    <w:rsid w:val="005C5464"/>
    <w:rsid w:val="005C55A3"/>
    <w:rsid w:val="005C656A"/>
    <w:rsid w:val="005C68B4"/>
    <w:rsid w:val="005C6941"/>
    <w:rsid w:val="005C6ACD"/>
    <w:rsid w:val="005C7832"/>
    <w:rsid w:val="005D1B3D"/>
    <w:rsid w:val="005D1D77"/>
    <w:rsid w:val="005D29AB"/>
    <w:rsid w:val="005D4296"/>
    <w:rsid w:val="005D4735"/>
    <w:rsid w:val="005D538F"/>
    <w:rsid w:val="005D571A"/>
    <w:rsid w:val="005D58B5"/>
    <w:rsid w:val="005D6443"/>
    <w:rsid w:val="005D65AE"/>
    <w:rsid w:val="005D660D"/>
    <w:rsid w:val="005D73F6"/>
    <w:rsid w:val="005D74E8"/>
    <w:rsid w:val="005E0180"/>
    <w:rsid w:val="005E16B9"/>
    <w:rsid w:val="005E214B"/>
    <w:rsid w:val="005E492A"/>
    <w:rsid w:val="005E4C7E"/>
    <w:rsid w:val="005E5E03"/>
    <w:rsid w:val="005E6142"/>
    <w:rsid w:val="005E7AF5"/>
    <w:rsid w:val="005F096B"/>
    <w:rsid w:val="005F102E"/>
    <w:rsid w:val="005F19DF"/>
    <w:rsid w:val="005F1DF2"/>
    <w:rsid w:val="005F21F5"/>
    <w:rsid w:val="005F29A0"/>
    <w:rsid w:val="005F3B60"/>
    <w:rsid w:val="005F6E8B"/>
    <w:rsid w:val="005F6E92"/>
    <w:rsid w:val="00600563"/>
    <w:rsid w:val="00600B81"/>
    <w:rsid w:val="00600CD7"/>
    <w:rsid w:val="00601C10"/>
    <w:rsid w:val="00601D82"/>
    <w:rsid w:val="00602157"/>
    <w:rsid w:val="00602BFF"/>
    <w:rsid w:val="00605014"/>
    <w:rsid w:val="006073D3"/>
    <w:rsid w:val="00610232"/>
    <w:rsid w:val="00612388"/>
    <w:rsid w:val="006124CB"/>
    <w:rsid w:val="0061292C"/>
    <w:rsid w:val="006146E9"/>
    <w:rsid w:val="00615F5B"/>
    <w:rsid w:val="00616090"/>
    <w:rsid w:val="00617712"/>
    <w:rsid w:val="00620239"/>
    <w:rsid w:val="00622FC8"/>
    <w:rsid w:val="006234FE"/>
    <w:rsid w:val="006237F5"/>
    <w:rsid w:val="00624222"/>
    <w:rsid w:val="00626379"/>
    <w:rsid w:val="00626A17"/>
    <w:rsid w:val="00627BED"/>
    <w:rsid w:val="00630E5C"/>
    <w:rsid w:val="006314BC"/>
    <w:rsid w:val="00631AE7"/>
    <w:rsid w:val="00632081"/>
    <w:rsid w:val="00632E66"/>
    <w:rsid w:val="00632E7F"/>
    <w:rsid w:val="00633AFD"/>
    <w:rsid w:val="00633CB8"/>
    <w:rsid w:val="00634315"/>
    <w:rsid w:val="00636B63"/>
    <w:rsid w:val="006373EE"/>
    <w:rsid w:val="00640764"/>
    <w:rsid w:val="00640CFF"/>
    <w:rsid w:val="00642A85"/>
    <w:rsid w:val="00642AE6"/>
    <w:rsid w:val="00643878"/>
    <w:rsid w:val="0064456E"/>
    <w:rsid w:val="00644921"/>
    <w:rsid w:val="00644A1D"/>
    <w:rsid w:val="006451D7"/>
    <w:rsid w:val="00645D0A"/>
    <w:rsid w:val="0064635B"/>
    <w:rsid w:val="00646BE0"/>
    <w:rsid w:val="0064763E"/>
    <w:rsid w:val="00647657"/>
    <w:rsid w:val="006503DF"/>
    <w:rsid w:val="0065109C"/>
    <w:rsid w:val="006518A1"/>
    <w:rsid w:val="00651F13"/>
    <w:rsid w:val="006533FC"/>
    <w:rsid w:val="0065631A"/>
    <w:rsid w:val="006609CA"/>
    <w:rsid w:val="00661EEE"/>
    <w:rsid w:val="00662929"/>
    <w:rsid w:val="00663882"/>
    <w:rsid w:val="0066534C"/>
    <w:rsid w:val="00665CE7"/>
    <w:rsid w:val="00666C73"/>
    <w:rsid w:val="00666FC8"/>
    <w:rsid w:val="00667B86"/>
    <w:rsid w:val="00667C1B"/>
    <w:rsid w:val="00670B67"/>
    <w:rsid w:val="006711B3"/>
    <w:rsid w:val="006713FB"/>
    <w:rsid w:val="00671A3C"/>
    <w:rsid w:val="006740E0"/>
    <w:rsid w:val="00676208"/>
    <w:rsid w:val="006774B3"/>
    <w:rsid w:val="00680338"/>
    <w:rsid w:val="006808BB"/>
    <w:rsid w:val="00680B08"/>
    <w:rsid w:val="00680BD9"/>
    <w:rsid w:val="00680FAB"/>
    <w:rsid w:val="00681076"/>
    <w:rsid w:val="00681142"/>
    <w:rsid w:val="00681288"/>
    <w:rsid w:val="00681595"/>
    <w:rsid w:val="006840FA"/>
    <w:rsid w:val="00684747"/>
    <w:rsid w:val="006857FB"/>
    <w:rsid w:val="00685C3B"/>
    <w:rsid w:val="00686226"/>
    <w:rsid w:val="006868B5"/>
    <w:rsid w:val="00686B80"/>
    <w:rsid w:val="00686CA4"/>
    <w:rsid w:val="00686D48"/>
    <w:rsid w:val="006870F9"/>
    <w:rsid w:val="00687429"/>
    <w:rsid w:val="00687E63"/>
    <w:rsid w:val="006908B6"/>
    <w:rsid w:val="006913BC"/>
    <w:rsid w:val="006923A9"/>
    <w:rsid w:val="00693449"/>
    <w:rsid w:val="00693676"/>
    <w:rsid w:val="006937D0"/>
    <w:rsid w:val="00693D13"/>
    <w:rsid w:val="0069449F"/>
    <w:rsid w:val="00697402"/>
    <w:rsid w:val="006A1976"/>
    <w:rsid w:val="006A24B3"/>
    <w:rsid w:val="006A26CC"/>
    <w:rsid w:val="006A2BB7"/>
    <w:rsid w:val="006A2CC6"/>
    <w:rsid w:val="006A2E6B"/>
    <w:rsid w:val="006A329E"/>
    <w:rsid w:val="006A474F"/>
    <w:rsid w:val="006A6B3F"/>
    <w:rsid w:val="006A6BCD"/>
    <w:rsid w:val="006A71A3"/>
    <w:rsid w:val="006B030D"/>
    <w:rsid w:val="006B05D2"/>
    <w:rsid w:val="006B187E"/>
    <w:rsid w:val="006B23AD"/>
    <w:rsid w:val="006B3AAC"/>
    <w:rsid w:val="006B3E1E"/>
    <w:rsid w:val="006B5718"/>
    <w:rsid w:val="006B58E0"/>
    <w:rsid w:val="006B5F11"/>
    <w:rsid w:val="006B62C7"/>
    <w:rsid w:val="006B6996"/>
    <w:rsid w:val="006C030C"/>
    <w:rsid w:val="006C053C"/>
    <w:rsid w:val="006C18B7"/>
    <w:rsid w:val="006C354E"/>
    <w:rsid w:val="006C421B"/>
    <w:rsid w:val="006C4285"/>
    <w:rsid w:val="006C42D5"/>
    <w:rsid w:val="006C430E"/>
    <w:rsid w:val="006C4949"/>
    <w:rsid w:val="006C49F0"/>
    <w:rsid w:val="006C5643"/>
    <w:rsid w:val="006C5DBA"/>
    <w:rsid w:val="006C6080"/>
    <w:rsid w:val="006C7F7C"/>
    <w:rsid w:val="006D0CD8"/>
    <w:rsid w:val="006D1A07"/>
    <w:rsid w:val="006D1B92"/>
    <w:rsid w:val="006D2187"/>
    <w:rsid w:val="006D27FA"/>
    <w:rsid w:val="006D4A7A"/>
    <w:rsid w:val="006D54EA"/>
    <w:rsid w:val="006D56B2"/>
    <w:rsid w:val="006D57F0"/>
    <w:rsid w:val="006D66EC"/>
    <w:rsid w:val="006E02FE"/>
    <w:rsid w:val="006E0A21"/>
    <w:rsid w:val="006E35AB"/>
    <w:rsid w:val="006E3B55"/>
    <w:rsid w:val="006E5334"/>
    <w:rsid w:val="006E5AE0"/>
    <w:rsid w:val="006E5C2B"/>
    <w:rsid w:val="006E6269"/>
    <w:rsid w:val="006E62C0"/>
    <w:rsid w:val="006E666C"/>
    <w:rsid w:val="006E695E"/>
    <w:rsid w:val="006E6A8C"/>
    <w:rsid w:val="006E7700"/>
    <w:rsid w:val="006F03CB"/>
    <w:rsid w:val="006F0E2D"/>
    <w:rsid w:val="006F0E9E"/>
    <w:rsid w:val="006F1F4F"/>
    <w:rsid w:val="006F2295"/>
    <w:rsid w:val="006F3EE0"/>
    <w:rsid w:val="006F41AA"/>
    <w:rsid w:val="006F4792"/>
    <w:rsid w:val="006F4F6C"/>
    <w:rsid w:val="006F6766"/>
    <w:rsid w:val="006F6EAC"/>
    <w:rsid w:val="007002C0"/>
    <w:rsid w:val="007005CC"/>
    <w:rsid w:val="00701DFB"/>
    <w:rsid w:val="00702B90"/>
    <w:rsid w:val="007033E2"/>
    <w:rsid w:val="007035A9"/>
    <w:rsid w:val="007045F6"/>
    <w:rsid w:val="007047CB"/>
    <w:rsid w:val="00704915"/>
    <w:rsid w:val="00704961"/>
    <w:rsid w:val="00704ACC"/>
    <w:rsid w:val="00705055"/>
    <w:rsid w:val="00706089"/>
    <w:rsid w:val="00706A1A"/>
    <w:rsid w:val="00707A52"/>
    <w:rsid w:val="00710A05"/>
    <w:rsid w:val="00711897"/>
    <w:rsid w:val="00711B8A"/>
    <w:rsid w:val="00711E0E"/>
    <w:rsid w:val="00711FAE"/>
    <w:rsid w:val="00713BB6"/>
    <w:rsid w:val="00713C2D"/>
    <w:rsid w:val="00713CEE"/>
    <w:rsid w:val="00713FD8"/>
    <w:rsid w:val="0071582F"/>
    <w:rsid w:val="00715AA4"/>
    <w:rsid w:val="00716181"/>
    <w:rsid w:val="00716B95"/>
    <w:rsid w:val="00716D75"/>
    <w:rsid w:val="007174CE"/>
    <w:rsid w:val="007211C4"/>
    <w:rsid w:val="0072155C"/>
    <w:rsid w:val="00721A73"/>
    <w:rsid w:val="00721AAC"/>
    <w:rsid w:val="00721BDE"/>
    <w:rsid w:val="00721F1F"/>
    <w:rsid w:val="00722920"/>
    <w:rsid w:val="007236FF"/>
    <w:rsid w:val="007247C6"/>
    <w:rsid w:val="007249AE"/>
    <w:rsid w:val="00725295"/>
    <w:rsid w:val="0072777E"/>
    <w:rsid w:val="00730267"/>
    <w:rsid w:val="00730BD5"/>
    <w:rsid w:val="0073105D"/>
    <w:rsid w:val="0073181C"/>
    <w:rsid w:val="007323E8"/>
    <w:rsid w:val="00732E39"/>
    <w:rsid w:val="0073468C"/>
    <w:rsid w:val="00734FA9"/>
    <w:rsid w:val="007357A5"/>
    <w:rsid w:val="0073590B"/>
    <w:rsid w:val="007359E1"/>
    <w:rsid w:val="0073674B"/>
    <w:rsid w:val="00737F16"/>
    <w:rsid w:val="007407F5"/>
    <w:rsid w:val="007414A7"/>
    <w:rsid w:val="00742332"/>
    <w:rsid w:val="00743EA9"/>
    <w:rsid w:val="007443B7"/>
    <w:rsid w:val="007444D0"/>
    <w:rsid w:val="007453D1"/>
    <w:rsid w:val="00746BBE"/>
    <w:rsid w:val="00746D24"/>
    <w:rsid w:val="00747ACF"/>
    <w:rsid w:val="00747D2C"/>
    <w:rsid w:val="00747F81"/>
    <w:rsid w:val="0075112E"/>
    <w:rsid w:val="00751399"/>
    <w:rsid w:val="00751CAE"/>
    <w:rsid w:val="00751D35"/>
    <w:rsid w:val="00751F15"/>
    <w:rsid w:val="007523D5"/>
    <w:rsid w:val="00752E80"/>
    <w:rsid w:val="00753612"/>
    <w:rsid w:val="007540B2"/>
    <w:rsid w:val="00754DD8"/>
    <w:rsid w:val="00754E4F"/>
    <w:rsid w:val="00755FDA"/>
    <w:rsid w:val="00756182"/>
    <w:rsid w:val="00756458"/>
    <w:rsid w:val="00757200"/>
    <w:rsid w:val="00757261"/>
    <w:rsid w:val="00757796"/>
    <w:rsid w:val="007616B7"/>
    <w:rsid w:val="007622C2"/>
    <w:rsid w:val="007634DF"/>
    <w:rsid w:val="00763E0B"/>
    <w:rsid w:val="00764C90"/>
    <w:rsid w:val="00764F47"/>
    <w:rsid w:val="00766207"/>
    <w:rsid w:val="0076724E"/>
    <w:rsid w:val="00770815"/>
    <w:rsid w:val="0077214C"/>
    <w:rsid w:val="0077318C"/>
    <w:rsid w:val="007742C1"/>
    <w:rsid w:val="00776A68"/>
    <w:rsid w:val="00777099"/>
    <w:rsid w:val="00777BF8"/>
    <w:rsid w:val="00777E0F"/>
    <w:rsid w:val="00780632"/>
    <w:rsid w:val="0078098F"/>
    <w:rsid w:val="00780AF0"/>
    <w:rsid w:val="00781164"/>
    <w:rsid w:val="00783352"/>
    <w:rsid w:val="007835A9"/>
    <w:rsid w:val="007838CE"/>
    <w:rsid w:val="0078397A"/>
    <w:rsid w:val="007845F3"/>
    <w:rsid w:val="007847C6"/>
    <w:rsid w:val="00784950"/>
    <w:rsid w:val="007852AA"/>
    <w:rsid w:val="0078557C"/>
    <w:rsid w:val="00785975"/>
    <w:rsid w:val="00787041"/>
    <w:rsid w:val="00787637"/>
    <w:rsid w:val="0078798B"/>
    <w:rsid w:val="00792D6B"/>
    <w:rsid w:val="007933E1"/>
    <w:rsid w:val="00793BD3"/>
    <w:rsid w:val="00794220"/>
    <w:rsid w:val="007964ED"/>
    <w:rsid w:val="00796F05"/>
    <w:rsid w:val="00797F6B"/>
    <w:rsid w:val="007A01C1"/>
    <w:rsid w:val="007A21E1"/>
    <w:rsid w:val="007A2694"/>
    <w:rsid w:val="007A318F"/>
    <w:rsid w:val="007A4431"/>
    <w:rsid w:val="007A597D"/>
    <w:rsid w:val="007A5D20"/>
    <w:rsid w:val="007A5F95"/>
    <w:rsid w:val="007A7FFC"/>
    <w:rsid w:val="007B04BE"/>
    <w:rsid w:val="007B096A"/>
    <w:rsid w:val="007B3C55"/>
    <w:rsid w:val="007B5E75"/>
    <w:rsid w:val="007B602C"/>
    <w:rsid w:val="007B6175"/>
    <w:rsid w:val="007B76E7"/>
    <w:rsid w:val="007B7B7E"/>
    <w:rsid w:val="007C01F6"/>
    <w:rsid w:val="007C02AF"/>
    <w:rsid w:val="007C0755"/>
    <w:rsid w:val="007C0A0E"/>
    <w:rsid w:val="007C0CCE"/>
    <w:rsid w:val="007C1996"/>
    <w:rsid w:val="007C26F6"/>
    <w:rsid w:val="007C2E1D"/>
    <w:rsid w:val="007C314C"/>
    <w:rsid w:val="007C32D3"/>
    <w:rsid w:val="007C57AC"/>
    <w:rsid w:val="007C6253"/>
    <w:rsid w:val="007D0DB8"/>
    <w:rsid w:val="007D1637"/>
    <w:rsid w:val="007D1F86"/>
    <w:rsid w:val="007D2D06"/>
    <w:rsid w:val="007D4067"/>
    <w:rsid w:val="007D5D17"/>
    <w:rsid w:val="007D6CB1"/>
    <w:rsid w:val="007D72D0"/>
    <w:rsid w:val="007D7B52"/>
    <w:rsid w:val="007D7FF6"/>
    <w:rsid w:val="007E13C1"/>
    <w:rsid w:val="007E16C7"/>
    <w:rsid w:val="007E1B29"/>
    <w:rsid w:val="007E5370"/>
    <w:rsid w:val="007E5C24"/>
    <w:rsid w:val="007E649B"/>
    <w:rsid w:val="007E6616"/>
    <w:rsid w:val="007E6746"/>
    <w:rsid w:val="007E6D81"/>
    <w:rsid w:val="007E7710"/>
    <w:rsid w:val="007F0001"/>
    <w:rsid w:val="007F09C3"/>
    <w:rsid w:val="007F17D3"/>
    <w:rsid w:val="007F1D83"/>
    <w:rsid w:val="007F1F24"/>
    <w:rsid w:val="007F2296"/>
    <w:rsid w:val="007F3598"/>
    <w:rsid w:val="007F3E64"/>
    <w:rsid w:val="007F43FA"/>
    <w:rsid w:val="007F5D95"/>
    <w:rsid w:val="007F6486"/>
    <w:rsid w:val="007F6BE8"/>
    <w:rsid w:val="007F6EDE"/>
    <w:rsid w:val="007F728D"/>
    <w:rsid w:val="007F73D4"/>
    <w:rsid w:val="007F77BD"/>
    <w:rsid w:val="007F781C"/>
    <w:rsid w:val="007F7934"/>
    <w:rsid w:val="007F7CA2"/>
    <w:rsid w:val="00800619"/>
    <w:rsid w:val="00802057"/>
    <w:rsid w:val="008029B9"/>
    <w:rsid w:val="00802ACE"/>
    <w:rsid w:val="00802EAF"/>
    <w:rsid w:val="00805098"/>
    <w:rsid w:val="0080557E"/>
    <w:rsid w:val="00806729"/>
    <w:rsid w:val="008076AB"/>
    <w:rsid w:val="00807CDE"/>
    <w:rsid w:val="00811F42"/>
    <w:rsid w:val="00813393"/>
    <w:rsid w:val="008141E4"/>
    <w:rsid w:val="008153BB"/>
    <w:rsid w:val="00815753"/>
    <w:rsid w:val="0081631D"/>
    <w:rsid w:val="008163C8"/>
    <w:rsid w:val="00816B7D"/>
    <w:rsid w:val="00816EB6"/>
    <w:rsid w:val="00820E12"/>
    <w:rsid w:val="0082116D"/>
    <w:rsid w:val="008212C4"/>
    <w:rsid w:val="00821309"/>
    <w:rsid w:val="008213CA"/>
    <w:rsid w:val="00821B18"/>
    <w:rsid w:val="00821F5D"/>
    <w:rsid w:val="00822580"/>
    <w:rsid w:val="0082283E"/>
    <w:rsid w:val="0082337D"/>
    <w:rsid w:val="00823507"/>
    <w:rsid w:val="00825336"/>
    <w:rsid w:val="00825376"/>
    <w:rsid w:val="0082538B"/>
    <w:rsid w:val="0082618B"/>
    <w:rsid w:val="00826725"/>
    <w:rsid w:val="00827027"/>
    <w:rsid w:val="00827528"/>
    <w:rsid w:val="00830000"/>
    <w:rsid w:val="008355F5"/>
    <w:rsid w:val="00837157"/>
    <w:rsid w:val="00837C0E"/>
    <w:rsid w:val="00837C79"/>
    <w:rsid w:val="008413BD"/>
    <w:rsid w:val="008420EE"/>
    <w:rsid w:val="0084245A"/>
    <w:rsid w:val="0084683D"/>
    <w:rsid w:val="008500BD"/>
    <w:rsid w:val="00851B1B"/>
    <w:rsid w:val="00851F4F"/>
    <w:rsid w:val="00854204"/>
    <w:rsid w:val="008545AB"/>
    <w:rsid w:val="00854C02"/>
    <w:rsid w:val="008554B3"/>
    <w:rsid w:val="00855CB0"/>
    <w:rsid w:val="008567BB"/>
    <w:rsid w:val="00857892"/>
    <w:rsid w:val="008605E2"/>
    <w:rsid w:val="00861475"/>
    <w:rsid w:val="008616DB"/>
    <w:rsid w:val="00861F5D"/>
    <w:rsid w:val="00862A14"/>
    <w:rsid w:val="008631C6"/>
    <w:rsid w:val="00863618"/>
    <w:rsid w:val="00863CC3"/>
    <w:rsid w:val="00863D80"/>
    <w:rsid w:val="0086401D"/>
    <w:rsid w:val="00865043"/>
    <w:rsid w:val="00865498"/>
    <w:rsid w:val="00865572"/>
    <w:rsid w:val="00865829"/>
    <w:rsid w:val="00865D9C"/>
    <w:rsid w:val="0086754D"/>
    <w:rsid w:val="00867AF4"/>
    <w:rsid w:val="00871B47"/>
    <w:rsid w:val="00872718"/>
    <w:rsid w:val="00874EC2"/>
    <w:rsid w:val="00875CD7"/>
    <w:rsid w:val="00880389"/>
    <w:rsid w:val="008817EE"/>
    <w:rsid w:val="00881E33"/>
    <w:rsid w:val="00882ADB"/>
    <w:rsid w:val="0088389D"/>
    <w:rsid w:val="00883AE8"/>
    <w:rsid w:val="00884052"/>
    <w:rsid w:val="00884159"/>
    <w:rsid w:val="008855D1"/>
    <w:rsid w:val="0088682F"/>
    <w:rsid w:val="008870CE"/>
    <w:rsid w:val="00887C02"/>
    <w:rsid w:val="0089140C"/>
    <w:rsid w:val="00892312"/>
    <w:rsid w:val="00892F3F"/>
    <w:rsid w:val="008946F2"/>
    <w:rsid w:val="00894F6A"/>
    <w:rsid w:val="00894F85"/>
    <w:rsid w:val="00897A20"/>
    <w:rsid w:val="008A2028"/>
    <w:rsid w:val="008A2594"/>
    <w:rsid w:val="008A2B5B"/>
    <w:rsid w:val="008A3B3A"/>
    <w:rsid w:val="008A4AA4"/>
    <w:rsid w:val="008A4F24"/>
    <w:rsid w:val="008A52FE"/>
    <w:rsid w:val="008A5523"/>
    <w:rsid w:val="008A5B3D"/>
    <w:rsid w:val="008A613F"/>
    <w:rsid w:val="008A749E"/>
    <w:rsid w:val="008B1213"/>
    <w:rsid w:val="008B1555"/>
    <w:rsid w:val="008B1BAB"/>
    <w:rsid w:val="008B1BCE"/>
    <w:rsid w:val="008B2401"/>
    <w:rsid w:val="008B2989"/>
    <w:rsid w:val="008B4644"/>
    <w:rsid w:val="008B49FC"/>
    <w:rsid w:val="008B73D6"/>
    <w:rsid w:val="008B7567"/>
    <w:rsid w:val="008B76C1"/>
    <w:rsid w:val="008B7ACC"/>
    <w:rsid w:val="008C0A8E"/>
    <w:rsid w:val="008C19A8"/>
    <w:rsid w:val="008C2D40"/>
    <w:rsid w:val="008C4350"/>
    <w:rsid w:val="008C650E"/>
    <w:rsid w:val="008D0487"/>
    <w:rsid w:val="008D09A3"/>
    <w:rsid w:val="008D1064"/>
    <w:rsid w:val="008D1D64"/>
    <w:rsid w:val="008D31EE"/>
    <w:rsid w:val="008D3DD7"/>
    <w:rsid w:val="008D4972"/>
    <w:rsid w:val="008D5CFC"/>
    <w:rsid w:val="008D601D"/>
    <w:rsid w:val="008D67D6"/>
    <w:rsid w:val="008D7447"/>
    <w:rsid w:val="008E06FC"/>
    <w:rsid w:val="008E0959"/>
    <w:rsid w:val="008E19F2"/>
    <w:rsid w:val="008E20FF"/>
    <w:rsid w:val="008E24B5"/>
    <w:rsid w:val="008E2848"/>
    <w:rsid w:val="008E30DE"/>
    <w:rsid w:val="008E366E"/>
    <w:rsid w:val="008E3728"/>
    <w:rsid w:val="008E58B6"/>
    <w:rsid w:val="008E74AC"/>
    <w:rsid w:val="008F1EF7"/>
    <w:rsid w:val="008F2C4F"/>
    <w:rsid w:val="008F2ECB"/>
    <w:rsid w:val="008F3503"/>
    <w:rsid w:val="008F4EA9"/>
    <w:rsid w:val="008F5215"/>
    <w:rsid w:val="008F55BC"/>
    <w:rsid w:val="008F6B2A"/>
    <w:rsid w:val="008F6DE4"/>
    <w:rsid w:val="00900B7D"/>
    <w:rsid w:val="00900F07"/>
    <w:rsid w:val="00901C65"/>
    <w:rsid w:val="00901C8C"/>
    <w:rsid w:val="009027A1"/>
    <w:rsid w:val="0090348B"/>
    <w:rsid w:val="009049AF"/>
    <w:rsid w:val="009049CE"/>
    <w:rsid w:val="00904BCD"/>
    <w:rsid w:val="00904E52"/>
    <w:rsid w:val="009063C9"/>
    <w:rsid w:val="00910338"/>
    <w:rsid w:val="00910418"/>
    <w:rsid w:val="00915177"/>
    <w:rsid w:val="00920665"/>
    <w:rsid w:val="00921449"/>
    <w:rsid w:val="00921503"/>
    <w:rsid w:val="009215BA"/>
    <w:rsid w:val="00922DF8"/>
    <w:rsid w:val="009230D9"/>
    <w:rsid w:val="009251FA"/>
    <w:rsid w:val="00925AEC"/>
    <w:rsid w:val="00926991"/>
    <w:rsid w:val="00927D7D"/>
    <w:rsid w:val="009304CD"/>
    <w:rsid w:val="009307E1"/>
    <w:rsid w:val="00930ECC"/>
    <w:rsid w:val="009314BD"/>
    <w:rsid w:val="009316AB"/>
    <w:rsid w:val="0093264D"/>
    <w:rsid w:val="00933DBE"/>
    <w:rsid w:val="00933F21"/>
    <w:rsid w:val="00934AC0"/>
    <w:rsid w:val="00935868"/>
    <w:rsid w:val="0093615D"/>
    <w:rsid w:val="009362D3"/>
    <w:rsid w:val="00936D00"/>
    <w:rsid w:val="009371AD"/>
    <w:rsid w:val="00937235"/>
    <w:rsid w:val="00937974"/>
    <w:rsid w:val="00940EF8"/>
    <w:rsid w:val="009413FD"/>
    <w:rsid w:val="00941A93"/>
    <w:rsid w:val="00941D68"/>
    <w:rsid w:val="009421D9"/>
    <w:rsid w:val="009421E0"/>
    <w:rsid w:val="00942AC0"/>
    <w:rsid w:val="00942D1E"/>
    <w:rsid w:val="009432AA"/>
    <w:rsid w:val="00944673"/>
    <w:rsid w:val="00944704"/>
    <w:rsid w:val="00944D81"/>
    <w:rsid w:val="00946221"/>
    <w:rsid w:val="009466B1"/>
    <w:rsid w:val="00947AC6"/>
    <w:rsid w:val="00950E43"/>
    <w:rsid w:val="009510D4"/>
    <w:rsid w:val="00952576"/>
    <w:rsid w:val="00953406"/>
    <w:rsid w:val="0095379A"/>
    <w:rsid w:val="00954239"/>
    <w:rsid w:val="0095479E"/>
    <w:rsid w:val="00954820"/>
    <w:rsid w:val="00954A9D"/>
    <w:rsid w:val="009554BD"/>
    <w:rsid w:val="009579DE"/>
    <w:rsid w:val="009606A9"/>
    <w:rsid w:val="009606AC"/>
    <w:rsid w:val="009612AF"/>
    <w:rsid w:val="009615F2"/>
    <w:rsid w:val="00962522"/>
    <w:rsid w:val="00962913"/>
    <w:rsid w:val="0096335D"/>
    <w:rsid w:val="0096396C"/>
    <w:rsid w:val="00963C24"/>
    <w:rsid w:val="00964D24"/>
    <w:rsid w:val="00965317"/>
    <w:rsid w:val="00965A66"/>
    <w:rsid w:val="00966476"/>
    <w:rsid w:val="00967F79"/>
    <w:rsid w:val="0097026E"/>
    <w:rsid w:val="00970794"/>
    <w:rsid w:val="00970B7F"/>
    <w:rsid w:val="00971832"/>
    <w:rsid w:val="0097188A"/>
    <w:rsid w:val="00971AAE"/>
    <w:rsid w:val="00971D2C"/>
    <w:rsid w:val="00971E5B"/>
    <w:rsid w:val="00972F67"/>
    <w:rsid w:val="0097349B"/>
    <w:rsid w:val="00973C49"/>
    <w:rsid w:val="00973DD1"/>
    <w:rsid w:val="009743E5"/>
    <w:rsid w:val="00974471"/>
    <w:rsid w:val="009744CE"/>
    <w:rsid w:val="00974B17"/>
    <w:rsid w:val="00974CE2"/>
    <w:rsid w:val="00975A33"/>
    <w:rsid w:val="00975FDB"/>
    <w:rsid w:val="00976572"/>
    <w:rsid w:val="009765FC"/>
    <w:rsid w:val="00976FBF"/>
    <w:rsid w:val="00977AB0"/>
    <w:rsid w:val="00981B6A"/>
    <w:rsid w:val="009821C1"/>
    <w:rsid w:val="00984C2E"/>
    <w:rsid w:val="00984F7A"/>
    <w:rsid w:val="0098573E"/>
    <w:rsid w:val="00987A55"/>
    <w:rsid w:val="00990944"/>
    <w:rsid w:val="00990ABF"/>
    <w:rsid w:val="00991D7F"/>
    <w:rsid w:val="00991F5C"/>
    <w:rsid w:val="00992058"/>
    <w:rsid w:val="009928EA"/>
    <w:rsid w:val="00992A04"/>
    <w:rsid w:val="009931C0"/>
    <w:rsid w:val="00994DDD"/>
    <w:rsid w:val="00995ABF"/>
    <w:rsid w:val="0099617E"/>
    <w:rsid w:val="0099665D"/>
    <w:rsid w:val="009967E3"/>
    <w:rsid w:val="0099799F"/>
    <w:rsid w:val="009A361B"/>
    <w:rsid w:val="009A555F"/>
    <w:rsid w:val="009A5949"/>
    <w:rsid w:val="009A5E6B"/>
    <w:rsid w:val="009A5E9D"/>
    <w:rsid w:val="009A6C3E"/>
    <w:rsid w:val="009A6FA8"/>
    <w:rsid w:val="009A7775"/>
    <w:rsid w:val="009B0AF6"/>
    <w:rsid w:val="009B0BF5"/>
    <w:rsid w:val="009B12A9"/>
    <w:rsid w:val="009B131D"/>
    <w:rsid w:val="009B22EA"/>
    <w:rsid w:val="009B5505"/>
    <w:rsid w:val="009B60F6"/>
    <w:rsid w:val="009B660D"/>
    <w:rsid w:val="009B69BE"/>
    <w:rsid w:val="009B6FB3"/>
    <w:rsid w:val="009C037F"/>
    <w:rsid w:val="009C03D5"/>
    <w:rsid w:val="009C0A43"/>
    <w:rsid w:val="009C117D"/>
    <w:rsid w:val="009C122D"/>
    <w:rsid w:val="009C2253"/>
    <w:rsid w:val="009C2DEB"/>
    <w:rsid w:val="009C2E6C"/>
    <w:rsid w:val="009C32F0"/>
    <w:rsid w:val="009C4B01"/>
    <w:rsid w:val="009C6043"/>
    <w:rsid w:val="009C6490"/>
    <w:rsid w:val="009C6BC5"/>
    <w:rsid w:val="009C6CC2"/>
    <w:rsid w:val="009D0C7D"/>
    <w:rsid w:val="009D11C4"/>
    <w:rsid w:val="009D1BD2"/>
    <w:rsid w:val="009D1E3D"/>
    <w:rsid w:val="009D2424"/>
    <w:rsid w:val="009D2E69"/>
    <w:rsid w:val="009D370B"/>
    <w:rsid w:val="009D3ACA"/>
    <w:rsid w:val="009D4075"/>
    <w:rsid w:val="009D4E3A"/>
    <w:rsid w:val="009D5FEF"/>
    <w:rsid w:val="009D7120"/>
    <w:rsid w:val="009D7EBB"/>
    <w:rsid w:val="009E0634"/>
    <w:rsid w:val="009E1036"/>
    <w:rsid w:val="009E3DEA"/>
    <w:rsid w:val="009E4472"/>
    <w:rsid w:val="009E5DB9"/>
    <w:rsid w:val="009E5ECD"/>
    <w:rsid w:val="009E733D"/>
    <w:rsid w:val="009E76BD"/>
    <w:rsid w:val="009E7A8F"/>
    <w:rsid w:val="009F33A6"/>
    <w:rsid w:val="009F3BEE"/>
    <w:rsid w:val="009F3D8A"/>
    <w:rsid w:val="009F3E3A"/>
    <w:rsid w:val="009F4171"/>
    <w:rsid w:val="009F55AA"/>
    <w:rsid w:val="009F5814"/>
    <w:rsid w:val="009F682B"/>
    <w:rsid w:val="009F776A"/>
    <w:rsid w:val="00A0024E"/>
    <w:rsid w:val="00A015E7"/>
    <w:rsid w:val="00A0256C"/>
    <w:rsid w:val="00A03103"/>
    <w:rsid w:val="00A043CB"/>
    <w:rsid w:val="00A046D5"/>
    <w:rsid w:val="00A0508E"/>
    <w:rsid w:val="00A06D13"/>
    <w:rsid w:val="00A071DA"/>
    <w:rsid w:val="00A10FAF"/>
    <w:rsid w:val="00A11541"/>
    <w:rsid w:val="00A1187F"/>
    <w:rsid w:val="00A130D0"/>
    <w:rsid w:val="00A13112"/>
    <w:rsid w:val="00A13B22"/>
    <w:rsid w:val="00A140BE"/>
    <w:rsid w:val="00A148C0"/>
    <w:rsid w:val="00A14D2C"/>
    <w:rsid w:val="00A15589"/>
    <w:rsid w:val="00A15F8F"/>
    <w:rsid w:val="00A17DBD"/>
    <w:rsid w:val="00A20A2A"/>
    <w:rsid w:val="00A21A35"/>
    <w:rsid w:val="00A22F83"/>
    <w:rsid w:val="00A237B3"/>
    <w:rsid w:val="00A25952"/>
    <w:rsid w:val="00A26CA8"/>
    <w:rsid w:val="00A27F4B"/>
    <w:rsid w:val="00A31493"/>
    <w:rsid w:val="00A3285D"/>
    <w:rsid w:val="00A32F1F"/>
    <w:rsid w:val="00A3327F"/>
    <w:rsid w:val="00A341A8"/>
    <w:rsid w:val="00A346A2"/>
    <w:rsid w:val="00A34B61"/>
    <w:rsid w:val="00A34F37"/>
    <w:rsid w:val="00A356BD"/>
    <w:rsid w:val="00A35BDC"/>
    <w:rsid w:val="00A37020"/>
    <w:rsid w:val="00A375AD"/>
    <w:rsid w:val="00A37A46"/>
    <w:rsid w:val="00A4006C"/>
    <w:rsid w:val="00A40453"/>
    <w:rsid w:val="00A4057D"/>
    <w:rsid w:val="00A42918"/>
    <w:rsid w:val="00A42D3E"/>
    <w:rsid w:val="00A4315F"/>
    <w:rsid w:val="00A43E97"/>
    <w:rsid w:val="00A4460A"/>
    <w:rsid w:val="00A45754"/>
    <w:rsid w:val="00A465F8"/>
    <w:rsid w:val="00A46872"/>
    <w:rsid w:val="00A47091"/>
    <w:rsid w:val="00A477AE"/>
    <w:rsid w:val="00A47AD3"/>
    <w:rsid w:val="00A51C73"/>
    <w:rsid w:val="00A52F0B"/>
    <w:rsid w:val="00A53101"/>
    <w:rsid w:val="00A53EEE"/>
    <w:rsid w:val="00A55A91"/>
    <w:rsid w:val="00A55FBB"/>
    <w:rsid w:val="00A579F8"/>
    <w:rsid w:val="00A624BA"/>
    <w:rsid w:val="00A62728"/>
    <w:rsid w:val="00A62B26"/>
    <w:rsid w:val="00A62C8E"/>
    <w:rsid w:val="00A633C1"/>
    <w:rsid w:val="00A636FB"/>
    <w:rsid w:val="00A63879"/>
    <w:rsid w:val="00A65C37"/>
    <w:rsid w:val="00A6617D"/>
    <w:rsid w:val="00A66340"/>
    <w:rsid w:val="00A671D5"/>
    <w:rsid w:val="00A708C3"/>
    <w:rsid w:val="00A714C8"/>
    <w:rsid w:val="00A726D5"/>
    <w:rsid w:val="00A7286D"/>
    <w:rsid w:val="00A734FE"/>
    <w:rsid w:val="00A73CEB"/>
    <w:rsid w:val="00A73F2E"/>
    <w:rsid w:val="00A7466F"/>
    <w:rsid w:val="00A75C10"/>
    <w:rsid w:val="00A823FB"/>
    <w:rsid w:val="00A8426B"/>
    <w:rsid w:val="00A848C5"/>
    <w:rsid w:val="00A84E76"/>
    <w:rsid w:val="00A85082"/>
    <w:rsid w:val="00A8569E"/>
    <w:rsid w:val="00A85A51"/>
    <w:rsid w:val="00A85F61"/>
    <w:rsid w:val="00A861CA"/>
    <w:rsid w:val="00A8630A"/>
    <w:rsid w:val="00A864F6"/>
    <w:rsid w:val="00A86948"/>
    <w:rsid w:val="00A872A7"/>
    <w:rsid w:val="00A87E6A"/>
    <w:rsid w:val="00A90ECF"/>
    <w:rsid w:val="00A92D54"/>
    <w:rsid w:val="00A93CBE"/>
    <w:rsid w:val="00A93D96"/>
    <w:rsid w:val="00A96898"/>
    <w:rsid w:val="00A9695C"/>
    <w:rsid w:val="00A96E5C"/>
    <w:rsid w:val="00A97EA7"/>
    <w:rsid w:val="00AA088E"/>
    <w:rsid w:val="00AA116A"/>
    <w:rsid w:val="00AA1A3B"/>
    <w:rsid w:val="00AA226A"/>
    <w:rsid w:val="00AA24F9"/>
    <w:rsid w:val="00AA3003"/>
    <w:rsid w:val="00AA367F"/>
    <w:rsid w:val="00AA3D00"/>
    <w:rsid w:val="00AA47AD"/>
    <w:rsid w:val="00AA5257"/>
    <w:rsid w:val="00AA5AD4"/>
    <w:rsid w:val="00AA5F7C"/>
    <w:rsid w:val="00AA726E"/>
    <w:rsid w:val="00AB0272"/>
    <w:rsid w:val="00AB0318"/>
    <w:rsid w:val="00AB04DD"/>
    <w:rsid w:val="00AB11B7"/>
    <w:rsid w:val="00AB2272"/>
    <w:rsid w:val="00AB34F8"/>
    <w:rsid w:val="00AB44DD"/>
    <w:rsid w:val="00AB4AE8"/>
    <w:rsid w:val="00AB56BB"/>
    <w:rsid w:val="00AB5B31"/>
    <w:rsid w:val="00AB66B2"/>
    <w:rsid w:val="00AB6DCC"/>
    <w:rsid w:val="00AB76DD"/>
    <w:rsid w:val="00AB7C34"/>
    <w:rsid w:val="00AC076C"/>
    <w:rsid w:val="00AC0A30"/>
    <w:rsid w:val="00AC1230"/>
    <w:rsid w:val="00AC1419"/>
    <w:rsid w:val="00AC1483"/>
    <w:rsid w:val="00AC2E1D"/>
    <w:rsid w:val="00AC32D3"/>
    <w:rsid w:val="00AC335A"/>
    <w:rsid w:val="00AC3414"/>
    <w:rsid w:val="00AC44F0"/>
    <w:rsid w:val="00AC5C4C"/>
    <w:rsid w:val="00AC6B2F"/>
    <w:rsid w:val="00AD0BDE"/>
    <w:rsid w:val="00AD195C"/>
    <w:rsid w:val="00AD37B9"/>
    <w:rsid w:val="00AD3DA2"/>
    <w:rsid w:val="00AD40BF"/>
    <w:rsid w:val="00AD4452"/>
    <w:rsid w:val="00AD4765"/>
    <w:rsid w:val="00AD4C18"/>
    <w:rsid w:val="00AD5843"/>
    <w:rsid w:val="00AD60B6"/>
    <w:rsid w:val="00AD7775"/>
    <w:rsid w:val="00AE4330"/>
    <w:rsid w:val="00AE44BF"/>
    <w:rsid w:val="00AE49D9"/>
    <w:rsid w:val="00AE501D"/>
    <w:rsid w:val="00AE532F"/>
    <w:rsid w:val="00AE5949"/>
    <w:rsid w:val="00AE5A34"/>
    <w:rsid w:val="00AE77FB"/>
    <w:rsid w:val="00AE7C0D"/>
    <w:rsid w:val="00AE7DAB"/>
    <w:rsid w:val="00AF047A"/>
    <w:rsid w:val="00AF182D"/>
    <w:rsid w:val="00AF213E"/>
    <w:rsid w:val="00AF2185"/>
    <w:rsid w:val="00AF358B"/>
    <w:rsid w:val="00AF3B1A"/>
    <w:rsid w:val="00AF441C"/>
    <w:rsid w:val="00AF4EE5"/>
    <w:rsid w:val="00AF5BB8"/>
    <w:rsid w:val="00AF60E6"/>
    <w:rsid w:val="00AF6FC8"/>
    <w:rsid w:val="00AF70D9"/>
    <w:rsid w:val="00B02A1A"/>
    <w:rsid w:val="00B03CB7"/>
    <w:rsid w:val="00B05E1B"/>
    <w:rsid w:val="00B06C98"/>
    <w:rsid w:val="00B073E0"/>
    <w:rsid w:val="00B11AC6"/>
    <w:rsid w:val="00B12AF8"/>
    <w:rsid w:val="00B14099"/>
    <w:rsid w:val="00B16059"/>
    <w:rsid w:val="00B1734F"/>
    <w:rsid w:val="00B17951"/>
    <w:rsid w:val="00B20A46"/>
    <w:rsid w:val="00B20D13"/>
    <w:rsid w:val="00B2121F"/>
    <w:rsid w:val="00B21DCF"/>
    <w:rsid w:val="00B225EE"/>
    <w:rsid w:val="00B22CD7"/>
    <w:rsid w:val="00B22E56"/>
    <w:rsid w:val="00B23129"/>
    <w:rsid w:val="00B234B1"/>
    <w:rsid w:val="00B2465D"/>
    <w:rsid w:val="00B24703"/>
    <w:rsid w:val="00B25249"/>
    <w:rsid w:val="00B26192"/>
    <w:rsid w:val="00B26279"/>
    <w:rsid w:val="00B2789C"/>
    <w:rsid w:val="00B306EA"/>
    <w:rsid w:val="00B31A18"/>
    <w:rsid w:val="00B31B4B"/>
    <w:rsid w:val="00B33401"/>
    <w:rsid w:val="00B343A4"/>
    <w:rsid w:val="00B34DFD"/>
    <w:rsid w:val="00B36D3D"/>
    <w:rsid w:val="00B37D3B"/>
    <w:rsid w:val="00B40C19"/>
    <w:rsid w:val="00B40D53"/>
    <w:rsid w:val="00B41BBD"/>
    <w:rsid w:val="00B43108"/>
    <w:rsid w:val="00B43590"/>
    <w:rsid w:val="00B435D6"/>
    <w:rsid w:val="00B43C7C"/>
    <w:rsid w:val="00B43EDC"/>
    <w:rsid w:val="00B446A6"/>
    <w:rsid w:val="00B446A8"/>
    <w:rsid w:val="00B4720D"/>
    <w:rsid w:val="00B47877"/>
    <w:rsid w:val="00B47989"/>
    <w:rsid w:val="00B47EAE"/>
    <w:rsid w:val="00B513B0"/>
    <w:rsid w:val="00B513B1"/>
    <w:rsid w:val="00B5142E"/>
    <w:rsid w:val="00B51B58"/>
    <w:rsid w:val="00B51B7A"/>
    <w:rsid w:val="00B52071"/>
    <w:rsid w:val="00B522FB"/>
    <w:rsid w:val="00B524A6"/>
    <w:rsid w:val="00B5712F"/>
    <w:rsid w:val="00B576EA"/>
    <w:rsid w:val="00B60C25"/>
    <w:rsid w:val="00B60E46"/>
    <w:rsid w:val="00B60FD2"/>
    <w:rsid w:val="00B61B0C"/>
    <w:rsid w:val="00B6259C"/>
    <w:rsid w:val="00B64132"/>
    <w:rsid w:val="00B64B12"/>
    <w:rsid w:val="00B6566F"/>
    <w:rsid w:val="00B65B6C"/>
    <w:rsid w:val="00B66AB6"/>
    <w:rsid w:val="00B702CF"/>
    <w:rsid w:val="00B7105E"/>
    <w:rsid w:val="00B7178D"/>
    <w:rsid w:val="00B71937"/>
    <w:rsid w:val="00B722E0"/>
    <w:rsid w:val="00B739F7"/>
    <w:rsid w:val="00B73F31"/>
    <w:rsid w:val="00B74C85"/>
    <w:rsid w:val="00B74ED3"/>
    <w:rsid w:val="00B8033D"/>
    <w:rsid w:val="00B80F27"/>
    <w:rsid w:val="00B812E4"/>
    <w:rsid w:val="00B817E5"/>
    <w:rsid w:val="00B81C40"/>
    <w:rsid w:val="00B825F7"/>
    <w:rsid w:val="00B828BC"/>
    <w:rsid w:val="00B8551F"/>
    <w:rsid w:val="00B85CF3"/>
    <w:rsid w:val="00B85F83"/>
    <w:rsid w:val="00B866F7"/>
    <w:rsid w:val="00B90AA0"/>
    <w:rsid w:val="00B91391"/>
    <w:rsid w:val="00B9146B"/>
    <w:rsid w:val="00B926F8"/>
    <w:rsid w:val="00B92E6F"/>
    <w:rsid w:val="00B93924"/>
    <w:rsid w:val="00B93F8E"/>
    <w:rsid w:val="00B94F9C"/>
    <w:rsid w:val="00B95100"/>
    <w:rsid w:val="00B96046"/>
    <w:rsid w:val="00BA08ED"/>
    <w:rsid w:val="00BA0EDB"/>
    <w:rsid w:val="00BA1148"/>
    <w:rsid w:val="00BA274B"/>
    <w:rsid w:val="00BA2BB3"/>
    <w:rsid w:val="00BA53FE"/>
    <w:rsid w:val="00BA6809"/>
    <w:rsid w:val="00BA72D0"/>
    <w:rsid w:val="00BA7404"/>
    <w:rsid w:val="00BA7FC9"/>
    <w:rsid w:val="00BB2EA5"/>
    <w:rsid w:val="00BB337D"/>
    <w:rsid w:val="00BB34FE"/>
    <w:rsid w:val="00BB37D6"/>
    <w:rsid w:val="00BB3F70"/>
    <w:rsid w:val="00BB475C"/>
    <w:rsid w:val="00BB5A3E"/>
    <w:rsid w:val="00BB621F"/>
    <w:rsid w:val="00BB63B6"/>
    <w:rsid w:val="00BB662D"/>
    <w:rsid w:val="00BC0920"/>
    <w:rsid w:val="00BC0D61"/>
    <w:rsid w:val="00BC1BEB"/>
    <w:rsid w:val="00BC21E4"/>
    <w:rsid w:val="00BC2DAF"/>
    <w:rsid w:val="00BC366E"/>
    <w:rsid w:val="00BC4695"/>
    <w:rsid w:val="00BC53A3"/>
    <w:rsid w:val="00BC68B5"/>
    <w:rsid w:val="00BC7E26"/>
    <w:rsid w:val="00BD08F5"/>
    <w:rsid w:val="00BD0BE4"/>
    <w:rsid w:val="00BD0F53"/>
    <w:rsid w:val="00BD1E55"/>
    <w:rsid w:val="00BD236D"/>
    <w:rsid w:val="00BD2829"/>
    <w:rsid w:val="00BD29F9"/>
    <w:rsid w:val="00BD2C52"/>
    <w:rsid w:val="00BD2E81"/>
    <w:rsid w:val="00BD5926"/>
    <w:rsid w:val="00BD5A3D"/>
    <w:rsid w:val="00BD5C04"/>
    <w:rsid w:val="00BD6EBA"/>
    <w:rsid w:val="00BD7C9A"/>
    <w:rsid w:val="00BE0B79"/>
    <w:rsid w:val="00BE0FD2"/>
    <w:rsid w:val="00BE11CC"/>
    <w:rsid w:val="00BE1443"/>
    <w:rsid w:val="00BE1AD0"/>
    <w:rsid w:val="00BE2748"/>
    <w:rsid w:val="00BE2F06"/>
    <w:rsid w:val="00BE30D1"/>
    <w:rsid w:val="00BE39BF"/>
    <w:rsid w:val="00BE3A63"/>
    <w:rsid w:val="00BE3C24"/>
    <w:rsid w:val="00BE5BE0"/>
    <w:rsid w:val="00BE5E2D"/>
    <w:rsid w:val="00BE5FBE"/>
    <w:rsid w:val="00BE60FB"/>
    <w:rsid w:val="00BE6753"/>
    <w:rsid w:val="00BE6A68"/>
    <w:rsid w:val="00BE6AE1"/>
    <w:rsid w:val="00BF0424"/>
    <w:rsid w:val="00BF0737"/>
    <w:rsid w:val="00BF1547"/>
    <w:rsid w:val="00BF1A6F"/>
    <w:rsid w:val="00BF1A8E"/>
    <w:rsid w:val="00BF23FA"/>
    <w:rsid w:val="00BF2405"/>
    <w:rsid w:val="00BF288A"/>
    <w:rsid w:val="00BF2943"/>
    <w:rsid w:val="00BF2FDE"/>
    <w:rsid w:val="00BF4A6A"/>
    <w:rsid w:val="00BF6A1A"/>
    <w:rsid w:val="00BF7C2F"/>
    <w:rsid w:val="00C013C3"/>
    <w:rsid w:val="00C01650"/>
    <w:rsid w:val="00C01C96"/>
    <w:rsid w:val="00C03219"/>
    <w:rsid w:val="00C03F22"/>
    <w:rsid w:val="00C0479B"/>
    <w:rsid w:val="00C04D57"/>
    <w:rsid w:val="00C05076"/>
    <w:rsid w:val="00C0537B"/>
    <w:rsid w:val="00C05E9E"/>
    <w:rsid w:val="00C06437"/>
    <w:rsid w:val="00C06523"/>
    <w:rsid w:val="00C067C4"/>
    <w:rsid w:val="00C07CE3"/>
    <w:rsid w:val="00C1011D"/>
    <w:rsid w:val="00C10CDC"/>
    <w:rsid w:val="00C1119F"/>
    <w:rsid w:val="00C119FC"/>
    <w:rsid w:val="00C12BA1"/>
    <w:rsid w:val="00C14868"/>
    <w:rsid w:val="00C15CEF"/>
    <w:rsid w:val="00C16072"/>
    <w:rsid w:val="00C17089"/>
    <w:rsid w:val="00C20394"/>
    <w:rsid w:val="00C210A5"/>
    <w:rsid w:val="00C210E5"/>
    <w:rsid w:val="00C21C66"/>
    <w:rsid w:val="00C21FD5"/>
    <w:rsid w:val="00C220E6"/>
    <w:rsid w:val="00C23259"/>
    <w:rsid w:val="00C23CFB"/>
    <w:rsid w:val="00C248FD"/>
    <w:rsid w:val="00C267A1"/>
    <w:rsid w:val="00C26A05"/>
    <w:rsid w:val="00C26DAE"/>
    <w:rsid w:val="00C2775F"/>
    <w:rsid w:val="00C30ABF"/>
    <w:rsid w:val="00C31794"/>
    <w:rsid w:val="00C31B10"/>
    <w:rsid w:val="00C32A75"/>
    <w:rsid w:val="00C32AFB"/>
    <w:rsid w:val="00C3447E"/>
    <w:rsid w:val="00C34EE7"/>
    <w:rsid w:val="00C3593B"/>
    <w:rsid w:val="00C4024F"/>
    <w:rsid w:val="00C4046B"/>
    <w:rsid w:val="00C41542"/>
    <w:rsid w:val="00C42D0B"/>
    <w:rsid w:val="00C43BD2"/>
    <w:rsid w:val="00C44B38"/>
    <w:rsid w:val="00C4507E"/>
    <w:rsid w:val="00C45103"/>
    <w:rsid w:val="00C4542B"/>
    <w:rsid w:val="00C4551D"/>
    <w:rsid w:val="00C46E81"/>
    <w:rsid w:val="00C47352"/>
    <w:rsid w:val="00C47A0C"/>
    <w:rsid w:val="00C50542"/>
    <w:rsid w:val="00C50CC9"/>
    <w:rsid w:val="00C50FB4"/>
    <w:rsid w:val="00C51518"/>
    <w:rsid w:val="00C51983"/>
    <w:rsid w:val="00C51DAE"/>
    <w:rsid w:val="00C5560D"/>
    <w:rsid w:val="00C56D0E"/>
    <w:rsid w:val="00C56FB7"/>
    <w:rsid w:val="00C57F8F"/>
    <w:rsid w:val="00C609F5"/>
    <w:rsid w:val="00C62322"/>
    <w:rsid w:val="00C62B7E"/>
    <w:rsid w:val="00C64046"/>
    <w:rsid w:val="00C64705"/>
    <w:rsid w:val="00C64A91"/>
    <w:rsid w:val="00C65D65"/>
    <w:rsid w:val="00C6600C"/>
    <w:rsid w:val="00C67D75"/>
    <w:rsid w:val="00C70853"/>
    <w:rsid w:val="00C71100"/>
    <w:rsid w:val="00C725DE"/>
    <w:rsid w:val="00C741C5"/>
    <w:rsid w:val="00C742C4"/>
    <w:rsid w:val="00C74B2C"/>
    <w:rsid w:val="00C7582E"/>
    <w:rsid w:val="00C7660C"/>
    <w:rsid w:val="00C7663C"/>
    <w:rsid w:val="00C77307"/>
    <w:rsid w:val="00C779F0"/>
    <w:rsid w:val="00C77D68"/>
    <w:rsid w:val="00C80265"/>
    <w:rsid w:val="00C80A17"/>
    <w:rsid w:val="00C80C14"/>
    <w:rsid w:val="00C8105E"/>
    <w:rsid w:val="00C8106E"/>
    <w:rsid w:val="00C82086"/>
    <w:rsid w:val="00C82F28"/>
    <w:rsid w:val="00C83127"/>
    <w:rsid w:val="00C83B98"/>
    <w:rsid w:val="00C8442E"/>
    <w:rsid w:val="00C859B5"/>
    <w:rsid w:val="00C85B2F"/>
    <w:rsid w:val="00C86206"/>
    <w:rsid w:val="00C863D4"/>
    <w:rsid w:val="00C8760C"/>
    <w:rsid w:val="00C910A9"/>
    <w:rsid w:val="00C9112F"/>
    <w:rsid w:val="00C91596"/>
    <w:rsid w:val="00C91DD3"/>
    <w:rsid w:val="00C9216E"/>
    <w:rsid w:val="00C92917"/>
    <w:rsid w:val="00C93124"/>
    <w:rsid w:val="00C94900"/>
    <w:rsid w:val="00C96106"/>
    <w:rsid w:val="00C96ACB"/>
    <w:rsid w:val="00C97103"/>
    <w:rsid w:val="00C97F3C"/>
    <w:rsid w:val="00CA0211"/>
    <w:rsid w:val="00CA0CF4"/>
    <w:rsid w:val="00CA1970"/>
    <w:rsid w:val="00CA1D17"/>
    <w:rsid w:val="00CA1DDB"/>
    <w:rsid w:val="00CA27D5"/>
    <w:rsid w:val="00CA2DB4"/>
    <w:rsid w:val="00CA30BD"/>
    <w:rsid w:val="00CA324F"/>
    <w:rsid w:val="00CA3930"/>
    <w:rsid w:val="00CA39B3"/>
    <w:rsid w:val="00CA40F1"/>
    <w:rsid w:val="00CA420C"/>
    <w:rsid w:val="00CA462A"/>
    <w:rsid w:val="00CA4780"/>
    <w:rsid w:val="00CA4E46"/>
    <w:rsid w:val="00CA4F0E"/>
    <w:rsid w:val="00CA5B3F"/>
    <w:rsid w:val="00CA5B9A"/>
    <w:rsid w:val="00CA7077"/>
    <w:rsid w:val="00CA70F1"/>
    <w:rsid w:val="00CB0432"/>
    <w:rsid w:val="00CB17F1"/>
    <w:rsid w:val="00CB1F37"/>
    <w:rsid w:val="00CB31FC"/>
    <w:rsid w:val="00CB34FB"/>
    <w:rsid w:val="00CB37F8"/>
    <w:rsid w:val="00CB4CCA"/>
    <w:rsid w:val="00CB4DA5"/>
    <w:rsid w:val="00CB4E58"/>
    <w:rsid w:val="00CB5D77"/>
    <w:rsid w:val="00CB5FBD"/>
    <w:rsid w:val="00CB7373"/>
    <w:rsid w:val="00CC052B"/>
    <w:rsid w:val="00CC0AC3"/>
    <w:rsid w:val="00CC1E33"/>
    <w:rsid w:val="00CC5E31"/>
    <w:rsid w:val="00CC628D"/>
    <w:rsid w:val="00CC675C"/>
    <w:rsid w:val="00CC67D2"/>
    <w:rsid w:val="00CC6B9B"/>
    <w:rsid w:val="00CC6E8B"/>
    <w:rsid w:val="00CC7471"/>
    <w:rsid w:val="00CD0FAE"/>
    <w:rsid w:val="00CD1819"/>
    <w:rsid w:val="00CD1B2A"/>
    <w:rsid w:val="00CD1E8B"/>
    <w:rsid w:val="00CD24CF"/>
    <w:rsid w:val="00CD31D3"/>
    <w:rsid w:val="00CD34E0"/>
    <w:rsid w:val="00CD37E9"/>
    <w:rsid w:val="00CD40AE"/>
    <w:rsid w:val="00CD41D0"/>
    <w:rsid w:val="00CD68DD"/>
    <w:rsid w:val="00CD6CF5"/>
    <w:rsid w:val="00CD707D"/>
    <w:rsid w:val="00CE0360"/>
    <w:rsid w:val="00CE0605"/>
    <w:rsid w:val="00CE0BC7"/>
    <w:rsid w:val="00CE0BF8"/>
    <w:rsid w:val="00CE1726"/>
    <w:rsid w:val="00CE33BD"/>
    <w:rsid w:val="00CE3DD6"/>
    <w:rsid w:val="00CE4518"/>
    <w:rsid w:val="00CE45F7"/>
    <w:rsid w:val="00CE50D5"/>
    <w:rsid w:val="00CE5574"/>
    <w:rsid w:val="00CE586F"/>
    <w:rsid w:val="00CE6277"/>
    <w:rsid w:val="00CE69B7"/>
    <w:rsid w:val="00CE710B"/>
    <w:rsid w:val="00CE735A"/>
    <w:rsid w:val="00CF0704"/>
    <w:rsid w:val="00CF09A8"/>
    <w:rsid w:val="00CF0C99"/>
    <w:rsid w:val="00CF20F2"/>
    <w:rsid w:val="00CF2ACE"/>
    <w:rsid w:val="00CF30DA"/>
    <w:rsid w:val="00CF5B6B"/>
    <w:rsid w:val="00CF6B62"/>
    <w:rsid w:val="00CF6CC1"/>
    <w:rsid w:val="00D009E2"/>
    <w:rsid w:val="00D00F71"/>
    <w:rsid w:val="00D02132"/>
    <w:rsid w:val="00D02310"/>
    <w:rsid w:val="00D03960"/>
    <w:rsid w:val="00D04607"/>
    <w:rsid w:val="00D0502A"/>
    <w:rsid w:val="00D07D61"/>
    <w:rsid w:val="00D103C7"/>
    <w:rsid w:val="00D117C6"/>
    <w:rsid w:val="00D1233F"/>
    <w:rsid w:val="00D12D73"/>
    <w:rsid w:val="00D13E17"/>
    <w:rsid w:val="00D14224"/>
    <w:rsid w:val="00D143F0"/>
    <w:rsid w:val="00D14685"/>
    <w:rsid w:val="00D147DA"/>
    <w:rsid w:val="00D14FA8"/>
    <w:rsid w:val="00D152DA"/>
    <w:rsid w:val="00D15783"/>
    <w:rsid w:val="00D15892"/>
    <w:rsid w:val="00D158E9"/>
    <w:rsid w:val="00D15EB3"/>
    <w:rsid w:val="00D1620A"/>
    <w:rsid w:val="00D21EB3"/>
    <w:rsid w:val="00D22928"/>
    <w:rsid w:val="00D229AA"/>
    <w:rsid w:val="00D22B01"/>
    <w:rsid w:val="00D22D74"/>
    <w:rsid w:val="00D23481"/>
    <w:rsid w:val="00D242D0"/>
    <w:rsid w:val="00D24503"/>
    <w:rsid w:val="00D24537"/>
    <w:rsid w:val="00D24AC5"/>
    <w:rsid w:val="00D25CB2"/>
    <w:rsid w:val="00D26A02"/>
    <w:rsid w:val="00D2700B"/>
    <w:rsid w:val="00D27740"/>
    <w:rsid w:val="00D279D1"/>
    <w:rsid w:val="00D311BD"/>
    <w:rsid w:val="00D31753"/>
    <w:rsid w:val="00D33A29"/>
    <w:rsid w:val="00D35099"/>
    <w:rsid w:val="00D365F4"/>
    <w:rsid w:val="00D373C6"/>
    <w:rsid w:val="00D37D96"/>
    <w:rsid w:val="00D37E91"/>
    <w:rsid w:val="00D40C68"/>
    <w:rsid w:val="00D4449E"/>
    <w:rsid w:val="00D44631"/>
    <w:rsid w:val="00D44C4E"/>
    <w:rsid w:val="00D45159"/>
    <w:rsid w:val="00D451F0"/>
    <w:rsid w:val="00D453AB"/>
    <w:rsid w:val="00D45893"/>
    <w:rsid w:val="00D46078"/>
    <w:rsid w:val="00D4728A"/>
    <w:rsid w:val="00D51898"/>
    <w:rsid w:val="00D5266E"/>
    <w:rsid w:val="00D52CA0"/>
    <w:rsid w:val="00D530DE"/>
    <w:rsid w:val="00D534F2"/>
    <w:rsid w:val="00D55CB6"/>
    <w:rsid w:val="00D55F27"/>
    <w:rsid w:val="00D56557"/>
    <w:rsid w:val="00D57101"/>
    <w:rsid w:val="00D601E5"/>
    <w:rsid w:val="00D6146A"/>
    <w:rsid w:val="00D614D8"/>
    <w:rsid w:val="00D63487"/>
    <w:rsid w:val="00D64246"/>
    <w:rsid w:val="00D64BC6"/>
    <w:rsid w:val="00D676CC"/>
    <w:rsid w:val="00D67A34"/>
    <w:rsid w:val="00D67AAF"/>
    <w:rsid w:val="00D70A7D"/>
    <w:rsid w:val="00D70AEC"/>
    <w:rsid w:val="00D70E45"/>
    <w:rsid w:val="00D71347"/>
    <w:rsid w:val="00D730ED"/>
    <w:rsid w:val="00D732A9"/>
    <w:rsid w:val="00D737E8"/>
    <w:rsid w:val="00D746DC"/>
    <w:rsid w:val="00D7548C"/>
    <w:rsid w:val="00D75530"/>
    <w:rsid w:val="00D7598C"/>
    <w:rsid w:val="00D7734C"/>
    <w:rsid w:val="00D8015D"/>
    <w:rsid w:val="00D816C6"/>
    <w:rsid w:val="00D83915"/>
    <w:rsid w:val="00D84764"/>
    <w:rsid w:val="00D87265"/>
    <w:rsid w:val="00D87351"/>
    <w:rsid w:val="00D879B2"/>
    <w:rsid w:val="00D9136B"/>
    <w:rsid w:val="00D91627"/>
    <w:rsid w:val="00D92CF5"/>
    <w:rsid w:val="00D939CD"/>
    <w:rsid w:val="00D94356"/>
    <w:rsid w:val="00D943F4"/>
    <w:rsid w:val="00D95404"/>
    <w:rsid w:val="00D96333"/>
    <w:rsid w:val="00D96AD3"/>
    <w:rsid w:val="00D9713F"/>
    <w:rsid w:val="00D97689"/>
    <w:rsid w:val="00DA1328"/>
    <w:rsid w:val="00DA1559"/>
    <w:rsid w:val="00DA1E0C"/>
    <w:rsid w:val="00DA2719"/>
    <w:rsid w:val="00DA28A4"/>
    <w:rsid w:val="00DA2B96"/>
    <w:rsid w:val="00DA4DCA"/>
    <w:rsid w:val="00DA5638"/>
    <w:rsid w:val="00DA651E"/>
    <w:rsid w:val="00DA746B"/>
    <w:rsid w:val="00DB020C"/>
    <w:rsid w:val="00DB360C"/>
    <w:rsid w:val="00DB3ABA"/>
    <w:rsid w:val="00DB4E5C"/>
    <w:rsid w:val="00DB6C9F"/>
    <w:rsid w:val="00DB7AA8"/>
    <w:rsid w:val="00DC0882"/>
    <w:rsid w:val="00DC1316"/>
    <w:rsid w:val="00DC1B33"/>
    <w:rsid w:val="00DC3543"/>
    <w:rsid w:val="00DC42D8"/>
    <w:rsid w:val="00DC4EF9"/>
    <w:rsid w:val="00DC525A"/>
    <w:rsid w:val="00DC5474"/>
    <w:rsid w:val="00DC6129"/>
    <w:rsid w:val="00DC613A"/>
    <w:rsid w:val="00DC651B"/>
    <w:rsid w:val="00DD025D"/>
    <w:rsid w:val="00DD0650"/>
    <w:rsid w:val="00DD1CA9"/>
    <w:rsid w:val="00DD2883"/>
    <w:rsid w:val="00DD38C2"/>
    <w:rsid w:val="00DD3DB4"/>
    <w:rsid w:val="00DD4870"/>
    <w:rsid w:val="00DD5E6F"/>
    <w:rsid w:val="00DD7CB8"/>
    <w:rsid w:val="00DE0198"/>
    <w:rsid w:val="00DE0506"/>
    <w:rsid w:val="00DE0761"/>
    <w:rsid w:val="00DE0CFD"/>
    <w:rsid w:val="00DE1C69"/>
    <w:rsid w:val="00DE318D"/>
    <w:rsid w:val="00DE31CC"/>
    <w:rsid w:val="00DE3F18"/>
    <w:rsid w:val="00DE5182"/>
    <w:rsid w:val="00DE7043"/>
    <w:rsid w:val="00DE7BDA"/>
    <w:rsid w:val="00DE7D51"/>
    <w:rsid w:val="00DF0FD4"/>
    <w:rsid w:val="00DF269F"/>
    <w:rsid w:val="00DF3D77"/>
    <w:rsid w:val="00DF44B3"/>
    <w:rsid w:val="00DF4E2B"/>
    <w:rsid w:val="00DF520A"/>
    <w:rsid w:val="00DF5A3A"/>
    <w:rsid w:val="00DF5D4F"/>
    <w:rsid w:val="00DF78A7"/>
    <w:rsid w:val="00DF7F65"/>
    <w:rsid w:val="00E008D8"/>
    <w:rsid w:val="00E00919"/>
    <w:rsid w:val="00E00A66"/>
    <w:rsid w:val="00E0197A"/>
    <w:rsid w:val="00E03048"/>
    <w:rsid w:val="00E03ED4"/>
    <w:rsid w:val="00E04618"/>
    <w:rsid w:val="00E06265"/>
    <w:rsid w:val="00E07E64"/>
    <w:rsid w:val="00E103DB"/>
    <w:rsid w:val="00E12679"/>
    <w:rsid w:val="00E13152"/>
    <w:rsid w:val="00E1390A"/>
    <w:rsid w:val="00E140FF"/>
    <w:rsid w:val="00E14911"/>
    <w:rsid w:val="00E14E00"/>
    <w:rsid w:val="00E15EDD"/>
    <w:rsid w:val="00E17CC6"/>
    <w:rsid w:val="00E17E91"/>
    <w:rsid w:val="00E17FE1"/>
    <w:rsid w:val="00E20459"/>
    <w:rsid w:val="00E20BA0"/>
    <w:rsid w:val="00E20D61"/>
    <w:rsid w:val="00E22165"/>
    <w:rsid w:val="00E23533"/>
    <w:rsid w:val="00E23AB2"/>
    <w:rsid w:val="00E23CE9"/>
    <w:rsid w:val="00E26144"/>
    <w:rsid w:val="00E267C3"/>
    <w:rsid w:val="00E27E1D"/>
    <w:rsid w:val="00E308D6"/>
    <w:rsid w:val="00E310D2"/>
    <w:rsid w:val="00E31A4B"/>
    <w:rsid w:val="00E323DD"/>
    <w:rsid w:val="00E3434D"/>
    <w:rsid w:val="00E34CE0"/>
    <w:rsid w:val="00E3563C"/>
    <w:rsid w:val="00E35742"/>
    <w:rsid w:val="00E3643D"/>
    <w:rsid w:val="00E37A4F"/>
    <w:rsid w:val="00E37A50"/>
    <w:rsid w:val="00E37D54"/>
    <w:rsid w:val="00E37ECE"/>
    <w:rsid w:val="00E409F4"/>
    <w:rsid w:val="00E409F7"/>
    <w:rsid w:val="00E40F2E"/>
    <w:rsid w:val="00E412EB"/>
    <w:rsid w:val="00E41BCE"/>
    <w:rsid w:val="00E42D2A"/>
    <w:rsid w:val="00E43E7A"/>
    <w:rsid w:val="00E4491D"/>
    <w:rsid w:val="00E45A11"/>
    <w:rsid w:val="00E46B5C"/>
    <w:rsid w:val="00E47007"/>
    <w:rsid w:val="00E47667"/>
    <w:rsid w:val="00E47F8A"/>
    <w:rsid w:val="00E50039"/>
    <w:rsid w:val="00E50851"/>
    <w:rsid w:val="00E51131"/>
    <w:rsid w:val="00E51327"/>
    <w:rsid w:val="00E51A49"/>
    <w:rsid w:val="00E5223B"/>
    <w:rsid w:val="00E52875"/>
    <w:rsid w:val="00E52892"/>
    <w:rsid w:val="00E544A6"/>
    <w:rsid w:val="00E57470"/>
    <w:rsid w:val="00E57532"/>
    <w:rsid w:val="00E57749"/>
    <w:rsid w:val="00E57927"/>
    <w:rsid w:val="00E57CCF"/>
    <w:rsid w:val="00E60778"/>
    <w:rsid w:val="00E613E4"/>
    <w:rsid w:val="00E61E90"/>
    <w:rsid w:val="00E61FB8"/>
    <w:rsid w:val="00E6255C"/>
    <w:rsid w:val="00E62DA9"/>
    <w:rsid w:val="00E6402E"/>
    <w:rsid w:val="00E7029B"/>
    <w:rsid w:val="00E70700"/>
    <w:rsid w:val="00E709D1"/>
    <w:rsid w:val="00E71258"/>
    <w:rsid w:val="00E7149B"/>
    <w:rsid w:val="00E72025"/>
    <w:rsid w:val="00E73440"/>
    <w:rsid w:val="00E74925"/>
    <w:rsid w:val="00E749A8"/>
    <w:rsid w:val="00E749C3"/>
    <w:rsid w:val="00E749C6"/>
    <w:rsid w:val="00E74C7A"/>
    <w:rsid w:val="00E753D7"/>
    <w:rsid w:val="00E756A8"/>
    <w:rsid w:val="00E75999"/>
    <w:rsid w:val="00E763F3"/>
    <w:rsid w:val="00E76B58"/>
    <w:rsid w:val="00E77657"/>
    <w:rsid w:val="00E803E7"/>
    <w:rsid w:val="00E80782"/>
    <w:rsid w:val="00E817BB"/>
    <w:rsid w:val="00E81C18"/>
    <w:rsid w:val="00E81D54"/>
    <w:rsid w:val="00E81DFA"/>
    <w:rsid w:val="00E82249"/>
    <w:rsid w:val="00E82A84"/>
    <w:rsid w:val="00E83052"/>
    <w:rsid w:val="00E844A0"/>
    <w:rsid w:val="00E84DD1"/>
    <w:rsid w:val="00E86138"/>
    <w:rsid w:val="00E86A84"/>
    <w:rsid w:val="00E87967"/>
    <w:rsid w:val="00E87AAC"/>
    <w:rsid w:val="00E908F3"/>
    <w:rsid w:val="00E909AB"/>
    <w:rsid w:val="00E90BC4"/>
    <w:rsid w:val="00E91150"/>
    <w:rsid w:val="00E91456"/>
    <w:rsid w:val="00E91818"/>
    <w:rsid w:val="00E91AA9"/>
    <w:rsid w:val="00E92189"/>
    <w:rsid w:val="00E92FF6"/>
    <w:rsid w:val="00E93E14"/>
    <w:rsid w:val="00E96609"/>
    <w:rsid w:val="00E96831"/>
    <w:rsid w:val="00E96956"/>
    <w:rsid w:val="00E96E25"/>
    <w:rsid w:val="00E973F6"/>
    <w:rsid w:val="00E9785E"/>
    <w:rsid w:val="00EA0AFC"/>
    <w:rsid w:val="00EA12DF"/>
    <w:rsid w:val="00EA1ACC"/>
    <w:rsid w:val="00EA2FAA"/>
    <w:rsid w:val="00EA411A"/>
    <w:rsid w:val="00EA4AD6"/>
    <w:rsid w:val="00EA4E18"/>
    <w:rsid w:val="00EA6208"/>
    <w:rsid w:val="00EA68AD"/>
    <w:rsid w:val="00EA7771"/>
    <w:rsid w:val="00EB0792"/>
    <w:rsid w:val="00EB117F"/>
    <w:rsid w:val="00EB13C3"/>
    <w:rsid w:val="00EB1A04"/>
    <w:rsid w:val="00EB1A7B"/>
    <w:rsid w:val="00EB239F"/>
    <w:rsid w:val="00EB4F3E"/>
    <w:rsid w:val="00EB61CD"/>
    <w:rsid w:val="00EB6D5F"/>
    <w:rsid w:val="00EB6E6C"/>
    <w:rsid w:val="00EB6FB2"/>
    <w:rsid w:val="00EB7347"/>
    <w:rsid w:val="00EB771D"/>
    <w:rsid w:val="00EB7901"/>
    <w:rsid w:val="00EC0725"/>
    <w:rsid w:val="00EC0754"/>
    <w:rsid w:val="00EC0F25"/>
    <w:rsid w:val="00EC1B54"/>
    <w:rsid w:val="00EC22F8"/>
    <w:rsid w:val="00EC2BB1"/>
    <w:rsid w:val="00EC3547"/>
    <w:rsid w:val="00EC3B4A"/>
    <w:rsid w:val="00EC55B1"/>
    <w:rsid w:val="00EC5C03"/>
    <w:rsid w:val="00EC5C9B"/>
    <w:rsid w:val="00EC6DF1"/>
    <w:rsid w:val="00EC7855"/>
    <w:rsid w:val="00ED18B2"/>
    <w:rsid w:val="00ED1DF2"/>
    <w:rsid w:val="00ED262B"/>
    <w:rsid w:val="00ED2D19"/>
    <w:rsid w:val="00ED5474"/>
    <w:rsid w:val="00EE0DF3"/>
    <w:rsid w:val="00EE126B"/>
    <w:rsid w:val="00EE18CC"/>
    <w:rsid w:val="00EE2F34"/>
    <w:rsid w:val="00EE2FAA"/>
    <w:rsid w:val="00EE30B8"/>
    <w:rsid w:val="00EE6603"/>
    <w:rsid w:val="00EE781F"/>
    <w:rsid w:val="00EE7AC7"/>
    <w:rsid w:val="00EF0434"/>
    <w:rsid w:val="00EF0AC9"/>
    <w:rsid w:val="00EF1800"/>
    <w:rsid w:val="00EF2C05"/>
    <w:rsid w:val="00EF31EB"/>
    <w:rsid w:val="00EF4815"/>
    <w:rsid w:val="00EF541B"/>
    <w:rsid w:val="00EF5918"/>
    <w:rsid w:val="00EF5ED6"/>
    <w:rsid w:val="00EF662F"/>
    <w:rsid w:val="00EF7770"/>
    <w:rsid w:val="00EF779B"/>
    <w:rsid w:val="00F00484"/>
    <w:rsid w:val="00F0209B"/>
    <w:rsid w:val="00F02C39"/>
    <w:rsid w:val="00F0421A"/>
    <w:rsid w:val="00F04AD9"/>
    <w:rsid w:val="00F057E8"/>
    <w:rsid w:val="00F05C8F"/>
    <w:rsid w:val="00F06B06"/>
    <w:rsid w:val="00F06E9F"/>
    <w:rsid w:val="00F07153"/>
    <w:rsid w:val="00F074F5"/>
    <w:rsid w:val="00F07D97"/>
    <w:rsid w:val="00F10286"/>
    <w:rsid w:val="00F10C9C"/>
    <w:rsid w:val="00F12014"/>
    <w:rsid w:val="00F1224B"/>
    <w:rsid w:val="00F1275C"/>
    <w:rsid w:val="00F12FBC"/>
    <w:rsid w:val="00F144B7"/>
    <w:rsid w:val="00F15FC3"/>
    <w:rsid w:val="00F1708E"/>
    <w:rsid w:val="00F17A8A"/>
    <w:rsid w:val="00F20689"/>
    <w:rsid w:val="00F20D0C"/>
    <w:rsid w:val="00F21E7D"/>
    <w:rsid w:val="00F21EA6"/>
    <w:rsid w:val="00F239AF"/>
    <w:rsid w:val="00F23F47"/>
    <w:rsid w:val="00F2528D"/>
    <w:rsid w:val="00F2592F"/>
    <w:rsid w:val="00F263AD"/>
    <w:rsid w:val="00F26BDF"/>
    <w:rsid w:val="00F271D8"/>
    <w:rsid w:val="00F2780D"/>
    <w:rsid w:val="00F30A6A"/>
    <w:rsid w:val="00F310E9"/>
    <w:rsid w:val="00F31192"/>
    <w:rsid w:val="00F316A1"/>
    <w:rsid w:val="00F32359"/>
    <w:rsid w:val="00F3266E"/>
    <w:rsid w:val="00F32C5C"/>
    <w:rsid w:val="00F32FF7"/>
    <w:rsid w:val="00F3349D"/>
    <w:rsid w:val="00F339B4"/>
    <w:rsid w:val="00F33CFF"/>
    <w:rsid w:val="00F34108"/>
    <w:rsid w:val="00F3442F"/>
    <w:rsid w:val="00F34F96"/>
    <w:rsid w:val="00F361D5"/>
    <w:rsid w:val="00F36B02"/>
    <w:rsid w:val="00F36C76"/>
    <w:rsid w:val="00F36E9A"/>
    <w:rsid w:val="00F376DD"/>
    <w:rsid w:val="00F40681"/>
    <w:rsid w:val="00F41511"/>
    <w:rsid w:val="00F41ED4"/>
    <w:rsid w:val="00F4312A"/>
    <w:rsid w:val="00F43299"/>
    <w:rsid w:val="00F4466B"/>
    <w:rsid w:val="00F446C3"/>
    <w:rsid w:val="00F44B33"/>
    <w:rsid w:val="00F45FDD"/>
    <w:rsid w:val="00F46E64"/>
    <w:rsid w:val="00F46F0B"/>
    <w:rsid w:val="00F47317"/>
    <w:rsid w:val="00F50E47"/>
    <w:rsid w:val="00F513B4"/>
    <w:rsid w:val="00F52508"/>
    <w:rsid w:val="00F52765"/>
    <w:rsid w:val="00F53B46"/>
    <w:rsid w:val="00F540C2"/>
    <w:rsid w:val="00F5411C"/>
    <w:rsid w:val="00F5426A"/>
    <w:rsid w:val="00F55239"/>
    <w:rsid w:val="00F55533"/>
    <w:rsid w:val="00F55724"/>
    <w:rsid w:val="00F558A5"/>
    <w:rsid w:val="00F577D7"/>
    <w:rsid w:val="00F579C6"/>
    <w:rsid w:val="00F6009C"/>
    <w:rsid w:val="00F607AC"/>
    <w:rsid w:val="00F6247D"/>
    <w:rsid w:val="00F63166"/>
    <w:rsid w:val="00F64CB6"/>
    <w:rsid w:val="00F65698"/>
    <w:rsid w:val="00F665EC"/>
    <w:rsid w:val="00F66FE4"/>
    <w:rsid w:val="00F709CE"/>
    <w:rsid w:val="00F70CFF"/>
    <w:rsid w:val="00F70E0A"/>
    <w:rsid w:val="00F7140F"/>
    <w:rsid w:val="00F72577"/>
    <w:rsid w:val="00F73FC1"/>
    <w:rsid w:val="00F74567"/>
    <w:rsid w:val="00F74FA4"/>
    <w:rsid w:val="00F75042"/>
    <w:rsid w:val="00F76D87"/>
    <w:rsid w:val="00F77027"/>
    <w:rsid w:val="00F7758A"/>
    <w:rsid w:val="00F77CD8"/>
    <w:rsid w:val="00F80090"/>
    <w:rsid w:val="00F8057E"/>
    <w:rsid w:val="00F8059B"/>
    <w:rsid w:val="00F80955"/>
    <w:rsid w:val="00F8222C"/>
    <w:rsid w:val="00F822D0"/>
    <w:rsid w:val="00F82837"/>
    <w:rsid w:val="00F834F6"/>
    <w:rsid w:val="00F83706"/>
    <w:rsid w:val="00F843C4"/>
    <w:rsid w:val="00F85E0D"/>
    <w:rsid w:val="00F85F74"/>
    <w:rsid w:val="00F86317"/>
    <w:rsid w:val="00F86A8E"/>
    <w:rsid w:val="00F86EE9"/>
    <w:rsid w:val="00F875C7"/>
    <w:rsid w:val="00F879C4"/>
    <w:rsid w:val="00F87BA4"/>
    <w:rsid w:val="00F87F69"/>
    <w:rsid w:val="00F90B0B"/>
    <w:rsid w:val="00F90FB9"/>
    <w:rsid w:val="00F91946"/>
    <w:rsid w:val="00F91A7A"/>
    <w:rsid w:val="00F93CCF"/>
    <w:rsid w:val="00F94119"/>
    <w:rsid w:val="00F94BA4"/>
    <w:rsid w:val="00F951D0"/>
    <w:rsid w:val="00F96B3C"/>
    <w:rsid w:val="00F970C4"/>
    <w:rsid w:val="00F973A5"/>
    <w:rsid w:val="00F97C19"/>
    <w:rsid w:val="00FA0D1C"/>
    <w:rsid w:val="00FA2A5A"/>
    <w:rsid w:val="00FA3886"/>
    <w:rsid w:val="00FA3D70"/>
    <w:rsid w:val="00FA4082"/>
    <w:rsid w:val="00FA4D41"/>
    <w:rsid w:val="00FA5AC6"/>
    <w:rsid w:val="00FB02B8"/>
    <w:rsid w:val="00FB03E1"/>
    <w:rsid w:val="00FB06CB"/>
    <w:rsid w:val="00FB1206"/>
    <w:rsid w:val="00FB3156"/>
    <w:rsid w:val="00FB3CE6"/>
    <w:rsid w:val="00FB45C5"/>
    <w:rsid w:val="00FB45D1"/>
    <w:rsid w:val="00FB473B"/>
    <w:rsid w:val="00FB5579"/>
    <w:rsid w:val="00FB622F"/>
    <w:rsid w:val="00FB628A"/>
    <w:rsid w:val="00FB6492"/>
    <w:rsid w:val="00FB6BF2"/>
    <w:rsid w:val="00FB6E89"/>
    <w:rsid w:val="00FC01B4"/>
    <w:rsid w:val="00FC034F"/>
    <w:rsid w:val="00FC0E75"/>
    <w:rsid w:val="00FC38A4"/>
    <w:rsid w:val="00FC41B7"/>
    <w:rsid w:val="00FC49CD"/>
    <w:rsid w:val="00FC5017"/>
    <w:rsid w:val="00FC5ADE"/>
    <w:rsid w:val="00FC68CA"/>
    <w:rsid w:val="00FC709B"/>
    <w:rsid w:val="00FC7636"/>
    <w:rsid w:val="00FC7941"/>
    <w:rsid w:val="00FC7F7D"/>
    <w:rsid w:val="00FD03D8"/>
    <w:rsid w:val="00FD16F4"/>
    <w:rsid w:val="00FD2188"/>
    <w:rsid w:val="00FD35E5"/>
    <w:rsid w:val="00FD6322"/>
    <w:rsid w:val="00FE010D"/>
    <w:rsid w:val="00FE17C1"/>
    <w:rsid w:val="00FE1846"/>
    <w:rsid w:val="00FE3AA6"/>
    <w:rsid w:val="00FE4ADE"/>
    <w:rsid w:val="00FE5098"/>
    <w:rsid w:val="00FE66D2"/>
    <w:rsid w:val="00FE6DA6"/>
    <w:rsid w:val="00FE6DD5"/>
    <w:rsid w:val="00FE74C8"/>
    <w:rsid w:val="00FF0ABD"/>
    <w:rsid w:val="00FF1309"/>
    <w:rsid w:val="00FF185E"/>
    <w:rsid w:val="00FF1A77"/>
    <w:rsid w:val="00FF2A0C"/>
    <w:rsid w:val="00FF2F04"/>
    <w:rsid w:val="00FF3427"/>
    <w:rsid w:val="00FF47B2"/>
    <w:rsid w:val="00FF56B9"/>
    <w:rsid w:val="00FF5B2B"/>
    <w:rsid w:val="00FF74B1"/>
    <w:rsid w:val="00FF7CD0"/>
    <w:rsid w:val="01E9179A"/>
    <w:rsid w:val="030C5000"/>
    <w:rsid w:val="0350D070"/>
    <w:rsid w:val="03762D47"/>
    <w:rsid w:val="042DAB69"/>
    <w:rsid w:val="04A0AE17"/>
    <w:rsid w:val="0628A6D9"/>
    <w:rsid w:val="065A1F8B"/>
    <w:rsid w:val="07512F7E"/>
    <w:rsid w:val="083AA401"/>
    <w:rsid w:val="08AE5464"/>
    <w:rsid w:val="08E45165"/>
    <w:rsid w:val="08E8064D"/>
    <w:rsid w:val="09012EAA"/>
    <w:rsid w:val="09974BFD"/>
    <w:rsid w:val="09DC0F6C"/>
    <w:rsid w:val="0A1CD886"/>
    <w:rsid w:val="0B117868"/>
    <w:rsid w:val="0B44E693"/>
    <w:rsid w:val="0DCAB156"/>
    <w:rsid w:val="0E47B31A"/>
    <w:rsid w:val="10980632"/>
    <w:rsid w:val="127F34FA"/>
    <w:rsid w:val="12EBD8EF"/>
    <w:rsid w:val="1323DF6B"/>
    <w:rsid w:val="1354050B"/>
    <w:rsid w:val="13AD1598"/>
    <w:rsid w:val="1557C5D2"/>
    <w:rsid w:val="16D29686"/>
    <w:rsid w:val="16E77D57"/>
    <w:rsid w:val="1715BC68"/>
    <w:rsid w:val="189FF664"/>
    <w:rsid w:val="18FE2A17"/>
    <w:rsid w:val="194AE7C1"/>
    <w:rsid w:val="1B4D0825"/>
    <w:rsid w:val="1B570B21"/>
    <w:rsid w:val="1B664DBA"/>
    <w:rsid w:val="1B88EAA6"/>
    <w:rsid w:val="1BBE6EC9"/>
    <w:rsid w:val="1BD1856A"/>
    <w:rsid w:val="1C8D2B04"/>
    <w:rsid w:val="1CF2DB82"/>
    <w:rsid w:val="1D10656F"/>
    <w:rsid w:val="1D32491B"/>
    <w:rsid w:val="1E79B1FD"/>
    <w:rsid w:val="1F735D9E"/>
    <w:rsid w:val="21043B74"/>
    <w:rsid w:val="211C21C7"/>
    <w:rsid w:val="2181AC55"/>
    <w:rsid w:val="24DC51A5"/>
    <w:rsid w:val="24E4C50A"/>
    <w:rsid w:val="24F407A3"/>
    <w:rsid w:val="260F8073"/>
    <w:rsid w:val="26C8BC96"/>
    <w:rsid w:val="2905748B"/>
    <w:rsid w:val="2A75D2C8"/>
    <w:rsid w:val="2A8FF112"/>
    <w:rsid w:val="2AC2FCB3"/>
    <w:rsid w:val="2AF70102"/>
    <w:rsid w:val="2B7FC240"/>
    <w:rsid w:val="2C2E09DB"/>
    <w:rsid w:val="2E7D64B9"/>
    <w:rsid w:val="2EA58320"/>
    <w:rsid w:val="3044B7C8"/>
    <w:rsid w:val="312A7D3D"/>
    <w:rsid w:val="32292C02"/>
    <w:rsid w:val="32405B03"/>
    <w:rsid w:val="33492D6F"/>
    <w:rsid w:val="334CFAF5"/>
    <w:rsid w:val="33B259BE"/>
    <w:rsid w:val="33BAF83C"/>
    <w:rsid w:val="33D7DC2E"/>
    <w:rsid w:val="34ADF956"/>
    <w:rsid w:val="353969FA"/>
    <w:rsid w:val="36AE6AD5"/>
    <w:rsid w:val="36E0E7BA"/>
    <w:rsid w:val="37D76FC2"/>
    <w:rsid w:val="381E1ECE"/>
    <w:rsid w:val="395CFED3"/>
    <w:rsid w:val="399FB17D"/>
    <w:rsid w:val="3ADEF3A1"/>
    <w:rsid w:val="3B58D7E7"/>
    <w:rsid w:val="3C5B0718"/>
    <w:rsid w:val="3CC67FE3"/>
    <w:rsid w:val="3EC38DA5"/>
    <w:rsid w:val="3EE06AEA"/>
    <w:rsid w:val="3EFEAFE3"/>
    <w:rsid w:val="3F535B7A"/>
    <w:rsid w:val="3F7FA309"/>
    <w:rsid w:val="3F9C66F1"/>
    <w:rsid w:val="405F5E06"/>
    <w:rsid w:val="408F1788"/>
    <w:rsid w:val="40F0B4A8"/>
    <w:rsid w:val="41317696"/>
    <w:rsid w:val="438E4803"/>
    <w:rsid w:val="445CBAC3"/>
    <w:rsid w:val="44A8842D"/>
    <w:rsid w:val="44A88DB7"/>
    <w:rsid w:val="4557AD4F"/>
    <w:rsid w:val="4581E238"/>
    <w:rsid w:val="45A1C22B"/>
    <w:rsid w:val="47084727"/>
    <w:rsid w:val="487C7291"/>
    <w:rsid w:val="49449D3D"/>
    <w:rsid w:val="4948FEEA"/>
    <w:rsid w:val="49D68043"/>
    <w:rsid w:val="4A82CADE"/>
    <w:rsid w:val="4B413865"/>
    <w:rsid w:val="4BCB66DB"/>
    <w:rsid w:val="4C75B70C"/>
    <w:rsid w:val="4C998888"/>
    <w:rsid w:val="4DF4386A"/>
    <w:rsid w:val="4E15EFBA"/>
    <w:rsid w:val="4E49AE81"/>
    <w:rsid w:val="4E5F2D72"/>
    <w:rsid w:val="4E7F32A4"/>
    <w:rsid w:val="4EC171D6"/>
    <w:rsid w:val="4F0F18F5"/>
    <w:rsid w:val="501C31F5"/>
    <w:rsid w:val="508698CD"/>
    <w:rsid w:val="51FAC1FF"/>
    <w:rsid w:val="526102CA"/>
    <w:rsid w:val="52FD6392"/>
    <w:rsid w:val="5308CA0C"/>
    <w:rsid w:val="538834DC"/>
    <w:rsid w:val="53B45E65"/>
    <w:rsid w:val="53FB0063"/>
    <w:rsid w:val="55E3309C"/>
    <w:rsid w:val="56A8A01E"/>
    <w:rsid w:val="586969EB"/>
    <w:rsid w:val="58BCE781"/>
    <w:rsid w:val="59205B2D"/>
    <w:rsid w:val="59A6CF0B"/>
    <w:rsid w:val="59C5FF5D"/>
    <w:rsid w:val="5B35E08B"/>
    <w:rsid w:val="5B533C64"/>
    <w:rsid w:val="5BEBF727"/>
    <w:rsid w:val="5C140325"/>
    <w:rsid w:val="5C92CF0D"/>
    <w:rsid w:val="5CF22FBC"/>
    <w:rsid w:val="5DADD3CB"/>
    <w:rsid w:val="5DED4900"/>
    <w:rsid w:val="5F3293F3"/>
    <w:rsid w:val="60218378"/>
    <w:rsid w:val="61F8F877"/>
    <w:rsid w:val="622A2144"/>
    <w:rsid w:val="625267CB"/>
    <w:rsid w:val="62E2F4BA"/>
    <w:rsid w:val="62E3F75C"/>
    <w:rsid w:val="631D15BD"/>
    <w:rsid w:val="646DBB13"/>
    <w:rsid w:val="64DBC86B"/>
    <w:rsid w:val="653FD75D"/>
    <w:rsid w:val="65A9AE65"/>
    <w:rsid w:val="65DF3288"/>
    <w:rsid w:val="6868FBDA"/>
    <w:rsid w:val="69F0F549"/>
    <w:rsid w:val="6A6DF70D"/>
    <w:rsid w:val="6C4FB61A"/>
    <w:rsid w:val="6C7E66E6"/>
    <w:rsid w:val="6C947A54"/>
    <w:rsid w:val="6E9473D1"/>
    <w:rsid w:val="6F0C148E"/>
    <w:rsid w:val="6F4CBD58"/>
    <w:rsid w:val="6FF113C9"/>
    <w:rsid w:val="708AB533"/>
    <w:rsid w:val="71880668"/>
    <w:rsid w:val="730DC14A"/>
    <w:rsid w:val="74A22A80"/>
    <w:rsid w:val="74A88DCA"/>
    <w:rsid w:val="74BEA515"/>
    <w:rsid w:val="74BFA72A"/>
    <w:rsid w:val="753ADC7F"/>
    <w:rsid w:val="75C5EA68"/>
    <w:rsid w:val="75CD8131"/>
    <w:rsid w:val="765ABD25"/>
    <w:rsid w:val="765B778B"/>
    <w:rsid w:val="767A9D47"/>
    <w:rsid w:val="76D0EB5C"/>
    <w:rsid w:val="77DEC437"/>
    <w:rsid w:val="782BBC9B"/>
    <w:rsid w:val="7874A34A"/>
    <w:rsid w:val="78E4D349"/>
    <w:rsid w:val="7A21E8F7"/>
    <w:rsid w:val="7A548199"/>
    <w:rsid w:val="7B58C49C"/>
    <w:rsid w:val="7BE5A13D"/>
    <w:rsid w:val="7C94FA49"/>
    <w:rsid w:val="7CB3F2B5"/>
    <w:rsid w:val="7CC3A721"/>
    <w:rsid w:val="7D69F12E"/>
  </w:rsids>
  <m:mathPr>
    <m:mathFont m:val="Cambria Math"/>
    <m:brkBin m:val="before"/>
    <m:brkBinSub m:val="--"/>
    <m:smallFrac m:val="0"/>
    <m:dispDef/>
    <m:lMargin m:val="0"/>
    <m:rMargin m:val="0"/>
    <m:defJc m:val="centerGroup"/>
    <m:wrapIndent m:val="1440"/>
    <m:intLim m:val="subSup"/>
    <m:naryLim m:val="undOvr"/>
  </m:mathPr>
  <w:themeFontLang w:val="en-IE"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B98831F"/>
  <w15:chartTrackingRefBased/>
  <w15:docId w15:val="{D7DF7C92-6B00-45FD-A62D-50F5925E52C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I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qFormat="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93449"/>
    <w:pPr>
      <w:spacing w:after="0" w:line="240" w:lineRule="auto"/>
    </w:pPr>
    <w:rPr>
      <w:rFonts w:eastAsia="Times New Roman" w:cstheme="minorHAnsi"/>
    </w:rPr>
  </w:style>
  <w:style w:type="paragraph" w:styleId="Heading1">
    <w:name w:val="heading 1"/>
    <w:basedOn w:val="Normal"/>
    <w:next w:val="Normal"/>
    <w:link w:val="Heading1Char"/>
    <w:qFormat/>
    <w:rsid w:val="00F07D97"/>
    <w:pPr>
      <w:shd w:val="clear" w:color="auto" w:fill="1F4E79"/>
      <w:ind w:left="17" w:right="-113" w:firstLine="28"/>
      <w:outlineLvl w:val="0"/>
    </w:pPr>
    <w:rPr>
      <w:rFonts w:ascii="Calibri" w:hAnsi="Calibri" w:cs="Calibri"/>
      <w:b/>
      <w:bCs/>
      <w:caps/>
      <w:color w:val="FFFFFF"/>
      <w:sz w:val="30"/>
      <w:szCs w:val="30"/>
    </w:rPr>
  </w:style>
  <w:style w:type="paragraph" w:styleId="Heading2">
    <w:name w:val="heading 2"/>
    <w:basedOn w:val="Heading1"/>
    <w:next w:val="Normal"/>
    <w:link w:val="Heading2Char"/>
    <w:qFormat/>
    <w:rsid w:val="003E378F"/>
    <w:pPr>
      <w:keepNext/>
      <w:shd w:val="clear" w:color="auto" w:fill="1F4E79" w:themeFill="accent5" w:themeFillShade="80"/>
      <w:tabs>
        <w:tab w:val="left" w:pos="567"/>
        <w:tab w:val="left" w:pos="907"/>
        <w:tab w:val="left" w:pos="1134"/>
      </w:tabs>
      <w:spacing w:after="80" w:line="276" w:lineRule="auto"/>
      <w:ind w:left="0" w:right="0" w:firstLine="57"/>
      <w:outlineLvl w:val="1"/>
    </w:pPr>
    <w:rPr>
      <w:rFonts w:cs="Times New Roman"/>
      <w:bCs w:val="0"/>
      <w:sz w:val="24"/>
      <w:szCs w:val="24"/>
      <w:lang w:val="en-GB"/>
    </w:rPr>
  </w:style>
  <w:style w:type="paragraph" w:styleId="Heading3">
    <w:name w:val="heading 3"/>
    <w:basedOn w:val="Heading2"/>
    <w:next w:val="Normal"/>
    <w:link w:val="Heading3Char"/>
    <w:qFormat/>
    <w:rsid w:val="00562074"/>
    <w:pP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unhideWhenUsed/>
    <w:qFormat/>
    <w:rsid w:val="00562074"/>
    <w:pPr>
      <w:keepNext/>
      <w:spacing w:after="120" w:line="360" w:lineRule="auto"/>
      <w:ind w:left="600"/>
      <w:jc w:val="both"/>
      <w:outlineLvl w:val="3"/>
    </w:pPr>
    <w:rPr>
      <w:rFonts w:ascii="Calibri" w:hAnsi="Calibri"/>
      <w:b/>
      <w:bCs/>
      <w:lang w:val="en-GB"/>
    </w:rPr>
  </w:style>
  <w:style w:type="paragraph" w:styleId="Heading5">
    <w:name w:val="heading 5"/>
    <w:aliases w:val="Block Label"/>
    <w:basedOn w:val="Normal"/>
    <w:next w:val="Normal"/>
    <w:link w:val="Heading5Char"/>
    <w:qFormat/>
    <w:rsid w:val="00562074"/>
    <w:pPr>
      <w:numPr>
        <w:ilvl w:val="4"/>
        <w:numId w:val="3"/>
      </w:numPr>
      <w:tabs>
        <w:tab w:val="left" w:pos="397"/>
        <w:tab w:val="left" w:pos="567"/>
      </w:tabs>
      <w:spacing w:before="200" w:after="120" w:line="280" w:lineRule="exact"/>
      <w:outlineLvl w:val="4"/>
    </w:pPr>
    <w:rPr>
      <w:rFonts w:ascii="Lucida Sans" w:hAnsi="Lucida Sans"/>
      <w:b/>
      <w:szCs w:val="20"/>
    </w:rPr>
  </w:style>
  <w:style w:type="paragraph" w:styleId="Heading6">
    <w:name w:val="heading 6"/>
    <w:basedOn w:val="NoSpacing"/>
    <w:next w:val="Normal"/>
    <w:link w:val="Heading6Char"/>
    <w:unhideWhenUsed/>
    <w:qFormat/>
    <w:rsid w:val="000B567F"/>
    <w:pPr>
      <w:outlineLvl w:val="5"/>
    </w:pPr>
  </w:style>
  <w:style w:type="paragraph" w:styleId="Heading7">
    <w:name w:val="heading 7"/>
    <w:basedOn w:val="NoSpacing"/>
    <w:next w:val="Normal"/>
    <w:link w:val="Heading7Char"/>
    <w:unhideWhenUsed/>
    <w:qFormat/>
    <w:rsid w:val="000B567F"/>
    <w:pPr>
      <w:outlineLvl w:val="6"/>
    </w:pPr>
    <w:rPr>
      <w:b/>
      <w:bCs/>
      <w:i/>
      <w:iCs/>
    </w:rPr>
  </w:style>
  <w:style w:type="paragraph" w:styleId="Heading8">
    <w:name w:val="heading 8"/>
    <w:basedOn w:val="Normal"/>
    <w:next w:val="Normal"/>
    <w:link w:val="Heading8Char"/>
    <w:unhideWhenUsed/>
    <w:qFormat/>
    <w:rsid w:val="00562074"/>
    <w:pPr>
      <w:keepNext/>
      <w:spacing w:after="120" w:line="276" w:lineRule="auto"/>
      <w:jc w:val="both"/>
      <w:outlineLvl w:val="7"/>
    </w:pPr>
    <w:rPr>
      <w:rFonts w:ascii="Calibri" w:hAnsi="Calibri"/>
      <w:b/>
      <w:bCs/>
      <w:u w:val="single"/>
      <w:lang w:val="en-GB"/>
    </w:rPr>
  </w:style>
  <w:style w:type="paragraph" w:styleId="Heading9">
    <w:name w:val="heading 9"/>
    <w:basedOn w:val="Normal"/>
    <w:next w:val="Normal"/>
    <w:link w:val="Heading9Char"/>
    <w:unhideWhenUsed/>
    <w:qFormat/>
    <w:rsid w:val="00562074"/>
    <w:pPr>
      <w:keepNext/>
      <w:spacing w:after="120" w:line="276" w:lineRule="auto"/>
      <w:outlineLvl w:val="8"/>
    </w:pPr>
    <w:rPr>
      <w:rFonts w:ascii="Calibri" w:hAnsi="Calibri"/>
      <w:b/>
      <w:bCs/>
      <w:u w:val="single"/>
      <w:lang w:val="en-GB"/>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CommentReference">
    <w:name w:val="annotation reference"/>
    <w:uiPriority w:val="99"/>
    <w:unhideWhenUsed/>
    <w:rsid w:val="007634DF"/>
    <w:rPr>
      <w:sz w:val="16"/>
      <w:szCs w:val="16"/>
    </w:rPr>
  </w:style>
  <w:style w:type="table" w:styleId="TableGrid">
    <w:name w:val="Table Grid"/>
    <w:aliases w:val="Deloitte"/>
    <w:basedOn w:val="TableNormal"/>
    <w:uiPriority w:val="39"/>
    <w:rsid w:val="007634DF"/>
    <w:pPr>
      <w:spacing w:after="0" w:line="240" w:lineRule="auto"/>
    </w:pPr>
    <w:tblPr/>
  </w:style>
  <w:style w:type="character" w:customStyle="1" w:styleId="Heading1Char">
    <w:name w:val="Heading 1 Char"/>
    <w:basedOn w:val="DefaultParagraphFont"/>
    <w:link w:val="Heading1"/>
    <w:rsid w:val="00F07D97"/>
    <w:rPr>
      <w:rFonts w:ascii="Calibri" w:eastAsia="Times New Roman" w:hAnsi="Calibri" w:cs="Calibri"/>
      <w:b/>
      <w:bCs/>
      <w:caps/>
      <w:color w:val="FFFFFF"/>
      <w:sz w:val="30"/>
      <w:szCs w:val="30"/>
      <w:shd w:val="clear" w:color="auto" w:fill="1F4E79"/>
      <w:lang w:val="en-US"/>
    </w:rPr>
  </w:style>
  <w:style w:type="paragraph" w:styleId="BalloonText">
    <w:name w:val="Balloon Text"/>
    <w:basedOn w:val="Normal"/>
    <w:link w:val="BalloonTextChar"/>
    <w:uiPriority w:val="99"/>
    <w:semiHidden/>
    <w:unhideWhenUsed/>
    <w:rsid w:val="008B1213"/>
    <w:rPr>
      <w:rFonts w:ascii="Segoe UI" w:hAnsi="Segoe UI" w:cs="Segoe UI"/>
      <w:sz w:val="18"/>
      <w:szCs w:val="18"/>
    </w:rPr>
  </w:style>
  <w:style w:type="character" w:customStyle="1" w:styleId="BalloonTextChar">
    <w:name w:val="Balloon Text Char"/>
    <w:basedOn w:val="DefaultParagraphFont"/>
    <w:link w:val="BalloonText"/>
    <w:uiPriority w:val="99"/>
    <w:semiHidden/>
    <w:rsid w:val="008B1213"/>
    <w:rPr>
      <w:rFonts w:ascii="Segoe UI" w:eastAsia="Times New Roman" w:hAnsi="Segoe UI" w:cs="Segoe UI"/>
      <w:sz w:val="18"/>
      <w:szCs w:val="18"/>
      <w:lang w:val="en-US"/>
    </w:rPr>
  </w:style>
  <w:style w:type="paragraph" w:styleId="CommentText">
    <w:name w:val="annotation text"/>
    <w:basedOn w:val="Normal"/>
    <w:link w:val="CommentTextChar"/>
    <w:uiPriority w:val="99"/>
    <w:unhideWhenUsed/>
    <w:qFormat/>
    <w:rsid w:val="006609CA"/>
    <w:pPr>
      <w:spacing w:after="200"/>
    </w:pPr>
    <w:rPr>
      <w:rFonts w:ascii="Calibri" w:eastAsia="Calibri" w:hAnsi="Calibri"/>
      <w:sz w:val="20"/>
      <w:szCs w:val="20"/>
    </w:rPr>
  </w:style>
  <w:style w:type="character" w:customStyle="1" w:styleId="CommentTextChar">
    <w:name w:val="Comment Text Char"/>
    <w:basedOn w:val="DefaultParagraphFont"/>
    <w:link w:val="CommentText"/>
    <w:uiPriority w:val="99"/>
    <w:rsid w:val="006609CA"/>
    <w:rPr>
      <w:rFonts w:ascii="Calibri" w:eastAsia="Calibri" w:hAnsi="Calibri" w:cs="Times New Roman"/>
      <w:sz w:val="20"/>
      <w:szCs w:val="20"/>
    </w:rPr>
  </w:style>
  <w:style w:type="paragraph" w:customStyle="1" w:styleId="ResponseList">
    <w:name w:val="Response List"/>
    <w:basedOn w:val="Normal"/>
    <w:qFormat/>
    <w:rsid w:val="006609CA"/>
    <w:pPr>
      <w:numPr>
        <w:numId w:val="1"/>
      </w:numPr>
      <w:spacing w:after="120" w:line="276" w:lineRule="auto"/>
      <w:ind w:left="714" w:hanging="357"/>
      <w:jc w:val="both"/>
    </w:pPr>
    <w:rPr>
      <w:rFonts w:ascii="Calibri" w:hAnsi="Calibri" w:cs="Calibri"/>
    </w:rPr>
  </w:style>
  <w:style w:type="character" w:styleId="PlaceholderText">
    <w:name w:val="Placeholder Text"/>
    <w:basedOn w:val="DefaultParagraphFont"/>
    <w:uiPriority w:val="99"/>
    <w:rsid w:val="00BE6AE1"/>
  </w:style>
  <w:style w:type="paragraph" w:styleId="Footer">
    <w:name w:val="footer"/>
    <w:basedOn w:val="Normal"/>
    <w:link w:val="FooterChar"/>
    <w:uiPriority w:val="99"/>
    <w:rsid w:val="00EE126B"/>
    <w:pPr>
      <w:tabs>
        <w:tab w:val="center" w:pos="4153"/>
        <w:tab w:val="right" w:pos="8306"/>
      </w:tabs>
      <w:jc w:val="center"/>
    </w:pPr>
  </w:style>
  <w:style w:type="character" w:customStyle="1" w:styleId="FooterChar">
    <w:name w:val="Footer Char"/>
    <w:basedOn w:val="DefaultParagraphFont"/>
    <w:link w:val="Footer"/>
    <w:uiPriority w:val="99"/>
    <w:rsid w:val="00EE126B"/>
    <w:rPr>
      <w:rFonts w:eastAsia="Times New Roman" w:cstheme="minorHAnsi"/>
      <w:lang w:val="en-US"/>
    </w:rPr>
  </w:style>
  <w:style w:type="paragraph" w:styleId="ListParagraph">
    <w:name w:val="List Paragraph"/>
    <w:aliases w:val="igunore,Subtitle Cover Page,lp1,numbered,Bullet List,FooterText,List Paragraph1,Paragraphe de liste1,Bulletr List Paragraph,列出段落,列出段落1,List Paragraph2,List Paragraph21,Párrafo de lista1,Parágrafo da Lista1,リスト段落1,Listeafsnit1,Bullit 01,Fo"/>
    <w:basedOn w:val="Normal"/>
    <w:link w:val="ListParagraphChar"/>
    <w:uiPriority w:val="34"/>
    <w:qFormat/>
    <w:rsid w:val="00962522"/>
    <w:pPr>
      <w:ind w:left="720"/>
    </w:pPr>
  </w:style>
  <w:style w:type="character" w:customStyle="1" w:styleId="ListParagraphChar">
    <w:name w:val="List Paragraph Char"/>
    <w:aliases w:val="igunore Char,Subtitle Cover Page Char,lp1 Char,numbered Char,Bullet List Char,FooterText Char,List Paragraph1 Char,Paragraphe de liste1 Char,Bulletr List Paragraph Char,列出段落 Char,列出段落1 Char,List Paragraph2 Char,List Paragraph21 Char"/>
    <w:link w:val="ListParagraph"/>
    <w:uiPriority w:val="34"/>
    <w:qFormat/>
    <w:locked/>
    <w:rsid w:val="00962522"/>
    <w:rPr>
      <w:rFonts w:ascii="Times New Roman" w:eastAsia="Times New Roman" w:hAnsi="Times New Roman" w:cs="Times New Roman"/>
      <w:sz w:val="24"/>
      <w:szCs w:val="24"/>
      <w:lang w:val="en-US"/>
    </w:rPr>
  </w:style>
  <w:style w:type="character" w:styleId="Hyperlink">
    <w:name w:val="Hyperlink"/>
    <w:uiPriority w:val="99"/>
    <w:rsid w:val="00BC4695"/>
    <w:rPr>
      <w:color w:val="0000FF"/>
      <w:u w:val="single"/>
    </w:rPr>
  </w:style>
  <w:style w:type="paragraph" w:customStyle="1" w:styleId="BlueBar15">
    <w:name w:val="Blue Bar 15"/>
    <w:basedOn w:val="Normal"/>
    <w:qFormat/>
    <w:rsid w:val="000E27F2"/>
    <w:pPr>
      <w:keepNext/>
      <w:shd w:val="clear" w:color="auto" w:fill="1F4E79"/>
      <w:spacing w:before="120" w:after="120"/>
      <w:ind w:left="17" w:right="-113" w:firstLine="28"/>
    </w:pPr>
    <w:rPr>
      <w:rFonts w:eastAsiaTheme="minorHAnsi"/>
      <w:b/>
      <w:bCs/>
      <w:color w:val="FFFFFF" w:themeColor="background1"/>
      <w:sz w:val="30"/>
      <w:szCs w:val="30"/>
    </w:rPr>
  </w:style>
  <w:style w:type="paragraph" w:styleId="CommentSubject">
    <w:name w:val="annotation subject"/>
    <w:basedOn w:val="CommentText"/>
    <w:next w:val="CommentText"/>
    <w:link w:val="CommentSubjectChar"/>
    <w:uiPriority w:val="99"/>
    <w:unhideWhenUsed/>
    <w:rsid w:val="009C6043"/>
    <w:pPr>
      <w:spacing w:after="0"/>
    </w:pPr>
    <w:rPr>
      <w:rFonts w:ascii="Times New Roman" w:eastAsia="Times New Roman" w:hAnsi="Times New Roman"/>
      <w:b/>
      <w:bCs/>
      <w:lang w:val="en-US"/>
    </w:rPr>
  </w:style>
  <w:style w:type="character" w:customStyle="1" w:styleId="CommentSubjectChar">
    <w:name w:val="Comment Subject Char"/>
    <w:basedOn w:val="CommentTextChar"/>
    <w:link w:val="CommentSubject"/>
    <w:uiPriority w:val="99"/>
    <w:rsid w:val="009C6043"/>
    <w:rPr>
      <w:rFonts w:ascii="Times New Roman" w:eastAsia="Times New Roman" w:hAnsi="Times New Roman" w:cs="Times New Roman"/>
      <w:b/>
      <w:bCs/>
      <w:sz w:val="20"/>
      <w:szCs w:val="20"/>
      <w:lang w:val="en-US"/>
    </w:rPr>
  </w:style>
  <w:style w:type="paragraph" w:styleId="Header">
    <w:name w:val="header"/>
    <w:basedOn w:val="Normal"/>
    <w:link w:val="HeaderChar"/>
    <w:uiPriority w:val="99"/>
    <w:unhideWhenUsed/>
    <w:rsid w:val="008213CA"/>
    <w:pPr>
      <w:tabs>
        <w:tab w:val="center" w:pos="4513"/>
        <w:tab w:val="right" w:pos="9026"/>
      </w:tabs>
    </w:pPr>
  </w:style>
  <w:style w:type="character" w:customStyle="1" w:styleId="HeaderChar">
    <w:name w:val="Header Char"/>
    <w:basedOn w:val="DefaultParagraphFont"/>
    <w:link w:val="Header"/>
    <w:uiPriority w:val="99"/>
    <w:rsid w:val="008213CA"/>
    <w:rPr>
      <w:rFonts w:ascii="Times New Roman" w:eastAsia="Times New Roman" w:hAnsi="Times New Roman" w:cs="Times New Roman"/>
      <w:sz w:val="24"/>
      <w:szCs w:val="24"/>
      <w:lang w:val="en-US"/>
    </w:rPr>
  </w:style>
  <w:style w:type="table" w:customStyle="1" w:styleId="Deloitte1">
    <w:name w:val="Deloitte1"/>
    <w:basedOn w:val="TableNormal"/>
    <w:next w:val="TableGrid"/>
    <w:uiPriority w:val="39"/>
    <w:rsid w:val="00E1390A"/>
    <w:pPr>
      <w:spacing w:after="0" w:line="240" w:lineRule="auto"/>
    </w:pPr>
    <w:rPr>
      <w:rFonts w:ascii="Times New Roman" w:eastAsia="Times New Roman" w:hAnsi="Times New Roman" w:cs="Times New Roman"/>
      <w:sz w:val="20"/>
      <w:szCs w:val="20"/>
      <w:lang w:eastAsia="en-IE"/>
    </w:rPr>
    <w:tblPr/>
  </w:style>
  <w:style w:type="character" w:customStyle="1" w:styleId="Heading2Char">
    <w:name w:val="Heading 2 Char"/>
    <w:basedOn w:val="DefaultParagraphFont"/>
    <w:link w:val="Heading2"/>
    <w:rsid w:val="003E378F"/>
    <w:rPr>
      <w:rFonts w:ascii="Calibri" w:eastAsia="Times New Roman" w:hAnsi="Calibri" w:cs="Times New Roman"/>
      <w:b/>
      <w:caps/>
      <w:color w:val="FFFFFF"/>
      <w:sz w:val="24"/>
      <w:szCs w:val="24"/>
      <w:shd w:val="clear" w:color="auto" w:fill="1F4E79" w:themeFill="accent5" w:themeFillShade="80"/>
      <w:lang w:val="en-GB"/>
    </w:rPr>
  </w:style>
  <w:style w:type="character" w:customStyle="1" w:styleId="Heading3Char">
    <w:name w:val="Heading 3 Char"/>
    <w:basedOn w:val="DefaultParagraphFont"/>
    <w:link w:val="Heading3"/>
    <w:rsid w:val="00562074"/>
    <w:rPr>
      <w:rFonts w:ascii="Times New Roman" w:eastAsia="Times New Roman" w:hAnsi="Times New Roman" w:cs="Times New Roman"/>
      <w:b/>
      <w:iCs/>
      <w:caps/>
      <w:color w:val="000080"/>
      <w:lang w:val="en-GB"/>
    </w:rPr>
  </w:style>
  <w:style w:type="character" w:customStyle="1" w:styleId="Heading4Char">
    <w:name w:val="Heading 4 Char"/>
    <w:basedOn w:val="DefaultParagraphFont"/>
    <w:link w:val="Heading4"/>
    <w:rsid w:val="00562074"/>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562074"/>
    <w:rPr>
      <w:rFonts w:ascii="Lucida Sans" w:eastAsia="Times New Roman" w:hAnsi="Lucida Sans" w:cstheme="minorHAnsi"/>
      <w:b/>
      <w:szCs w:val="20"/>
    </w:rPr>
  </w:style>
  <w:style w:type="character" w:customStyle="1" w:styleId="Heading6Char">
    <w:name w:val="Heading 6 Char"/>
    <w:basedOn w:val="DefaultParagraphFont"/>
    <w:link w:val="Heading6"/>
    <w:rsid w:val="000B567F"/>
    <w:rPr>
      <w:rFonts w:ascii="Calibri" w:eastAsia="Calibri" w:hAnsi="Calibri" w:cstheme="minorHAnsi"/>
    </w:rPr>
  </w:style>
  <w:style w:type="character" w:customStyle="1" w:styleId="Heading7Char">
    <w:name w:val="Heading 7 Char"/>
    <w:basedOn w:val="DefaultParagraphFont"/>
    <w:link w:val="Heading7"/>
    <w:rsid w:val="000B567F"/>
    <w:rPr>
      <w:rFonts w:ascii="Calibri" w:eastAsia="Calibri" w:hAnsi="Calibri" w:cstheme="minorHAnsi"/>
      <w:b/>
      <w:bCs/>
      <w:i/>
      <w:iCs/>
    </w:rPr>
  </w:style>
  <w:style w:type="character" w:customStyle="1" w:styleId="Heading8Char">
    <w:name w:val="Heading 8 Char"/>
    <w:basedOn w:val="DefaultParagraphFont"/>
    <w:link w:val="Heading8"/>
    <w:rsid w:val="00562074"/>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rsid w:val="00562074"/>
    <w:rPr>
      <w:rFonts w:ascii="Calibri" w:eastAsia="Times New Roman" w:hAnsi="Calibri" w:cs="Times New Roman"/>
      <w:b/>
      <w:bCs/>
      <w:szCs w:val="24"/>
      <w:u w:val="single"/>
      <w:lang w:val="en-GB"/>
    </w:rPr>
  </w:style>
  <w:style w:type="paragraph" w:customStyle="1" w:styleId="IMS">
    <w:name w:val="IMS"/>
    <w:basedOn w:val="ListParagraph"/>
    <w:qFormat/>
    <w:rsid w:val="00562074"/>
    <w:pPr>
      <w:numPr>
        <w:numId w:val="2"/>
      </w:numPr>
      <w:spacing w:before="40" w:after="120" w:line="276" w:lineRule="auto"/>
      <w:contextualSpacing/>
    </w:pPr>
    <w:rPr>
      <w:rFonts w:ascii="Calibri" w:hAnsi="Calibri"/>
    </w:rPr>
  </w:style>
  <w:style w:type="paragraph" w:customStyle="1" w:styleId="Bullet">
    <w:name w:val="Bullet"/>
    <w:basedOn w:val="Normal"/>
    <w:rsid w:val="00562074"/>
    <w:pPr>
      <w:spacing w:after="100" w:line="276" w:lineRule="auto"/>
    </w:pPr>
    <w:rPr>
      <w:rFonts w:ascii="Calibri" w:eastAsia="MS Mincho" w:hAnsi="Calibri"/>
      <w:lang w:eastAsia="ja-JP"/>
    </w:rPr>
  </w:style>
  <w:style w:type="paragraph" w:customStyle="1" w:styleId="DocTitle">
    <w:name w:val="Doc Title"/>
    <w:basedOn w:val="Heading1"/>
    <w:rsid w:val="00562074"/>
    <w:pPr>
      <w:keepNext/>
      <w:pageBreakBefore/>
      <w:pBdr>
        <w:bottom w:val="single" w:sz="18" w:space="1" w:color="333399"/>
      </w:pBdr>
      <w:shd w:val="clear" w:color="auto" w:fill="auto"/>
      <w:tabs>
        <w:tab w:val="left" w:pos="397"/>
        <w:tab w:val="left" w:pos="907"/>
        <w:tab w:val="left" w:pos="1134"/>
      </w:tabs>
      <w:spacing w:before="320" w:after="160" w:line="276" w:lineRule="auto"/>
      <w:ind w:left="0" w:right="0" w:firstLine="0"/>
    </w:pPr>
    <w:rPr>
      <w:rFonts w:ascii="Arial" w:hAnsi="Arial" w:cs="Times New Roman"/>
      <w:caps w:val="0"/>
      <w:color w:val="333399"/>
      <w:sz w:val="32"/>
      <w:szCs w:val="32"/>
    </w:rPr>
  </w:style>
  <w:style w:type="paragraph" w:customStyle="1" w:styleId="inserttext">
    <w:name w:val="insert text"/>
    <w:basedOn w:val="Normal"/>
    <w:rsid w:val="00562074"/>
    <w:pPr>
      <w:tabs>
        <w:tab w:val="left" w:pos="397"/>
      </w:tabs>
      <w:spacing w:after="100" w:line="276" w:lineRule="auto"/>
      <w:ind w:left="794"/>
    </w:pPr>
    <w:rPr>
      <w:rFonts w:ascii="Calibri" w:eastAsia="MS Mincho" w:hAnsi="Calibri"/>
      <w:lang w:eastAsia="ja-JP"/>
    </w:rPr>
  </w:style>
  <w:style w:type="paragraph" w:customStyle="1" w:styleId="StyleBullet12ptAfter10ptLinespacingMultiple133li">
    <w:name w:val="Style Bullet + 12 pt After:  10 pt Line spacing:  Multiple 1.33 li"/>
    <w:basedOn w:val="Bullet"/>
    <w:rsid w:val="00562074"/>
    <w:pPr>
      <w:numPr>
        <w:numId w:val="4"/>
      </w:numPr>
      <w:spacing w:after="200" w:line="320" w:lineRule="auto"/>
    </w:pPr>
    <w:rPr>
      <w:sz w:val="24"/>
      <w:szCs w:val="20"/>
    </w:rPr>
  </w:style>
  <w:style w:type="character" w:styleId="PageNumber">
    <w:name w:val="page number"/>
    <w:basedOn w:val="DefaultParagraphFont"/>
    <w:rsid w:val="00562074"/>
  </w:style>
  <w:style w:type="paragraph" w:styleId="BodyText">
    <w:name w:val="Body Text"/>
    <w:basedOn w:val="Normal"/>
    <w:link w:val="BodyTextChar"/>
    <w:unhideWhenUsed/>
    <w:rsid w:val="00562074"/>
    <w:pPr>
      <w:suppressAutoHyphens/>
      <w:spacing w:after="240" w:line="276" w:lineRule="auto"/>
      <w:jc w:val="both"/>
    </w:pPr>
    <w:rPr>
      <w:rFonts w:ascii="Calibri" w:hAnsi="Calibri"/>
      <w:lang w:val="en-GB"/>
    </w:rPr>
  </w:style>
  <w:style w:type="character" w:customStyle="1" w:styleId="BodyTextChar">
    <w:name w:val="Body Text Char"/>
    <w:basedOn w:val="DefaultParagraphFont"/>
    <w:link w:val="BodyText"/>
    <w:rsid w:val="00562074"/>
    <w:rPr>
      <w:rFonts w:ascii="Calibri" w:eastAsia="Times New Roman" w:hAnsi="Calibri" w:cs="Times New Roman"/>
      <w:szCs w:val="24"/>
      <w:lang w:val="en-GB"/>
    </w:rPr>
  </w:style>
  <w:style w:type="paragraph" w:customStyle="1" w:styleId="western">
    <w:name w:val="western"/>
    <w:basedOn w:val="Normal"/>
    <w:rsid w:val="00562074"/>
    <w:pPr>
      <w:suppressAutoHyphens/>
      <w:spacing w:before="280" w:after="120" w:line="276" w:lineRule="auto"/>
      <w:jc w:val="both"/>
    </w:pPr>
    <w:rPr>
      <w:rFonts w:ascii="Arial Unicode MS" w:eastAsia="Arial Unicode MS" w:hAnsi="Arial Unicode MS"/>
      <w:lang w:val="en-GB" w:eastAsia="ar-SA"/>
    </w:rPr>
  </w:style>
  <w:style w:type="paragraph" w:styleId="FootnoteText">
    <w:name w:val="footnote text"/>
    <w:basedOn w:val="Normal"/>
    <w:link w:val="FootnoteTextChar"/>
    <w:uiPriority w:val="99"/>
    <w:unhideWhenUsed/>
    <w:rsid w:val="00562074"/>
    <w:pPr>
      <w:spacing w:after="120" w:line="276" w:lineRule="auto"/>
    </w:pPr>
    <w:rPr>
      <w:rFonts w:eastAsiaTheme="minorHAnsi" w:cstheme="minorBidi"/>
      <w:sz w:val="20"/>
      <w:szCs w:val="20"/>
    </w:rPr>
  </w:style>
  <w:style w:type="character" w:customStyle="1" w:styleId="FootnoteTextChar">
    <w:name w:val="Footnote Text Char"/>
    <w:basedOn w:val="DefaultParagraphFont"/>
    <w:link w:val="FootnoteText"/>
    <w:uiPriority w:val="99"/>
    <w:rsid w:val="00562074"/>
    <w:rPr>
      <w:sz w:val="20"/>
      <w:szCs w:val="20"/>
    </w:rPr>
  </w:style>
  <w:style w:type="character" w:styleId="FootnoteReference">
    <w:name w:val="footnote reference"/>
    <w:basedOn w:val="DefaultParagraphFont"/>
    <w:uiPriority w:val="99"/>
    <w:unhideWhenUsed/>
    <w:rsid w:val="00562074"/>
    <w:rPr>
      <w:vertAlign w:val="superscript"/>
    </w:rPr>
  </w:style>
  <w:style w:type="character" w:styleId="FollowedHyperlink">
    <w:name w:val="FollowedHyperlink"/>
    <w:semiHidden/>
    <w:unhideWhenUsed/>
    <w:rsid w:val="00562074"/>
    <w:rPr>
      <w:color w:val="800080"/>
      <w:u w:val="single"/>
    </w:rPr>
  </w:style>
  <w:style w:type="character" w:customStyle="1" w:styleId="Heading5Char1">
    <w:name w:val="Heading 5 Char1"/>
    <w:aliases w:val="Block Label Char"/>
    <w:basedOn w:val="DefaultParagraphFont"/>
    <w:semiHidden/>
    <w:rsid w:val="00562074"/>
    <w:rPr>
      <w:rFonts w:asciiTheme="majorHAnsi" w:eastAsiaTheme="majorEastAsia" w:hAnsiTheme="majorHAnsi" w:cstheme="majorBidi"/>
      <w:color w:val="2F5496" w:themeColor="accent1" w:themeShade="BF"/>
      <w:sz w:val="24"/>
      <w:szCs w:val="24"/>
      <w:lang w:val="en-GB" w:eastAsia="en-US"/>
    </w:rPr>
  </w:style>
  <w:style w:type="paragraph" w:styleId="NormalWeb">
    <w:name w:val="Normal (Web)"/>
    <w:basedOn w:val="Normal"/>
    <w:uiPriority w:val="99"/>
    <w:unhideWhenUsed/>
    <w:rsid w:val="00562074"/>
    <w:pPr>
      <w:suppressAutoHyphens/>
      <w:spacing w:before="100" w:after="100" w:line="276" w:lineRule="auto"/>
    </w:pPr>
    <w:rPr>
      <w:rFonts w:ascii="Calibri" w:hAnsi="Calibri"/>
      <w:lang w:eastAsia="ar-SA"/>
    </w:rPr>
  </w:style>
  <w:style w:type="paragraph" w:styleId="Title">
    <w:name w:val="Title"/>
    <w:basedOn w:val="Normal"/>
    <w:link w:val="TitleChar"/>
    <w:qFormat/>
    <w:rsid w:val="00562074"/>
    <w:pPr>
      <w:widowControl w:val="0"/>
      <w:suppressAutoHyphens/>
      <w:spacing w:after="120" w:line="276" w:lineRule="auto"/>
      <w:jc w:val="center"/>
    </w:pPr>
    <w:rPr>
      <w:rFonts w:ascii="Calibri" w:eastAsia="SimSun" w:hAnsi="Calibri"/>
      <w:b/>
      <w:bCs/>
      <w:kern w:val="2"/>
      <w:u w:val="single"/>
      <w:lang w:val="en-GB" w:eastAsia="hi-IN"/>
    </w:rPr>
  </w:style>
  <w:style w:type="character" w:customStyle="1" w:styleId="TitleChar">
    <w:name w:val="Title Char"/>
    <w:basedOn w:val="DefaultParagraphFont"/>
    <w:link w:val="Title"/>
    <w:rsid w:val="00562074"/>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562074"/>
    <w:pPr>
      <w:suppressAutoHyphens/>
      <w:spacing w:after="120" w:line="276" w:lineRule="auto"/>
      <w:ind w:left="720" w:hanging="360"/>
    </w:pPr>
    <w:rPr>
      <w:rFonts w:ascii="Calibri" w:hAnsi="Calibri"/>
      <w:lang w:val="en-GB" w:eastAsia="ar-SA"/>
    </w:rPr>
  </w:style>
  <w:style w:type="character" w:customStyle="1" w:styleId="BodyTextIndentChar">
    <w:name w:val="Body Text Indent Char"/>
    <w:basedOn w:val="DefaultParagraphFont"/>
    <w:link w:val="BodyTextIndent"/>
    <w:rsid w:val="00562074"/>
    <w:rPr>
      <w:rFonts w:ascii="Calibri" w:eastAsia="Times New Roman" w:hAnsi="Calibri" w:cs="Times New Roman"/>
      <w:szCs w:val="24"/>
      <w:lang w:val="en-GB" w:eastAsia="ar-SA"/>
    </w:rPr>
  </w:style>
  <w:style w:type="paragraph" w:styleId="Date">
    <w:name w:val="Date"/>
    <w:basedOn w:val="Normal"/>
    <w:next w:val="Normal"/>
    <w:link w:val="DateChar"/>
    <w:unhideWhenUsed/>
    <w:rsid w:val="00562074"/>
    <w:pPr>
      <w:tabs>
        <w:tab w:val="left" w:pos="397"/>
      </w:tabs>
      <w:spacing w:after="100" w:line="276" w:lineRule="auto"/>
    </w:pPr>
    <w:rPr>
      <w:rFonts w:ascii="Calibri" w:eastAsia="MS Mincho" w:hAnsi="Calibri"/>
      <w:lang w:eastAsia="ja-JP"/>
    </w:rPr>
  </w:style>
  <w:style w:type="character" w:customStyle="1" w:styleId="DateChar">
    <w:name w:val="Date Char"/>
    <w:basedOn w:val="DefaultParagraphFont"/>
    <w:link w:val="Date"/>
    <w:rsid w:val="00562074"/>
    <w:rPr>
      <w:rFonts w:ascii="Calibri" w:eastAsia="MS Mincho" w:hAnsi="Calibri" w:cs="Times New Roman"/>
      <w:szCs w:val="24"/>
      <w:lang w:val="en-US" w:eastAsia="ja-JP"/>
    </w:rPr>
  </w:style>
  <w:style w:type="paragraph" w:styleId="BodyText2">
    <w:name w:val="Body Text 2"/>
    <w:basedOn w:val="Normal"/>
    <w:link w:val="BodyText2Char"/>
    <w:unhideWhenUsed/>
    <w:rsid w:val="00562074"/>
    <w:pPr>
      <w:spacing w:after="120" w:line="276" w:lineRule="auto"/>
      <w:jc w:val="both"/>
    </w:pPr>
    <w:rPr>
      <w:rFonts w:ascii="Calibri" w:hAnsi="Calibri"/>
      <w:lang w:val="en-GB"/>
    </w:rPr>
  </w:style>
  <w:style w:type="character" w:customStyle="1" w:styleId="BodyText2Char">
    <w:name w:val="Body Text 2 Char"/>
    <w:basedOn w:val="DefaultParagraphFont"/>
    <w:link w:val="BodyText2"/>
    <w:rsid w:val="00562074"/>
    <w:rPr>
      <w:rFonts w:ascii="Calibri" w:eastAsia="Times New Roman" w:hAnsi="Calibri" w:cs="Times New Roman"/>
      <w:szCs w:val="24"/>
      <w:lang w:val="en-GB"/>
    </w:rPr>
  </w:style>
  <w:style w:type="paragraph" w:styleId="BodyText3">
    <w:name w:val="Body Text 3"/>
    <w:basedOn w:val="Normal"/>
    <w:link w:val="BodyText3Char"/>
    <w:semiHidden/>
    <w:unhideWhenUsed/>
    <w:rsid w:val="00562074"/>
    <w:pPr>
      <w:spacing w:after="120" w:line="360" w:lineRule="auto"/>
    </w:pPr>
    <w:rPr>
      <w:rFonts w:ascii="Calibri" w:hAnsi="Calibri"/>
      <w:b/>
      <w:bCs/>
      <w:u w:val="single"/>
      <w:lang w:val="en-GB"/>
    </w:rPr>
  </w:style>
  <w:style w:type="character" w:customStyle="1" w:styleId="BodyText3Char">
    <w:name w:val="Body Text 3 Char"/>
    <w:basedOn w:val="DefaultParagraphFont"/>
    <w:link w:val="BodyText3"/>
    <w:semiHidden/>
    <w:rsid w:val="00562074"/>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562074"/>
    <w:pPr>
      <w:spacing w:after="200" w:line="360" w:lineRule="auto"/>
      <w:ind w:left="360"/>
      <w:jc w:val="both"/>
    </w:pPr>
    <w:rPr>
      <w:rFonts w:ascii="Calibri" w:hAnsi="Calibri"/>
      <w:noProof/>
      <w:lang w:val="en-GB"/>
    </w:rPr>
  </w:style>
  <w:style w:type="character" w:customStyle="1" w:styleId="BodyTextIndent2Char">
    <w:name w:val="Body Text Indent 2 Char"/>
    <w:basedOn w:val="DefaultParagraphFont"/>
    <w:link w:val="BodyTextIndent2"/>
    <w:semiHidden/>
    <w:rsid w:val="00562074"/>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562074"/>
    <w:pPr>
      <w:suppressAutoHyphens/>
      <w:spacing w:after="120" w:line="276" w:lineRule="auto"/>
      <w:ind w:left="720"/>
      <w:jc w:val="both"/>
    </w:pPr>
    <w:rPr>
      <w:rFonts w:ascii="Calibri" w:hAnsi="Calibri"/>
      <w:lang w:val="en-GB" w:eastAsia="ar-SA"/>
    </w:rPr>
  </w:style>
  <w:style w:type="character" w:customStyle="1" w:styleId="BodyTextIndent3Char">
    <w:name w:val="Body Text Indent 3 Char"/>
    <w:basedOn w:val="DefaultParagraphFont"/>
    <w:link w:val="BodyTextIndent3"/>
    <w:semiHidden/>
    <w:rsid w:val="00562074"/>
    <w:rPr>
      <w:rFonts w:ascii="Calibri" w:eastAsia="Times New Roman" w:hAnsi="Calibri" w:cs="Times New Roman"/>
      <w:szCs w:val="24"/>
      <w:lang w:val="en-GB" w:eastAsia="ar-SA"/>
    </w:rPr>
  </w:style>
  <w:style w:type="paragraph" w:customStyle="1" w:styleId="Parties">
    <w:name w:val="Parties"/>
    <w:basedOn w:val="Normal"/>
    <w:rsid w:val="00562074"/>
    <w:pPr>
      <w:tabs>
        <w:tab w:val="num" w:pos="397"/>
      </w:tabs>
      <w:suppressAutoHyphens/>
      <w:spacing w:after="240" w:line="312" w:lineRule="auto"/>
      <w:ind w:left="397" w:hanging="397"/>
      <w:jc w:val="both"/>
    </w:pPr>
    <w:rPr>
      <w:rFonts w:ascii="Calibri" w:hAnsi="Calibri"/>
      <w:szCs w:val="20"/>
      <w:lang w:val="en-GB" w:eastAsia="ar-SA"/>
    </w:rPr>
  </w:style>
  <w:style w:type="paragraph" w:customStyle="1" w:styleId="Level1">
    <w:name w:val="Level 1"/>
    <w:basedOn w:val="Normal"/>
    <w:rsid w:val="00562074"/>
    <w:pPr>
      <w:tabs>
        <w:tab w:val="num" w:pos="720"/>
        <w:tab w:val="left" w:pos="851"/>
      </w:tabs>
      <w:suppressAutoHyphens/>
      <w:spacing w:after="240" w:line="312" w:lineRule="auto"/>
      <w:ind w:left="720" w:hanging="360"/>
      <w:jc w:val="both"/>
      <w:outlineLvl w:val="0"/>
    </w:pPr>
    <w:rPr>
      <w:rFonts w:ascii="Calibri" w:hAnsi="Calibri"/>
      <w:szCs w:val="20"/>
      <w:lang w:val="en-GB" w:eastAsia="ar-SA"/>
    </w:rPr>
  </w:style>
  <w:style w:type="paragraph" w:customStyle="1" w:styleId="DefaultText">
    <w:name w:val="Default Text"/>
    <w:basedOn w:val="Normal"/>
    <w:rsid w:val="00562074"/>
    <w:pPr>
      <w:suppressAutoHyphens/>
      <w:overflowPunct w:val="0"/>
      <w:autoSpaceDE w:val="0"/>
      <w:spacing w:after="120" w:line="276" w:lineRule="auto"/>
    </w:pPr>
    <w:rPr>
      <w:rFonts w:ascii="Calibri" w:hAnsi="Calibri"/>
      <w:szCs w:val="20"/>
      <w:lang w:val="en-GB" w:eastAsia="ar-SA"/>
    </w:rPr>
  </w:style>
  <w:style w:type="paragraph" w:customStyle="1" w:styleId="No2">
    <w:name w:val="No 2"/>
    <w:basedOn w:val="Normal"/>
    <w:rsid w:val="00562074"/>
    <w:pPr>
      <w:tabs>
        <w:tab w:val="left" w:pos="-720"/>
      </w:tabs>
      <w:suppressAutoHyphens/>
      <w:spacing w:after="240" w:line="276" w:lineRule="auto"/>
      <w:ind w:left="720" w:hanging="720"/>
      <w:jc w:val="both"/>
    </w:pPr>
    <w:rPr>
      <w:rFonts w:ascii="Calibri" w:hAnsi="Calibri"/>
      <w:spacing w:val="-3"/>
      <w:szCs w:val="20"/>
      <w:lang w:eastAsia="ar-SA"/>
    </w:rPr>
  </w:style>
  <w:style w:type="paragraph" w:customStyle="1" w:styleId="Level2">
    <w:name w:val="Level 2"/>
    <w:basedOn w:val="Normal"/>
    <w:rsid w:val="00562074"/>
    <w:pPr>
      <w:tabs>
        <w:tab w:val="left" w:pos="851"/>
        <w:tab w:val="num" w:pos="1440"/>
      </w:tabs>
      <w:suppressAutoHyphens/>
      <w:spacing w:after="240" w:line="312" w:lineRule="auto"/>
      <w:ind w:left="1440" w:hanging="360"/>
      <w:jc w:val="both"/>
      <w:outlineLvl w:val="1"/>
    </w:pPr>
    <w:rPr>
      <w:rFonts w:ascii="Calibri" w:hAnsi="Calibri"/>
      <w:szCs w:val="20"/>
      <w:lang w:val="en-GB" w:eastAsia="ar-SA"/>
    </w:rPr>
  </w:style>
  <w:style w:type="paragraph" w:customStyle="1" w:styleId="Paragraph1">
    <w:name w:val="Paragraph 1"/>
    <w:basedOn w:val="Normal"/>
    <w:semiHidden/>
    <w:rsid w:val="00562074"/>
    <w:pPr>
      <w:widowControl w:val="0"/>
      <w:suppressAutoHyphens/>
      <w:spacing w:after="120" w:line="276" w:lineRule="auto"/>
    </w:pPr>
    <w:rPr>
      <w:rFonts w:ascii="Calibri" w:eastAsia="Lucida Sans Unicode" w:hAnsi="Calibri"/>
      <w:b/>
      <w:kern w:val="2"/>
      <w:lang w:val="en-GB" w:eastAsia="ar-SA"/>
    </w:rPr>
  </w:style>
  <w:style w:type="paragraph" w:customStyle="1" w:styleId="TableContents">
    <w:name w:val="Table Contents"/>
    <w:basedOn w:val="Normal"/>
    <w:semiHidden/>
    <w:rsid w:val="00562074"/>
    <w:pPr>
      <w:widowControl w:val="0"/>
      <w:suppressLineNumbers/>
      <w:suppressAutoHyphens/>
      <w:spacing w:after="120" w:line="276" w:lineRule="auto"/>
    </w:pPr>
    <w:rPr>
      <w:rFonts w:ascii="Calibri" w:eastAsia="SimSun" w:hAnsi="Calibri"/>
      <w:kern w:val="2"/>
      <w:lang w:val="en-GB" w:eastAsia="hi-IN"/>
    </w:rPr>
  </w:style>
  <w:style w:type="paragraph" w:customStyle="1" w:styleId="Paragraph3">
    <w:name w:val="Paragraph 3"/>
    <w:basedOn w:val="Normal"/>
    <w:semiHidden/>
    <w:rsid w:val="00562074"/>
    <w:pPr>
      <w:widowControl w:val="0"/>
      <w:suppressAutoHyphens/>
      <w:spacing w:after="120" w:line="276" w:lineRule="auto"/>
    </w:pPr>
    <w:rPr>
      <w:rFonts w:ascii="Calibri" w:eastAsia="Lucida Sans Unicode" w:hAnsi="Calibri"/>
      <w:kern w:val="2"/>
      <w:lang w:val="en-GB" w:eastAsia="ar-SA"/>
    </w:rPr>
  </w:style>
  <w:style w:type="paragraph" w:customStyle="1" w:styleId="Index">
    <w:name w:val="Index"/>
    <w:basedOn w:val="Normal"/>
    <w:semiHidden/>
    <w:rsid w:val="00562074"/>
    <w:pPr>
      <w:suppressLineNumbers/>
      <w:suppressAutoHyphens/>
      <w:spacing w:after="120" w:line="276" w:lineRule="auto"/>
    </w:pPr>
    <w:rPr>
      <w:rFonts w:ascii="Calibri" w:hAnsi="Calibri"/>
      <w:lang w:val="en-GB" w:eastAsia="ar-SA"/>
    </w:rPr>
  </w:style>
  <w:style w:type="character" w:customStyle="1" w:styleId="Level1asHeadingtext">
    <w:name w:val="Level 1 as Heading (text)"/>
    <w:rsid w:val="00562074"/>
    <w:rPr>
      <w:b/>
      <w:bCs w:val="0"/>
    </w:rPr>
  </w:style>
  <w:style w:type="paragraph" w:customStyle="1" w:styleId="Default">
    <w:name w:val="Default"/>
    <w:rsid w:val="00562074"/>
    <w:pPr>
      <w:autoSpaceDE w:val="0"/>
      <w:autoSpaceDN w:val="0"/>
      <w:adjustRightInd w:val="0"/>
      <w:spacing w:after="0" w:line="240" w:lineRule="auto"/>
    </w:pPr>
    <w:rPr>
      <w:rFonts w:ascii="Times New Roman" w:eastAsia="Times New Roman" w:hAnsi="Times New Roman" w:cs="Times New Roman"/>
      <w:color w:val="000000"/>
      <w:sz w:val="24"/>
      <w:szCs w:val="24"/>
      <w:lang w:eastAsia="en-IE"/>
    </w:rPr>
  </w:style>
  <w:style w:type="character" w:customStyle="1" w:styleId="searchword1">
    <w:name w:val="searchword1"/>
    <w:basedOn w:val="DefaultParagraphFont"/>
    <w:rsid w:val="00562074"/>
    <w:rPr>
      <w:shd w:val="clear" w:color="auto" w:fill="FFFF00"/>
    </w:rPr>
  </w:style>
  <w:style w:type="paragraph" w:styleId="DocumentMap">
    <w:name w:val="Document Map"/>
    <w:basedOn w:val="Normal"/>
    <w:link w:val="DocumentMapChar"/>
    <w:semiHidden/>
    <w:unhideWhenUsed/>
    <w:rsid w:val="00562074"/>
    <w:pPr>
      <w:spacing w:after="120" w:line="276" w:lineRule="auto"/>
    </w:pPr>
    <w:rPr>
      <w:rFonts w:ascii="Tahoma" w:hAnsi="Tahoma" w:cs="Tahoma"/>
      <w:sz w:val="16"/>
      <w:szCs w:val="16"/>
      <w:lang w:val="en-GB"/>
    </w:rPr>
  </w:style>
  <w:style w:type="character" w:customStyle="1" w:styleId="DocumentMapChar">
    <w:name w:val="Document Map Char"/>
    <w:basedOn w:val="DefaultParagraphFont"/>
    <w:link w:val="DocumentMap"/>
    <w:semiHidden/>
    <w:rsid w:val="00562074"/>
    <w:rPr>
      <w:rFonts w:ascii="Tahoma" w:eastAsia="Times New Roman" w:hAnsi="Tahoma" w:cs="Tahoma"/>
      <w:sz w:val="16"/>
      <w:szCs w:val="16"/>
      <w:lang w:val="en-GB"/>
    </w:rPr>
  </w:style>
  <w:style w:type="character" w:styleId="LineNumber">
    <w:name w:val="line number"/>
    <w:basedOn w:val="DefaultParagraphFont"/>
    <w:semiHidden/>
    <w:unhideWhenUsed/>
    <w:rsid w:val="00562074"/>
  </w:style>
  <w:style w:type="paragraph" w:styleId="NoSpacing">
    <w:name w:val="No Spacing"/>
    <w:basedOn w:val="Normal"/>
    <w:link w:val="NoSpacingChar"/>
    <w:uiPriority w:val="1"/>
    <w:qFormat/>
    <w:rsid w:val="00562074"/>
    <w:pPr>
      <w:spacing w:after="120" w:line="276" w:lineRule="auto"/>
    </w:pPr>
    <w:rPr>
      <w:rFonts w:ascii="Calibri" w:eastAsia="Calibri" w:hAnsi="Calibri"/>
    </w:rPr>
  </w:style>
  <w:style w:type="paragraph" w:customStyle="1" w:styleId="TableText">
    <w:name w:val="Table Text"/>
    <w:basedOn w:val="Normal"/>
    <w:rsid w:val="00562074"/>
    <w:pPr>
      <w:spacing w:before="60" w:after="120" w:line="276" w:lineRule="auto"/>
    </w:pPr>
    <w:rPr>
      <w:rFonts w:ascii="Arial" w:hAnsi="Arial"/>
      <w:spacing w:val="-5"/>
      <w:sz w:val="16"/>
      <w:szCs w:val="20"/>
    </w:rPr>
  </w:style>
  <w:style w:type="paragraph" w:customStyle="1" w:styleId="TableHeader">
    <w:name w:val="Table Header"/>
    <w:basedOn w:val="Normal"/>
    <w:rsid w:val="00562074"/>
    <w:pPr>
      <w:spacing w:before="60" w:after="120" w:line="276" w:lineRule="auto"/>
      <w:jc w:val="center"/>
    </w:pPr>
    <w:rPr>
      <w:rFonts w:ascii="Arial Black" w:hAnsi="Arial Black"/>
      <w:spacing w:val="-5"/>
      <w:sz w:val="16"/>
      <w:szCs w:val="20"/>
    </w:rPr>
  </w:style>
  <w:style w:type="paragraph" w:customStyle="1" w:styleId="P1">
    <w:name w:val="P1"/>
    <w:basedOn w:val="Normal"/>
    <w:rsid w:val="00562074"/>
    <w:pPr>
      <w:tabs>
        <w:tab w:val="right" w:pos="993"/>
      </w:tabs>
      <w:autoSpaceDE w:val="0"/>
      <w:autoSpaceDN w:val="0"/>
      <w:adjustRightInd w:val="0"/>
      <w:spacing w:after="120" w:line="300" w:lineRule="exact"/>
      <w:ind w:left="1138" w:hanging="1138"/>
      <w:jc w:val="both"/>
    </w:pPr>
    <w:rPr>
      <w:rFonts w:ascii="Calibri" w:hAnsi="Calibri"/>
      <w:lang w:eastAsia="en-GB"/>
    </w:rPr>
  </w:style>
  <w:style w:type="paragraph" w:customStyle="1" w:styleId="R2">
    <w:name w:val="R2"/>
    <w:basedOn w:val="Normal"/>
    <w:rsid w:val="00562074"/>
    <w:pPr>
      <w:tabs>
        <w:tab w:val="left" w:pos="540"/>
      </w:tabs>
      <w:autoSpaceDE w:val="0"/>
      <w:autoSpaceDN w:val="0"/>
      <w:adjustRightInd w:val="0"/>
      <w:spacing w:before="240" w:after="120" w:line="300" w:lineRule="atLeast"/>
      <w:ind w:firstLine="180"/>
      <w:jc w:val="both"/>
    </w:pPr>
    <w:rPr>
      <w:rFonts w:ascii="Calibri" w:hAnsi="Calibri"/>
      <w:lang w:eastAsia="en-GB"/>
    </w:rPr>
  </w:style>
  <w:style w:type="paragraph" w:customStyle="1" w:styleId="ACBody3">
    <w:name w:val="AC Body 3"/>
    <w:basedOn w:val="Normal"/>
    <w:rsid w:val="00562074"/>
    <w:pPr>
      <w:adjustRightInd w:val="0"/>
      <w:spacing w:after="220" w:line="276" w:lineRule="auto"/>
      <w:ind w:left="2160"/>
      <w:jc w:val="both"/>
    </w:pPr>
    <w:rPr>
      <w:rFonts w:ascii="Calibri" w:hAnsi="Calibri"/>
      <w:lang w:val="en-GB"/>
    </w:rPr>
  </w:style>
  <w:style w:type="paragraph" w:customStyle="1" w:styleId="Body">
    <w:name w:val="Body"/>
    <w:basedOn w:val="Normal"/>
    <w:rsid w:val="00562074"/>
    <w:pPr>
      <w:adjustRightInd w:val="0"/>
      <w:spacing w:after="220" w:line="276" w:lineRule="auto"/>
      <w:jc w:val="both"/>
    </w:pPr>
    <w:rPr>
      <w:rFonts w:ascii="Calibri" w:hAnsi="Calibri"/>
      <w:lang w:val="en-GB"/>
    </w:rPr>
  </w:style>
  <w:style w:type="character" w:customStyle="1" w:styleId="pgsubtitle">
    <w:name w:val="pgsubtitle"/>
    <w:rsid w:val="00562074"/>
  </w:style>
  <w:style w:type="character" w:customStyle="1" w:styleId="st1">
    <w:name w:val="st1"/>
    <w:basedOn w:val="DefaultParagraphFont"/>
    <w:rsid w:val="00562074"/>
  </w:style>
  <w:style w:type="table" w:styleId="GridTable4-Accent1">
    <w:name w:val="Grid Table 4 Accent 1"/>
    <w:basedOn w:val="TableNormal"/>
    <w:uiPriority w:val="49"/>
    <w:rsid w:val="00562074"/>
    <w:pPr>
      <w:spacing w:after="0" w:line="240" w:lineRule="auto"/>
    </w:pPr>
    <w:rPr>
      <w:rFonts w:ascii="Times New Roman" w:eastAsia="Times New Roman" w:hAnsi="Times New Roman" w:cs="Times New Roman"/>
      <w:sz w:val="20"/>
      <w:szCs w:val="20"/>
      <w:lang w:eastAsia="en-IE"/>
    </w:rPr>
    <w:tblPr>
      <w:tblStyleRowBandSize w:val="1"/>
      <w:tblStyleColBandSize w:val="1"/>
    </w:tblPr>
    <w:tcPr>
      <w:shd w:val="clear" w:color="auto" w:fill="D9E2F3" w:themeFill="accent1" w:themeFillTint="33"/>
    </w:tc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style>
  <w:style w:type="paragraph" w:styleId="Revision">
    <w:name w:val="Revision"/>
    <w:hidden/>
    <w:uiPriority w:val="99"/>
    <w:semiHidden/>
    <w:rsid w:val="00562074"/>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562074"/>
    <w:pPr>
      <w:spacing w:after="120" w:line="276" w:lineRule="auto"/>
      <w:jc w:val="both"/>
    </w:pPr>
    <w:rPr>
      <w:rFonts w:ascii="Calibri" w:hAnsi="Calibri"/>
      <w:color w:val="FF0000"/>
      <w:lang w:val="en-GB"/>
    </w:rPr>
  </w:style>
  <w:style w:type="character" w:customStyle="1" w:styleId="OpenFormattingChar">
    <w:name w:val="Open Formatting Char"/>
    <w:basedOn w:val="DefaultParagraphFont"/>
    <w:link w:val="OpenFormatting"/>
    <w:rsid w:val="00562074"/>
    <w:rPr>
      <w:rFonts w:ascii="Calibri" w:eastAsia="Times New Roman" w:hAnsi="Calibri" w:cs="Times New Roman"/>
      <w:color w:val="FF0000"/>
      <w:lang w:val="en-GB"/>
    </w:rPr>
  </w:style>
  <w:style w:type="character" w:styleId="UnresolvedMention">
    <w:name w:val="Unresolved Mention"/>
    <w:basedOn w:val="DefaultParagraphFont"/>
    <w:uiPriority w:val="99"/>
    <w:semiHidden/>
    <w:unhideWhenUsed/>
    <w:rsid w:val="00562074"/>
    <w:rPr>
      <w:color w:val="605E5C"/>
      <w:shd w:val="clear" w:color="auto" w:fill="E1DFDD"/>
    </w:rPr>
  </w:style>
  <w:style w:type="paragraph" w:customStyle="1" w:styleId="RFTBody">
    <w:name w:val="RFT Body"/>
    <w:basedOn w:val="Normal"/>
    <w:qFormat/>
    <w:rsid w:val="00562074"/>
    <w:pPr>
      <w:spacing w:after="120" w:line="276" w:lineRule="auto"/>
      <w:jc w:val="both"/>
    </w:pPr>
    <w:rPr>
      <w:rFonts w:eastAsiaTheme="minorHAnsi"/>
    </w:rPr>
  </w:style>
  <w:style w:type="paragraph" w:customStyle="1" w:styleId="PQQBody">
    <w:name w:val="PQQ Body"/>
    <w:basedOn w:val="Normal"/>
    <w:qFormat/>
    <w:rsid w:val="00562074"/>
    <w:pPr>
      <w:spacing w:beforeLines="60" w:before="60" w:afterLines="60" w:after="60" w:line="276" w:lineRule="auto"/>
      <w:jc w:val="both"/>
    </w:pPr>
    <w:rPr>
      <w:rFonts w:ascii="Calibri" w:eastAsiaTheme="minorHAnsi" w:hAnsi="Calibri"/>
    </w:rPr>
  </w:style>
  <w:style w:type="paragraph" w:customStyle="1" w:styleId="Schedule">
    <w:name w:val="Schedule"/>
    <w:basedOn w:val="Normal"/>
    <w:rsid w:val="00562074"/>
    <w:pPr>
      <w:keepNext/>
      <w:numPr>
        <w:numId w:val="5"/>
      </w:numPr>
      <w:spacing w:after="240"/>
      <w:jc w:val="center"/>
    </w:pPr>
    <w:rPr>
      <w:b/>
      <w:caps/>
      <w:sz w:val="28"/>
      <w:szCs w:val="20"/>
      <w:lang w:val="en-GB" w:eastAsia="en-GB"/>
    </w:rPr>
  </w:style>
  <w:style w:type="table" w:customStyle="1" w:styleId="Deloitte2">
    <w:name w:val="Deloitte2"/>
    <w:basedOn w:val="TableNormal"/>
    <w:next w:val="TableGrid"/>
    <w:uiPriority w:val="39"/>
    <w:rsid w:val="00562074"/>
    <w:pPr>
      <w:spacing w:after="0" w:line="240" w:lineRule="auto"/>
    </w:pPr>
    <w:rPr>
      <w:rFonts w:ascii="Times New Roman" w:eastAsia="Times New Roman" w:hAnsi="Times New Roman" w:cs="Times New Roman"/>
      <w:sz w:val="20"/>
      <w:szCs w:val="20"/>
      <w:lang w:eastAsia="en-IE"/>
    </w:rPr>
    <w:tblPr/>
  </w:style>
  <w:style w:type="table" w:customStyle="1" w:styleId="Deloitte3">
    <w:name w:val="Deloitte3"/>
    <w:basedOn w:val="TableNormal"/>
    <w:next w:val="TableGrid"/>
    <w:uiPriority w:val="39"/>
    <w:rsid w:val="00263E22"/>
    <w:pPr>
      <w:spacing w:after="0" w:line="240" w:lineRule="auto"/>
    </w:pPr>
    <w:rPr>
      <w:rFonts w:ascii="Times New Roman" w:eastAsia="Times New Roman" w:hAnsi="Times New Roman" w:cs="Times New Roman"/>
      <w:sz w:val="20"/>
      <w:szCs w:val="20"/>
      <w:lang w:eastAsia="en-IE"/>
    </w:rPr>
    <w:tblPr/>
  </w:style>
  <w:style w:type="character" w:styleId="Strong">
    <w:name w:val="Strong"/>
    <w:basedOn w:val="DefaultParagraphFont"/>
    <w:uiPriority w:val="22"/>
    <w:qFormat/>
    <w:rsid w:val="00910418"/>
    <w:rPr>
      <w:rFonts w:ascii="Arial" w:hAnsi="Arial" w:cs="Arial"/>
      <w:b/>
      <w:bCs/>
    </w:rPr>
  </w:style>
  <w:style w:type="character" w:customStyle="1" w:styleId="NoSpacingChar">
    <w:name w:val="No Spacing Char"/>
    <w:basedOn w:val="DefaultParagraphFont"/>
    <w:link w:val="NoSpacing"/>
    <w:uiPriority w:val="1"/>
    <w:rsid w:val="00894F6A"/>
    <w:rPr>
      <w:rFonts w:ascii="Calibri" w:eastAsia="Calibri" w:hAnsi="Calibri" w:cs="Times New Roman"/>
    </w:rPr>
  </w:style>
  <w:style w:type="paragraph" w:styleId="PlainText">
    <w:name w:val="Plain Text"/>
    <w:basedOn w:val="Normal"/>
    <w:link w:val="PlainTextChar"/>
    <w:semiHidden/>
    <w:rsid w:val="00B17951"/>
    <w:rPr>
      <w:rFonts w:ascii="Courier New" w:hAnsi="Courier New" w:cs="Courier New"/>
      <w:sz w:val="20"/>
      <w:szCs w:val="20"/>
      <w:lang w:val="en-GB" w:eastAsia="en-GB"/>
    </w:rPr>
  </w:style>
  <w:style w:type="character" w:customStyle="1" w:styleId="PlainTextChar">
    <w:name w:val="Plain Text Char"/>
    <w:basedOn w:val="DefaultParagraphFont"/>
    <w:link w:val="PlainText"/>
    <w:semiHidden/>
    <w:rsid w:val="00B17951"/>
    <w:rPr>
      <w:rFonts w:ascii="Courier New" w:eastAsia="Times New Roman" w:hAnsi="Courier New" w:cs="Courier New"/>
      <w:sz w:val="20"/>
      <w:szCs w:val="20"/>
      <w:lang w:val="en-GB" w:eastAsia="en-GB"/>
    </w:rPr>
  </w:style>
  <w:style w:type="table" w:styleId="GridTable1Light">
    <w:name w:val="Grid Table 1 Light"/>
    <w:basedOn w:val="TableNormal"/>
    <w:uiPriority w:val="46"/>
    <w:rsid w:val="00EA2FAA"/>
    <w:pPr>
      <w:spacing w:after="0" w:line="240" w:lineRule="auto"/>
    </w:pPr>
    <w:tblPr>
      <w:tblStyleRowBandSize w:val="1"/>
      <w:tblStyleColBandSize w:val="1"/>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customStyle="1" w:styleId="Deloitte4">
    <w:name w:val="Deloitte4"/>
    <w:basedOn w:val="TableNormal"/>
    <w:next w:val="TableGrid"/>
    <w:uiPriority w:val="39"/>
    <w:rsid w:val="00EC5C9B"/>
    <w:pPr>
      <w:spacing w:after="0" w:line="240" w:lineRule="auto"/>
    </w:pPr>
    <w:rPr>
      <w:rFonts w:ascii="Times New Roman" w:eastAsia="Times New Roman" w:hAnsi="Times New Roman" w:cs="Times New Roman"/>
      <w:sz w:val="20"/>
      <w:szCs w:val="20"/>
      <w:lang w:eastAsia="en-IE"/>
    </w:rPr>
    <w:tblPr/>
  </w:style>
  <w:style w:type="paragraph" w:customStyle="1" w:styleId="paragraph">
    <w:name w:val="paragraph"/>
    <w:basedOn w:val="Normal"/>
    <w:rsid w:val="00586A57"/>
    <w:pPr>
      <w:spacing w:before="100" w:beforeAutospacing="1" w:after="100" w:afterAutospacing="1"/>
    </w:pPr>
    <w:rPr>
      <w:lang w:eastAsia="en-IE"/>
    </w:rPr>
  </w:style>
  <w:style w:type="character" w:customStyle="1" w:styleId="normaltextrun">
    <w:name w:val="normaltextrun"/>
    <w:basedOn w:val="DefaultParagraphFont"/>
    <w:rsid w:val="00586A57"/>
  </w:style>
  <w:style w:type="character" w:customStyle="1" w:styleId="eop">
    <w:name w:val="eop"/>
    <w:basedOn w:val="DefaultParagraphFont"/>
    <w:rsid w:val="00586A57"/>
  </w:style>
  <w:style w:type="table" w:customStyle="1" w:styleId="Deloitte5">
    <w:name w:val="Deloitte5"/>
    <w:basedOn w:val="TableNormal"/>
    <w:next w:val="TableGrid"/>
    <w:uiPriority w:val="39"/>
    <w:rsid w:val="00A63879"/>
    <w:pPr>
      <w:spacing w:after="0" w:line="240" w:lineRule="auto"/>
    </w:pPr>
    <w:tblPr/>
  </w:style>
  <w:style w:type="table" w:customStyle="1" w:styleId="TableGridLight1">
    <w:name w:val="Table Grid Light1"/>
    <w:basedOn w:val="TableNormal"/>
    <w:uiPriority w:val="40"/>
    <w:rsid w:val="00314B7C"/>
    <w:pPr>
      <w:spacing w:after="0" w:line="240" w:lineRule="auto"/>
    </w:pPr>
    <w:tblPr/>
  </w:style>
  <w:style w:type="character" w:styleId="IntenseReference">
    <w:name w:val="Intense Reference"/>
    <w:basedOn w:val="DefaultParagraphFont"/>
    <w:uiPriority w:val="32"/>
    <w:qFormat/>
    <w:rsid w:val="00D33A29"/>
    <w:rPr>
      <w:b/>
      <w:bCs/>
      <w:smallCaps/>
      <w:color w:val="4472C4" w:themeColor="accent1"/>
      <w:spacing w:val="5"/>
    </w:rPr>
  </w:style>
  <w:style w:type="paragraph" w:customStyle="1" w:styleId="MFNumLev1">
    <w:name w:val="MFNumLev1"/>
    <w:rsid w:val="00492047"/>
    <w:pPr>
      <w:keepNext/>
      <w:numPr>
        <w:numId w:val="7"/>
      </w:numPr>
      <w:spacing w:after="240" w:line="240" w:lineRule="auto"/>
      <w:jc w:val="both"/>
      <w:outlineLvl w:val="0"/>
    </w:pPr>
    <w:rPr>
      <w:rFonts w:ascii="Book Antiqua" w:eastAsia="Times New Roman" w:hAnsi="Book Antiqua" w:cs="Times New Roman"/>
      <w:b/>
      <w:sz w:val="20"/>
      <w:szCs w:val="20"/>
    </w:rPr>
  </w:style>
  <w:style w:type="paragraph" w:customStyle="1" w:styleId="MFNumLev2">
    <w:name w:val="MFNumLev2"/>
    <w:basedOn w:val="MFNumLev1"/>
    <w:rsid w:val="00492047"/>
    <w:pPr>
      <w:keepNext w:val="0"/>
      <w:numPr>
        <w:ilvl w:val="1"/>
      </w:numPr>
      <w:outlineLvl w:val="1"/>
    </w:pPr>
    <w:rPr>
      <w:b w:val="0"/>
    </w:rPr>
  </w:style>
  <w:style w:type="paragraph" w:customStyle="1" w:styleId="MFNumLev3">
    <w:name w:val="MFNumLev3"/>
    <w:basedOn w:val="MFNumLev2"/>
    <w:link w:val="MFNumLev3Char"/>
    <w:rsid w:val="00492047"/>
    <w:pPr>
      <w:numPr>
        <w:ilvl w:val="2"/>
      </w:numPr>
      <w:outlineLvl w:val="2"/>
    </w:pPr>
  </w:style>
  <w:style w:type="paragraph" w:customStyle="1" w:styleId="MFNumLev4">
    <w:name w:val="MFNumLev4"/>
    <w:basedOn w:val="MFNumLev2"/>
    <w:rsid w:val="00492047"/>
    <w:pPr>
      <w:numPr>
        <w:ilvl w:val="3"/>
      </w:numPr>
      <w:outlineLvl w:val="3"/>
    </w:pPr>
  </w:style>
  <w:style w:type="paragraph" w:customStyle="1" w:styleId="MFNumLev5">
    <w:name w:val="MFNumLev5"/>
    <w:basedOn w:val="MFNumLev2"/>
    <w:rsid w:val="00492047"/>
    <w:pPr>
      <w:numPr>
        <w:ilvl w:val="4"/>
      </w:numPr>
      <w:outlineLvl w:val="4"/>
    </w:pPr>
  </w:style>
  <w:style w:type="paragraph" w:customStyle="1" w:styleId="MFNumLev6">
    <w:name w:val="MFNumLev6"/>
    <w:basedOn w:val="MFNumLev2"/>
    <w:rsid w:val="00492047"/>
    <w:pPr>
      <w:numPr>
        <w:ilvl w:val="5"/>
      </w:numPr>
      <w:outlineLvl w:val="5"/>
    </w:pPr>
  </w:style>
  <w:style w:type="character" w:customStyle="1" w:styleId="MFNumLev3Char">
    <w:name w:val="MFNumLev3 Char"/>
    <w:link w:val="MFNumLev3"/>
    <w:rsid w:val="00492047"/>
    <w:rPr>
      <w:rFonts w:ascii="Book Antiqua" w:eastAsia="Times New Roman" w:hAnsi="Book Antiqua" w:cs="Times New Roman"/>
      <w:sz w:val="20"/>
      <w:szCs w:val="20"/>
    </w:rPr>
  </w:style>
  <w:style w:type="character" w:styleId="Emphasis">
    <w:name w:val="Emphasis"/>
    <w:basedOn w:val="DefaultParagraphFont"/>
    <w:uiPriority w:val="20"/>
    <w:qFormat/>
    <w:rsid w:val="007852AA"/>
    <w:rPr>
      <w:i/>
      <w:iCs/>
    </w:rPr>
  </w:style>
  <w:style w:type="paragraph" w:customStyle="1" w:styleId="Bold">
    <w:name w:val="Bold"/>
    <w:basedOn w:val="NoSpacing"/>
    <w:qFormat/>
    <w:rsid w:val="002C3A71"/>
    <w:rPr>
      <w:b/>
      <w:bCs/>
    </w:rPr>
  </w:style>
  <w:style w:type="paragraph" w:customStyle="1" w:styleId="banner">
    <w:name w:val="banner"/>
    <w:basedOn w:val="NoSpacing"/>
    <w:qFormat/>
    <w:rsid w:val="008B7ACC"/>
    <w:rPr>
      <w:b/>
      <w:bCs/>
      <w:color w:val="002060"/>
    </w:rPr>
  </w:style>
  <w:style w:type="paragraph" w:customStyle="1" w:styleId="Banner1">
    <w:name w:val="Banner1"/>
    <w:basedOn w:val="Normal"/>
    <w:qFormat/>
    <w:rsid w:val="00631AE7"/>
    <w:pPr>
      <w:jc w:val="center"/>
    </w:pPr>
    <w:rPr>
      <w:b/>
      <w:bCs/>
      <w:color w:val="002060"/>
      <w:sz w:val="36"/>
      <w:szCs w:val="36"/>
    </w:rPr>
  </w:style>
  <w:style w:type="paragraph" w:customStyle="1" w:styleId="Banner2">
    <w:name w:val="Banner2"/>
    <w:basedOn w:val="Banner1"/>
    <w:qFormat/>
    <w:rsid w:val="00055725"/>
    <w:rPr>
      <w:sz w:val="28"/>
      <w:szCs w:val="28"/>
    </w:rPr>
  </w:style>
  <w:style w:type="paragraph" w:customStyle="1" w:styleId="Banner3">
    <w:name w:val="Banner3"/>
    <w:basedOn w:val="Normal"/>
    <w:qFormat/>
    <w:rsid w:val="00802ACE"/>
    <w:pPr>
      <w:jc w:val="center"/>
    </w:pPr>
    <w:rPr>
      <w:sz w:val="32"/>
      <w:szCs w:val="32"/>
    </w:rPr>
  </w:style>
  <w:style w:type="paragraph" w:customStyle="1" w:styleId="BlueBar12">
    <w:name w:val="Blue Bar 12"/>
    <w:basedOn w:val="BlueBar15"/>
    <w:qFormat/>
    <w:rsid w:val="00926991"/>
    <w:rPr>
      <w:sz w:val="24"/>
      <w:szCs w:val="24"/>
    </w:rPr>
  </w:style>
  <w:style w:type="paragraph" w:customStyle="1" w:styleId="Bold11">
    <w:name w:val="Bold 11"/>
    <w:basedOn w:val="Normal"/>
    <w:qFormat/>
    <w:rsid w:val="00D730ED"/>
    <w:rPr>
      <w:b/>
      <w:bCs/>
    </w:rPr>
  </w:style>
  <w:style w:type="character" w:styleId="BookTitle">
    <w:name w:val="Book Title"/>
    <w:basedOn w:val="DefaultParagraphFont"/>
    <w:uiPriority w:val="33"/>
    <w:qFormat/>
    <w:rsid w:val="001330AE"/>
    <w:rPr>
      <w:b/>
      <w:bCs/>
      <w:i/>
      <w:iCs/>
      <w:spacing w:val="5"/>
    </w:rPr>
  </w:style>
  <w:style w:type="table" w:customStyle="1" w:styleId="GridTable4-Accent51">
    <w:name w:val="Grid Table 4 - Accent 51"/>
    <w:basedOn w:val="TableNormal"/>
    <w:uiPriority w:val="49"/>
    <w:rsid w:val="00B06C98"/>
    <w:pPr>
      <w:spacing w:after="0" w:line="240" w:lineRule="auto"/>
    </w:pPr>
    <w:tblPr>
      <w:tblStyleRowBandSize w:val="1"/>
      <w:tblStyleColBandSize w:val="1"/>
    </w:tblPr>
    <w:tcPr>
      <w:shd w:val="clear" w:color="auto" w:fill="auto"/>
    </w:tcPr>
    <w:tblStylePr w:type="firstRow">
      <w:rPr>
        <w:b/>
        <w:bCs/>
        <w:color w:val="FFFFFF" w:themeColor="background1"/>
      </w:rPr>
      <w:tblPr/>
      <w:tcPr>
        <w:shd w:val="clear" w:color="auto" w:fill="005951"/>
      </w:tcPr>
    </w:tblStylePr>
    <w:tblStylePr w:type="lastRow">
      <w:rPr>
        <w:b w:val="0"/>
        <w:bCs/>
      </w:rPr>
      <w:tblPr/>
      <w:tcPr>
        <w:tcBorders>
          <w:top w:val="single" w:sz="4" w:space="0" w:color="005951"/>
          <w:left w:val="single" w:sz="4" w:space="0" w:color="005951"/>
          <w:bottom w:val="single" w:sz="4" w:space="0" w:color="005951"/>
          <w:right w:val="single" w:sz="4" w:space="0" w:color="005951"/>
          <w:insideH w:val="single" w:sz="4" w:space="0" w:color="005951"/>
          <w:insideV w:val="single" w:sz="4" w:space="0" w:color="005951"/>
        </w:tcBorders>
        <w:shd w:val="clear" w:color="auto" w:fill="auto"/>
      </w:tcPr>
    </w:tblStylePr>
    <w:tblStylePr w:type="firstCol">
      <w:rPr>
        <w:b/>
        <w:bCs/>
      </w:rPr>
    </w:tblStylePr>
    <w:tblStylePr w:type="lastCol">
      <w:rPr>
        <w:b/>
        <w:bCs/>
      </w:rPr>
    </w:tblStylePr>
    <w:tblStylePr w:type="band1Vert">
      <w:tblPr/>
      <w:tcPr>
        <w:shd w:val="clear" w:color="auto" w:fill="FFFFFF" w:themeFill="background1"/>
      </w:tcPr>
    </w:tblStylePr>
    <w:tblStylePr w:type="band1Horz">
      <w:rPr>
        <w:color w:val="auto"/>
      </w:rPr>
    </w:tblStylePr>
    <w:tblStylePr w:type="band2Horz">
      <w:rPr>
        <w:color w:val="auto"/>
      </w:rPr>
    </w:tblStylePr>
  </w:style>
  <w:style w:type="table" w:customStyle="1" w:styleId="TableGrid0">
    <w:name w:val="TableGrid"/>
    <w:rsid w:val="00056543"/>
    <w:pPr>
      <w:spacing w:after="0" w:line="240" w:lineRule="auto"/>
    </w:pPr>
    <w:rPr>
      <w:rFonts w:eastAsiaTheme="minorEastAsia"/>
      <w:lang w:eastAsia="en-IE"/>
    </w:rPr>
    <w:tblPr>
      <w:tblCellMar>
        <w:top w:w="0" w:type="dxa"/>
        <w:left w:w="0" w:type="dxa"/>
        <w:bottom w:w="0" w:type="dxa"/>
        <w:right w:w="0" w:type="dxa"/>
      </w:tblCellMar>
    </w:tblPr>
  </w:style>
  <w:style w:type="paragraph" w:customStyle="1" w:styleId="Requirement">
    <w:name w:val="Requirement"/>
    <w:basedOn w:val="NoSpacing"/>
    <w:qFormat/>
    <w:rsid w:val="005C55A3"/>
    <w:rPr>
      <w:lang w:eastAsia="en-IE"/>
    </w:rPr>
  </w:style>
  <w:style w:type="paragraph" w:customStyle="1" w:styleId="Req">
    <w:name w:val="Req"/>
    <w:basedOn w:val="NoSpacing"/>
    <w:qFormat/>
    <w:rsid w:val="000B567F"/>
    <w:rPr>
      <w:lang w:eastAsia="en-IE"/>
    </w:rPr>
  </w:style>
  <w:style w:type="paragraph" w:styleId="TOCHeading">
    <w:name w:val="TOC Heading"/>
    <w:basedOn w:val="Heading1"/>
    <w:next w:val="Normal"/>
    <w:uiPriority w:val="39"/>
    <w:unhideWhenUsed/>
    <w:qFormat/>
    <w:rsid w:val="004D5661"/>
    <w:pPr>
      <w:keepNext/>
      <w:keepLines/>
      <w:shd w:val="clear" w:color="auto" w:fill="auto"/>
      <w:spacing w:before="240" w:line="259" w:lineRule="auto"/>
      <w:ind w:left="0" w:right="0" w:firstLine="0"/>
      <w:outlineLvl w:val="9"/>
    </w:pPr>
    <w:rPr>
      <w:rFonts w:asciiTheme="majorHAnsi" w:eastAsiaTheme="majorEastAsia" w:hAnsiTheme="majorHAnsi" w:cstheme="majorBidi"/>
      <w:b w:val="0"/>
      <w:bCs w:val="0"/>
      <w:caps w:val="0"/>
      <w:color w:val="2F5496" w:themeColor="accent1" w:themeShade="BF"/>
      <w:sz w:val="32"/>
      <w:szCs w:val="32"/>
      <w:lang w:val="en-US"/>
    </w:rPr>
  </w:style>
  <w:style w:type="paragraph" w:styleId="TOC1">
    <w:name w:val="toc 1"/>
    <w:basedOn w:val="Normal"/>
    <w:next w:val="Normal"/>
    <w:autoRedefine/>
    <w:uiPriority w:val="39"/>
    <w:unhideWhenUsed/>
    <w:rsid w:val="004D5661"/>
    <w:pPr>
      <w:spacing w:after="100"/>
    </w:pPr>
  </w:style>
  <w:style w:type="paragraph" w:styleId="TOC2">
    <w:name w:val="toc 2"/>
    <w:basedOn w:val="Normal"/>
    <w:next w:val="Normal"/>
    <w:autoRedefine/>
    <w:uiPriority w:val="39"/>
    <w:unhideWhenUsed/>
    <w:rsid w:val="004D5661"/>
    <w:pPr>
      <w:spacing w:after="100"/>
      <w:ind w:left="220"/>
    </w:pPr>
  </w:style>
  <w:style w:type="table" w:customStyle="1" w:styleId="TableGrid3">
    <w:name w:val="Table Grid3"/>
    <w:basedOn w:val="TableNormal"/>
    <w:next w:val="TableGrid"/>
    <w:uiPriority w:val="39"/>
    <w:rsid w:val="0010166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Light">
    <w:name w:val="Grid Table Light"/>
    <w:basedOn w:val="TableNormal"/>
    <w:uiPriority w:val="40"/>
    <w:rsid w:val="006B3E1E"/>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GridTable4-Accent5">
    <w:name w:val="Grid Table 4 Accent 5"/>
    <w:basedOn w:val="TableNormal"/>
    <w:uiPriority w:val="49"/>
    <w:rsid w:val="006B3E1E"/>
    <w:pPr>
      <w:spacing w:after="0" w:line="240" w:lineRule="auto"/>
    </w:p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276508">
      <w:bodyDiv w:val="1"/>
      <w:marLeft w:val="0"/>
      <w:marRight w:val="0"/>
      <w:marTop w:val="0"/>
      <w:marBottom w:val="0"/>
      <w:divBdr>
        <w:top w:val="none" w:sz="0" w:space="0" w:color="auto"/>
        <w:left w:val="none" w:sz="0" w:space="0" w:color="auto"/>
        <w:bottom w:val="none" w:sz="0" w:space="0" w:color="auto"/>
        <w:right w:val="none" w:sz="0" w:space="0" w:color="auto"/>
      </w:divBdr>
    </w:div>
    <w:div w:id="324555706">
      <w:bodyDiv w:val="1"/>
      <w:marLeft w:val="0"/>
      <w:marRight w:val="0"/>
      <w:marTop w:val="0"/>
      <w:marBottom w:val="0"/>
      <w:divBdr>
        <w:top w:val="none" w:sz="0" w:space="0" w:color="auto"/>
        <w:left w:val="none" w:sz="0" w:space="0" w:color="auto"/>
        <w:bottom w:val="none" w:sz="0" w:space="0" w:color="auto"/>
        <w:right w:val="none" w:sz="0" w:space="0" w:color="auto"/>
      </w:divBdr>
    </w:div>
    <w:div w:id="623509735">
      <w:bodyDiv w:val="1"/>
      <w:marLeft w:val="0"/>
      <w:marRight w:val="0"/>
      <w:marTop w:val="0"/>
      <w:marBottom w:val="0"/>
      <w:divBdr>
        <w:top w:val="none" w:sz="0" w:space="0" w:color="auto"/>
        <w:left w:val="none" w:sz="0" w:space="0" w:color="auto"/>
        <w:bottom w:val="none" w:sz="0" w:space="0" w:color="auto"/>
        <w:right w:val="none" w:sz="0" w:space="0" w:color="auto"/>
      </w:divBdr>
    </w:div>
    <w:div w:id="972831736">
      <w:bodyDiv w:val="1"/>
      <w:marLeft w:val="0"/>
      <w:marRight w:val="0"/>
      <w:marTop w:val="0"/>
      <w:marBottom w:val="0"/>
      <w:divBdr>
        <w:top w:val="none" w:sz="0" w:space="0" w:color="auto"/>
        <w:left w:val="none" w:sz="0" w:space="0" w:color="auto"/>
        <w:bottom w:val="none" w:sz="0" w:space="0" w:color="auto"/>
        <w:right w:val="none" w:sz="0" w:space="0" w:color="auto"/>
      </w:divBdr>
    </w:div>
    <w:div w:id="1068187255">
      <w:bodyDiv w:val="1"/>
      <w:marLeft w:val="0"/>
      <w:marRight w:val="0"/>
      <w:marTop w:val="0"/>
      <w:marBottom w:val="0"/>
      <w:divBdr>
        <w:top w:val="none" w:sz="0" w:space="0" w:color="auto"/>
        <w:left w:val="none" w:sz="0" w:space="0" w:color="auto"/>
        <w:bottom w:val="none" w:sz="0" w:space="0" w:color="auto"/>
        <w:right w:val="none" w:sz="0" w:space="0" w:color="auto"/>
      </w:divBdr>
      <w:divsChild>
        <w:div w:id="300616009">
          <w:marLeft w:val="0"/>
          <w:marRight w:val="0"/>
          <w:marTop w:val="0"/>
          <w:marBottom w:val="0"/>
          <w:divBdr>
            <w:top w:val="none" w:sz="0" w:space="0" w:color="auto"/>
            <w:left w:val="none" w:sz="0" w:space="0" w:color="auto"/>
            <w:bottom w:val="none" w:sz="0" w:space="0" w:color="auto"/>
            <w:right w:val="none" w:sz="0" w:space="0" w:color="auto"/>
          </w:divBdr>
          <w:divsChild>
            <w:div w:id="599097271">
              <w:marLeft w:val="0"/>
              <w:marRight w:val="0"/>
              <w:marTop w:val="0"/>
              <w:marBottom w:val="0"/>
              <w:divBdr>
                <w:top w:val="none" w:sz="0" w:space="0" w:color="auto"/>
                <w:left w:val="none" w:sz="0" w:space="0" w:color="auto"/>
                <w:bottom w:val="none" w:sz="0" w:space="0" w:color="auto"/>
                <w:right w:val="none" w:sz="0" w:space="0" w:color="auto"/>
              </w:divBdr>
            </w:div>
            <w:div w:id="922027151">
              <w:marLeft w:val="0"/>
              <w:marRight w:val="0"/>
              <w:marTop w:val="0"/>
              <w:marBottom w:val="0"/>
              <w:divBdr>
                <w:top w:val="none" w:sz="0" w:space="0" w:color="auto"/>
                <w:left w:val="none" w:sz="0" w:space="0" w:color="auto"/>
                <w:bottom w:val="none" w:sz="0" w:space="0" w:color="auto"/>
                <w:right w:val="none" w:sz="0" w:space="0" w:color="auto"/>
              </w:divBdr>
            </w:div>
            <w:div w:id="1887519596">
              <w:marLeft w:val="0"/>
              <w:marRight w:val="0"/>
              <w:marTop w:val="0"/>
              <w:marBottom w:val="0"/>
              <w:divBdr>
                <w:top w:val="none" w:sz="0" w:space="0" w:color="auto"/>
                <w:left w:val="none" w:sz="0" w:space="0" w:color="auto"/>
                <w:bottom w:val="none" w:sz="0" w:space="0" w:color="auto"/>
                <w:right w:val="none" w:sz="0" w:space="0" w:color="auto"/>
              </w:divBdr>
            </w:div>
          </w:divsChild>
        </w:div>
        <w:div w:id="492836318">
          <w:marLeft w:val="0"/>
          <w:marRight w:val="0"/>
          <w:marTop w:val="0"/>
          <w:marBottom w:val="0"/>
          <w:divBdr>
            <w:top w:val="none" w:sz="0" w:space="0" w:color="auto"/>
            <w:left w:val="none" w:sz="0" w:space="0" w:color="auto"/>
            <w:bottom w:val="none" w:sz="0" w:space="0" w:color="auto"/>
            <w:right w:val="none" w:sz="0" w:space="0" w:color="auto"/>
          </w:divBdr>
          <w:divsChild>
            <w:div w:id="435369762">
              <w:marLeft w:val="0"/>
              <w:marRight w:val="0"/>
              <w:marTop w:val="0"/>
              <w:marBottom w:val="0"/>
              <w:divBdr>
                <w:top w:val="none" w:sz="0" w:space="0" w:color="auto"/>
                <w:left w:val="none" w:sz="0" w:space="0" w:color="auto"/>
                <w:bottom w:val="none" w:sz="0" w:space="0" w:color="auto"/>
                <w:right w:val="none" w:sz="0" w:space="0" w:color="auto"/>
              </w:divBdr>
            </w:div>
            <w:div w:id="535315112">
              <w:marLeft w:val="0"/>
              <w:marRight w:val="0"/>
              <w:marTop w:val="0"/>
              <w:marBottom w:val="0"/>
              <w:divBdr>
                <w:top w:val="none" w:sz="0" w:space="0" w:color="auto"/>
                <w:left w:val="none" w:sz="0" w:space="0" w:color="auto"/>
                <w:bottom w:val="none" w:sz="0" w:space="0" w:color="auto"/>
                <w:right w:val="none" w:sz="0" w:space="0" w:color="auto"/>
              </w:divBdr>
            </w:div>
            <w:div w:id="890650249">
              <w:marLeft w:val="0"/>
              <w:marRight w:val="0"/>
              <w:marTop w:val="0"/>
              <w:marBottom w:val="0"/>
              <w:divBdr>
                <w:top w:val="none" w:sz="0" w:space="0" w:color="auto"/>
                <w:left w:val="none" w:sz="0" w:space="0" w:color="auto"/>
                <w:bottom w:val="none" w:sz="0" w:space="0" w:color="auto"/>
                <w:right w:val="none" w:sz="0" w:space="0" w:color="auto"/>
              </w:divBdr>
            </w:div>
          </w:divsChild>
        </w:div>
        <w:div w:id="924072092">
          <w:marLeft w:val="0"/>
          <w:marRight w:val="0"/>
          <w:marTop w:val="0"/>
          <w:marBottom w:val="0"/>
          <w:divBdr>
            <w:top w:val="none" w:sz="0" w:space="0" w:color="auto"/>
            <w:left w:val="none" w:sz="0" w:space="0" w:color="auto"/>
            <w:bottom w:val="none" w:sz="0" w:space="0" w:color="auto"/>
            <w:right w:val="none" w:sz="0" w:space="0" w:color="auto"/>
          </w:divBdr>
          <w:divsChild>
            <w:div w:id="1373654431">
              <w:marLeft w:val="0"/>
              <w:marRight w:val="0"/>
              <w:marTop w:val="0"/>
              <w:marBottom w:val="0"/>
              <w:divBdr>
                <w:top w:val="none" w:sz="0" w:space="0" w:color="auto"/>
                <w:left w:val="none" w:sz="0" w:space="0" w:color="auto"/>
                <w:bottom w:val="none" w:sz="0" w:space="0" w:color="auto"/>
                <w:right w:val="none" w:sz="0" w:space="0" w:color="auto"/>
              </w:divBdr>
            </w:div>
            <w:div w:id="1502355643">
              <w:marLeft w:val="0"/>
              <w:marRight w:val="0"/>
              <w:marTop w:val="0"/>
              <w:marBottom w:val="0"/>
              <w:divBdr>
                <w:top w:val="none" w:sz="0" w:space="0" w:color="auto"/>
                <w:left w:val="none" w:sz="0" w:space="0" w:color="auto"/>
                <w:bottom w:val="none" w:sz="0" w:space="0" w:color="auto"/>
                <w:right w:val="none" w:sz="0" w:space="0" w:color="auto"/>
              </w:divBdr>
            </w:div>
            <w:div w:id="1721243722">
              <w:marLeft w:val="0"/>
              <w:marRight w:val="0"/>
              <w:marTop w:val="0"/>
              <w:marBottom w:val="0"/>
              <w:divBdr>
                <w:top w:val="none" w:sz="0" w:space="0" w:color="auto"/>
                <w:left w:val="none" w:sz="0" w:space="0" w:color="auto"/>
                <w:bottom w:val="none" w:sz="0" w:space="0" w:color="auto"/>
                <w:right w:val="none" w:sz="0" w:space="0" w:color="auto"/>
              </w:divBdr>
            </w:div>
          </w:divsChild>
        </w:div>
        <w:div w:id="1016885520">
          <w:marLeft w:val="0"/>
          <w:marRight w:val="0"/>
          <w:marTop w:val="0"/>
          <w:marBottom w:val="0"/>
          <w:divBdr>
            <w:top w:val="none" w:sz="0" w:space="0" w:color="auto"/>
            <w:left w:val="none" w:sz="0" w:space="0" w:color="auto"/>
            <w:bottom w:val="none" w:sz="0" w:space="0" w:color="auto"/>
            <w:right w:val="none" w:sz="0" w:space="0" w:color="auto"/>
          </w:divBdr>
          <w:divsChild>
            <w:div w:id="28336411">
              <w:marLeft w:val="0"/>
              <w:marRight w:val="0"/>
              <w:marTop w:val="0"/>
              <w:marBottom w:val="0"/>
              <w:divBdr>
                <w:top w:val="none" w:sz="0" w:space="0" w:color="auto"/>
                <w:left w:val="none" w:sz="0" w:space="0" w:color="auto"/>
                <w:bottom w:val="none" w:sz="0" w:space="0" w:color="auto"/>
                <w:right w:val="none" w:sz="0" w:space="0" w:color="auto"/>
              </w:divBdr>
            </w:div>
            <w:div w:id="123239223">
              <w:marLeft w:val="0"/>
              <w:marRight w:val="0"/>
              <w:marTop w:val="0"/>
              <w:marBottom w:val="0"/>
              <w:divBdr>
                <w:top w:val="none" w:sz="0" w:space="0" w:color="auto"/>
                <w:left w:val="none" w:sz="0" w:space="0" w:color="auto"/>
                <w:bottom w:val="none" w:sz="0" w:space="0" w:color="auto"/>
                <w:right w:val="none" w:sz="0" w:space="0" w:color="auto"/>
              </w:divBdr>
            </w:div>
            <w:div w:id="240217921">
              <w:marLeft w:val="0"/>
              <w:marRight w:val="0"/>
              <w:marTop w:val="0"/>
              <w:marBottom w:val="0"/>
              <w:divBdr>
                <w:top w:val="none" w:sz="0" w:space="0" w:color="auto"/>
                <w:left w:val="none" w:sz="0" w:space="0" w:color="auto"/>
                <w:bottom w:val="none" w:sz="0" w:space="0" w:color="auto"/>
                <w:right w:val="none" w:sz="0" w:space="0" w:color="auto"/>
              </w:divBdr>
            </w:div>
            <w:div w:id="288823364">
              <w:marLeft w:val="0"/>
              <w:marRight w:val="0"/>
              <w:marTop w:val="0"/>
              <w:marBottom w:val="0"/>
              <w:divBdr>
                <w:top w:val="none" w:sz="0" w:space="0" w:color="auto"/>
                <w:left w:val="none" w:sz="0" w:space="0" w:color="auto"/>
                <w:bottom w:val="none" w:sz="0" w:space="0" w:color="auto"/>
                <w:right w:val="none" w:sz="0" w:space="0" w:color="auto"/>
              </w:divBdr>
            </w:div>
            <w:div w:id="436412179">
              <w:marLeft w:val="0"/>
              <w:marRight w:val="0"/>
              <w:marTop w:val="0"/>
              <w:marBottom w:val="0"/>
              <w:divBdr>
                <w:top w:val="none" w:sz="0" w:space="0" w:color="auto"/>
                <w:left w:val="none" w:sz="0" w:space="0" w:color="auto"/>
                <w:bottom w:val="none" w:sz="0" w:space="0" w:color="auto"/>
                <w:right w:val="none" w:sz="0" w:space="0" w:color="auto"/>
              </w:divBdr>
            </w:div>
            <w:div w:id="481386690">
              <w:marLeft w:val="0"/>
              <w:marRight w:val="0"/>
              <w:marTop w:val="0"/>
              <w:marBottom w:val="0"/>
              <w:divBdr>
                <w:top w:val="none" w:sz="0" w:space="0" w:color="auto"/>
                <w:left w:val="none" w:sz="0" w:space="0" w:color="auto"/>
                <w:bottom w:val="none" w:sz="0" w:space="0" w:color="auto"/>
                <w:right w:val="none" w:sz="0" w:space="0" w:color="auto"/>
              </w:divBdr>
            </w:div>
            <w:div w:id="764114930">
              <w:marLeft w:val="0"/>
              <w:marRight w:val="0"/>
              <w:marTop w:val="0"/>
              <w:marBottom w:val="0"/>
              <w:divBdr>
                <w:top w:val="none" w:sz="0" w:space="0" w:color="auto"/>
                <w:left w:val="none" w:sz="0" w:space="0" w:color="auto"/>
                <w:bottom w:val="none" w:sz="0" w:space="0" w:color="auto"/>
                <w:right w:val="none" w:sz="0" w:space="0" w:color="auto"/>
              </w:divBdr>
            </w:div>
            <w:div w:id="962690710">
              <w:marLeft w:val="0"/>
              <w:marRight w:val="0"/>
              <w:marTop w:val="0"/>
              <w:marBottom w:val="0"/>
              <w:divBdr>
                <w:top w:val="none" w:sz="0" w:space="0" w:color="auto"/>
                <w:left w:val="none" w:sz="0" w:space="0" w:color="auto"/>
                <w:bottom w:val="none" w:sz="0" w:space="0" w:color="auto"/>
                <w:right w:val="none" w:sz="0" w:space="0" w:color="auto"/>
              </w:divBdr>
            </w:div>
            <w:div w:id="963846810">
              <w:marLeft w:val="0"/>
              <w:marRight w:val="0"/>
              <w:marTop w:val="0"/>
              <w:marBottom w:val="0"/>
              <w:divBdr>
                <w:top w:val="none" w:sz="0" w:space="0" w:color="auto"/>
                <w:left w:val="none" w:sz="0" w:space="0" w:color="auto"/>
                <w:bottom w:val="none" w:sz="0" w:space="0" w:color="auto"/>
                <w:right w:val="none" w:sz="0" w:space="0" w:color="auto"/>
              </w:divBdr>
            </w:div>
            <w:div w:id="1242906939">
              <w:marLeft w:val="0"/>
              <w:marRight w:val="0"/>
              <w:marTop w:val="0"/>
              <w:marBottom w:val="0"/>
              <w:divBdr>
                <w:top w:val="none" w:sz="0" w:space="0" w:color="auto"/>
                <w:left w:val="none" w:sz="0" w:space="0" w:color="auto"/>
                <w:bottom w:val="none" w:sz="0" w:space="0" w:color="auto"/>
                <w:right w:val="none" w:sz="0" w:space="0" w:color="auto"/>
              </w:divBdr>
            </w:div>
            <w:div w:id="1453666697">
              <w:marLeft w:val="0"/>
              <w:marRight w:val="0"/>
              <w:marTop w:val="0"/>
              <w:marBottom w:val="0"/>
              <w:divBdr>
                <w:top w:val="none" w:sz="0" w:space="0" w:color="auto"/>
                <w:left w:val="none" w:sz="0" w:space="0" w:color="auto"/>
                <w:bottom w:val="none" w:sz="0" w:space="0" w:color="auto"/>
                <w:right w:val="none" w:sz="0" w:space="0" w:color="auto"/>
              </w:divBdr>
            </w:div>
            <w:div w:id="1568345666">
              <w:marLeft w:val="0"/>
              <w:marRight w:val="0"/>
              <w:marTop w:val="0"/>
              <w:marBottom w:val="0"/>
              <w:divBdr>
                <w:top w:val="none" w:sz="0" w:space="0" w:color="auto"/>
                <w:left w:val="none" w:sz="0" w:space="0" w:color="auto"/>
                <w:bottom w:val="none" w:sz="0" w:space="0" w:color="auto"/>
                <w:right w:val="none" w:sz="0" w:space="0" w:color="auto"/>
              </w:divBdr>
            </w:div>
            <w:div w:id="1769042250">
              <w:marLeft w:val="0"/>
              <w:marRight w:val="0"/>
              <w:marTop w:val="0"/>
              <w:marBottom w:val="0"/>
              <w:divBdr>
                <w:top w:val="none" w:sz="0" w:space="0" w:color="auto"/>
                <w:left w:val="none" w:sz="0" w:space="0" w:color="auto"/>
                <w:bottom w:val="none" w:sz="0" w:space="0" w:color="auto"/>
                <w:right w:val="none" w:sz="0" w:space="0" w:color="auto"/>
              </w:divBdr>
            </w:div>
            <w:div w:id="2119056685">
              <w:marLeft w:val="0"/>
              <w:marRight w:val="0"/>
              <w:marTop w:val="0"/>
              <w:marBottom w:val="0"/>
              <w:divBdr>
                <w:top w:val="none" w:sz="0" w:space="0" w:color="auto"/>
                <w:left w:val="none" w:sz="0" w:space="0" w:color="auto"/>
                <w:bottom w:val="none" w:sz="0" w:space="0" w:color="auto"/>
                <w:right w:val="none" w:sz="0" w:space="0" w:color="auto"/>
              </w:divBdr>
            </w:div>
          </w:divsChild>
        </w:div>
        <w:div w:id="1142818350">
          <w:marLeft w:val="0"/>
          <w:marRight w:val="0"/>
          <w:marTop w:val="0"/>
          <w:marBottom w:val="0"/>
          <w:divBdr>
            <w:top w:val="none" w:sz="0" w:space="0" w:color="auto"/>
            <w:left w:val="none" w:sz="0" w:space="0" w:color="auto"/>
            <w:bottom w:val="none" w:sz="0" w:space="0" w:color="auto"/>
            <w:right w:val="none" w:sz="0" w:space="0" w:color="auto"/>
          </w:divBdr>
          <w:divsChild>
            <w:div w:id="92828516">
              <w:marLeft w:val="0"/>
              <w:marRight w:val="0"/>
              <w:marTop w:val="0"/>
              <w:marBottom w:val="0"/>
              <w:divBdr>
                <w:top w:val="none" w:sz="0" w:space="0" w:color="auto"/>
                <w:left w:val="none" w:sz="0" w:space="0" w:color="auto"/>
                <w:bottom w:val="none" w:sz="0" w:space="0" w:color="auto"/>
                <w:right w:val="none" w:sz="0" w:space="0" w:color="auto"/>
              </w:divBdr>
            </w:div>
            <w:div w:id="181436362">
              <w:marLeft w:val="0"/>
              <w:marRight w:val="0"/>
              <w:marTop w:val="0"/>
              <w:marBottom w:val="0"/>
              <w:divBdr>
                <w:top w:val="none" w:sz="0" w:space="0" w:color="auto"/>
                <w:left w:val="none" w:sz="0" w:space="0" w:color="auto"/>
                <w:bottom w:val="none" w:sz="0" w:space="0" w:color="auto"/>
                <w:right w:val="none" w:sz="0" w:space="0" w:color="auto"/>
              </w:divBdr>
            </w:div>
            <w:div w:id="272713188">
              <w:marLeft w:val="0"/>
              <w:marRight w:val="0"/>
              <w:marTop w:val="0"/>
              <w:marBottom w:val="0"/>
              <w:divBdr>
                <w:top w:val="none" w:sz="0" w:space="0" w:color="auto"/>
                <w:left w:val="none" w:sz="0" w:space="0" w:color="auto"/>
                <w:bottom w:val="none" w:sz="0" w:space="0" w:color="auto"/>
                <w:right w:val="none" w:sz="0" w:space="0" w:color="auto"/>
              </w:divBdr>
            </w:div>
            <w:div w:id="1244875493">
              <w:marLeft w:val="0"/>
              <w:marRight w:val="0"/>
              <w:marTop w:val="0"/>
              <w:marBottom w:val="0"/>
              <w:divBdr>
                <w:top w:val="none" w:sz="0" w:space="0" w:color="auto"/>
                <w:left w:val="none" w:sz="0" w:space="0" w:color="auto"/>
                <w:bottom w:val="none" w:sz="0" w:space="0" w:color="auto"/>
                <w:right w:val="none" w:sz="0" w:space="0" w:color="auto"/>
              </w:divBdr>
            </w:div>
            <w:div w:id="1339692984">
              <w:marLeft w:val="0"/>
              <w:marRight w:val="0"/>
              <w:marTop w:val="0"/>
              <w:marBottom w:val="0"/>
              <w:divBdr>
                <w:top w:val="none" w:sz="0" w:space="0" w:color="auto"/>
                <w:left w:val="none" w:sz="0" w:space="0" w:color="auto"/>
                <w:bottom w:val="none" w:sz="0" w:space="0" w:color="auto"/>
                <w:right w:val="none" w:sz="0" w:space="0" w:color="auto"/>
              </w:divBdr>
            </w:div>
            <w:div w:id="1731417351">
              <w:marLeft w:val="0"/>
              <w:marRight w:val="0"/>
              <w:marTop w:val="0"/>
              <w:marBottom w:val="0"/>
              <w:divBdr>
                <w:top w:val="none" w:sz="0" w:space="0" w:color="auto"/>
                <w:left w:val="none" w:sz="0" w:space="0" w:color="auto"/>
                <w:bottom w:val="none" w:sz="0" w:space="0" w:color="auto"/>
                <w:right w:val="none" w:sz="0" w:space="0" w:color="auto"/>
              </w:divBdr>
            </w:div>
            <w:div w:id="1746102328">
              <w:marLeft w:val="0"/>
              <w:marRight w:val="0"/>
              <w:marTop w:val="0"/>
              <w:marBottom w:val="0"/>
              <w:divBdr>
                <w:top w:val="none" w:sz="0" w:space="0" w:color="auto"/>
                <w:left w:val="none" w:sz="0" w:space="0" w:color="auto"/>
                <w:bottom w:val="none" w:sz="0" w:space="0" w:color="auto"/>
                <w:right w:val="none" w:sz="0" w:space="0" w:color="auto"/>
              </w:divBdr>
            </w:div>
            <w:div w:id="1783919064">
              <w:marLeft w:val="0"/>
              <w:marRight w:val="0"/>
              <w:marTop w:val="0"/>
              <w:marBottom w:val="0"/>
              <w:divBdr>
                <w:top w:val="none" w:sz="0" w:space="0" w:color="auto"/>
                <w:left w:val="none" w:sz="0" w:space="0" w:color="auto"/>
                <w:bottom w:val="none" w:sz="0" w:space="0" w:color="auto"/>
                <w:right w:val="none" w:sz="0" w:space="0" w:color="auto"/>
              </w:divBdr>
            </w:div>
            <w:div w:id="1958750681">
              <w:marLeft w:val="0"/>
              <w:marRight w:val="0"/>
              <w:marTop w:val="0"/>
              <w:marBottom w:val="0"/>
              <w:divBdr>
                <w:top w:val="none" w:sz="0" w:space="0" w:color="auto"/>
                <w:left w:val="none" w:sz="0" w:space="0" w:color="auto"/>
                <w:bottom w:val="none" w:sz="0" w:space="0" w:color="auto"/>
                <w:right w:val="none" w:sz="0" w:space="0" w:color="auto"/>
              </w:divBdr>
            </w:div>
            <w:div w:id="2127235016">
              <w:marLeft w:val="0"/>
              <w:marRight w:val="0"/>
              <w:marTop w:val="0"/>
              <w:marBottom w:val="0"/>
              <w:divBdr>
                <w:top w:val="none" w:sz="0" w:space="0" w:color="auto"/>
                <w:left w:val="none" w:sz="0" w:space="0" w:color="auto"/>
                <w:bottom w:val="none" w:sz="0" w:space="0" w:color="auto"/>
                <w:right w:val="none" w:sz="0" w:space="0" w:color="auto"/>
              </w:divBdr>
            </w:div>
          </w:divsChild>
        </w:div>
        <w:div w:id="1211964275">
          <w:marLeft w:val="0"/>
          <w:marRight w:val="0"/>
          <w:marTop w:val="0"/>
          <w:marBottom w:val="0"/>
          <w:divBdr>
            <w:top w:val="none" w:sz="0" w:space="0" w:color="auto"/>
            <w:left w:val="none" w:sz="0" w:space="0" w:color="auto"/>
            <w:bottom w:val="none" w:sz="0" w:space="0" w:color="auto"/>
            <w:right w:val="none" w:sz="0" w:space="0" w:color="auto"/>
          </w:divBdr>
          <w:divsChild>
            <w:div w:id="75248426">
              <w:marLeft w:val="0"/>
              <w:marRight w:val="0"/>
              <w:marTop w:val="0"/>
              <w:marBottom w:val="0"/>
              <w:divBdr>
                <w:top w:val="none" w:sz="0" w:space="0" w:color="auto"/>
                <w:left w:val="none" w:sz="0" w:space="0" w:color="auto"/>
                <w:bottom w:val="none" w:sz="0" w:space="0" w:color="auto"/>
                <w:right w:val="none" w:sz="0" w:space="0" w:color="auto"/>
              </w:divBdr>
            </w:div>
            <w:div w:id="338434552">
              <w:marLeft w:val="0"/>
              <w:marRight w:val="0"/>
              <w:marTop w:val="0"/>
              <w:marBottom w:val="0"/>
              <w:divBdr>
                <w:top w:val="none" w:sz="0" w:space="0" w:color="auto"/>
                <w:left w:val="none" w:sz="0" w:space="0" w:color="auto"/>
                <w:bottom w:val="none" w:sz="0" w:space="0" w:color="auto"/>
                <w:right w:val="none" w:sz="0" w:space="0" w:color="auto"/>
              </w:divBdr>
            </w:div>
            <w:div w:id="350767449">
              <w:marLeft w:val="0"/>
              <w:marRight w:val="0"/>
              <w:marTop w:val="0"/>
              <w:marBottom w:val="0"/>
              <w:divBdr>
                <w:top w:val="none" w:sz="0" w:space="0" w:color="auto"/>
                <w:left w:val="none" w:sz="0" w:space="0" w:color="auto"/>
                <w:bottom w:val="none" w:sz="0" w:space="0" w:color="auto"/>
                <w:right w:val="none" w:sz="0" w:space="0" w:color="auto"/>
              </w:divBdr>
            </w:div>
            <w:div w:id="489061354">
              <w:marLeft w:val="0"/>
              <w:marRight w:val="0"/>
              <w:marTop w:val="0"/>
              <w:marBottom w:val="0"/>
              <w:divBdr>
                <w:top w:val="none" w:sz="0" w:space="0" w:color="auto"/>
                <w:left w:val="none" w:sz="0" w:space="0" w:color="auto"/>
                <w:bottom w:val="none" w:sz="0" w:space="0" w:color="auto"/>
                <w:right w:val="none" w:sz="0" w:space="0" w:color="auto"/>
              </w:divBdr>
            </w:div>
            <w:div w:id="613054831">
              <w:marLeft w:val="0"/>
              <w:marRight w:val="0"/>
              <w:marTop w:val="0"/>
              <w:marBottom w:val="0"/>
              <w:divBdr>
                <w:top w:val="none" w:sz="0" w:space="0" w:color="auto"/>
                <w:left w:val="none" w:sz="0" w:space="0" w:color="auto"/>
                <w:bottom w:val="none" w:sz="0" w:space="0" w:color="auto"/>
                <w:right w:val="none" w:sz="0" w:space="0" w:color="auto"/>
              </w:divBdr>
            </w:div>
            <w:div w:id="1121807317">
              <w:marLeft w:val="0"/>
              <w:marRight w:val="0"/>
              <w:marTop w:val="0"/>
              <w:marBottom w:val="0"/>
              <w:divBdr>
                <w:top w:val="none" w:sz="0" w:space="0" w:color="auto"/>
                <w:left w:val="none" w:sz="0" w:space="0" w:color="auto"/>
                <w:bottom w:val="none" w:sz="0" w:space="0" w:color="auto"/>
                <w:right w:val="none" w:sz="0" w:space="0" w:color="auto"/>
              </w:divBdr>
            </w:div>
            <w:div w:id="1188446376">
              <w:marLeft w:val="0"/>
              <w:marRight w:val="0"/>
              <w:marTop w:val="0"/>
              <w:marBottom w:val="0"/>
              <w:divBdr>
                <w:top w:val="none" w:sz="0" w:space="0" w:color="auto"/>
                <w:left w:val="none" w:sz="0" w:space="0" w:color="auto"/>
                <w:bottom w:val="none" w:sz="0" w:space="0" w:color="auto"/>
                <w:right w:val="none" w:sz="0" w:space="0" w:color="auto"/>
              </w:divBdr>
            </w:div>
            <w:div w:id="1287001728">
              <w:marLeft w:val="0"/>
              <w:marRight w:val="0"/>
              <w:marTop w:val="0"/>
              <w:marBottom w:val="0"/>
              <w:divBdr>
                <w:top w:val="none" w:sz="0" w:space="0" w:color="auto"/>
                <w:left w:val="none" w:sz="0" w:space="0" w:color="auto"/>
                <w:bottom w:val="none" w:sz="0" w:space="0" w:color="auto"/>
                <w:right w:val="none" w:sz="0" w:space="0" w:color="auto"/>
              </w:divBdr>
            </w:div>
            <w:div w:id="1436361802">
              <w:marLeft w:val="0"/>
              <w:marRight w:val="0"/>
              <w:marTop w:val="0"/>
              <w:marBottom w:val="0"/>
              <w:divBdr>
                <w:top w:val="none" w:sz="0" w:space="0" w:color="auto"/>
                <w:left w:val="none" w:sz="0" w:space="0" w:color="auto"/>
                <w:bottom w:val="none" w:sz="0" w:space="0" w:color="auto"/>
                <w:right w:val="none" w:sz="0" w:space="0" w:color="auto"/>
              </w:divBdr>
            </w:div>
            <w:div w:id="1502162609">
              <w:marLeft w:val="0"/>
              <w:marRight w:val="0"/>
              <w:marTop w:val="0"/>
              <w:marBottom w:val="0"/>
              <w:divBdr>
                <w:top w:val="none" w:sz="0" w:space="0" w:color="auto"/>
                <w:left w:val="none" w:sz="0" w:space="0" w:color="auto"/>
                <w:bottom w:val="none" w:sz="0" w:space="0" w:color="auto"/>
                <w:right w:val="none" w:sz="0" w:space="0" w:color="auto"/>
              </w:divBdr>
            </w:div>
            <w:div w:id="1667704980">
              <w:marLeft w:val="0"/>
              <w:marRight w:val="0"/>
              <w:marTop w:val="0"/>
              <w:marBottom w:val="0"/>
              <w:divBdr>
                <w:top w:val="none" w:sz="0" w:space="0" w:color="auto"/>
                <w:left w:val="none" w:sz="0" w:space="0" w:color="auto"/>
                <w:bottom w:val="none" w:sz="0" w:space="0" w:color="auto"/>
                <w:right w:val="none" w:sz="0" w:space="0" w:color="auto"/>
              </w:divBdr>
            </w:div>
            <w:div w:id="1706952441">
              <w:marLeft w:val="0"/>
              <w:marRight w:val="0"/>
              <w:marTop w:val="0"/>
              <w:marBottom w:val="0"/>
              <w:divBdr>
                <w:top w:val="none" w:sz="0" w:space="0" w:color="auto"/>
                <w:left w:val="none" w:sz="0" w:space="0" w:color="auto"/>
                <w:bottom w:val="none" w:sz="0" w:space="0" w:color="auto"/>
                <w:right w:val="none" w:sz="0" w:space="0" w:color="auto"/>
              </w:divBdr>
            </w:div>
            <w:div w:id="1722551947">
              <w:marLeft w:val="0"/>
              <w:marRight w:val="0"/>
              <w:marTop w:val="0"/>
              <w:marBottom w:val="0"/>
              <w:divBdr>
                <w:top w:val="none" w:sz="0" w:space="0" w:color="auto"/>
                <w:left w:val="none" w:sz="0" w:space="0" w:color="auto"/>
                <w:bottom w:val="none" w:sz="0" w:space="0" w:color="auto"/>
                <w:right w:val="none" w:sz="0" w:space="0" w:color="auto"/>
              </w:divBdr>
            </w:div>
            <w:div w:id="1875655838">
              <w:marLeft w:val="0"/>
              <w:marRight w:val="0"/>
              <w:marTop w:val="0"/>
              <w:marBottom w:val="0"/>
              <w:divBdr>
                <w:top w:val="none" w:sz="0" w:space="0" w:color="auto"/>
                <w:left w:val="none" w:sz="0" w:space="0" w:color="auto"/>
                <w:bottom w:val="none" w:sz="0" w:space="0" w:color="auto"/>
                <w:right w:val="none" w:sz="0" w:space="0" w:color="auto"/>
              </w:divBdr>
            </w:div>
            <w:div w:id="1919556093">
              <w:marLeft w:val="0"/>
              <w:marRight w:val="0"/>
              <w:marTop w:val="0"/>
              <w:marBottom w:val="0"/>
              <w:divBdr>
                <w:top w:val="none" w:sz="0" w:space="0" w:color="auto"/>
                <w:left w:val="none" w:sz="0" w:space="0" w:color="auto"/>
                <w:bottom w:val="none" w:sz="0" w:space="0" w:color="auto"/>
                <w:right w:val="none" w:sz="0" w:space="0" w:color="auto"/>
              </w:divBdr>
            </w:div>
            <w:div w:id="2092846377">
              <w:marLeft w:val="0"/>
              <w:marRight w:val="0"/>
              <w:marTop w:val="0"/>
              <w:marBottom w:val="0"/>
              <w:divBdr>
                <w:top w:val="none" w:sz="0" w:space="0" w:color="auto"/>
                <w:left w:val="none" w:sz="0" w:space="0" w:color="auto"/>
                <w:bottom w:val="none" w:sz="0" w:space="0" w:color="auto"/>
                <w:right w:val="none" w:sz="0" w:space="0" w:color="auto"/>
              </w:divBdr>
            </w:div>
          </w:divsChild>
        </w:div>
        <w:div w:id="1314869049">
          <w:marLeft w:val="0"/>
          <w:marRight w:val="0"/>
          <w:marTop w:val="0"/>
          <w:marBottom w:val="0"/>
          <w:divBdr>
            <w:top w:val="none" w:sz="0" w:space="0" w:color="auto"/>
            <w:left w:val="none" w:sz="0" w:space="0" w:color="auto"/>
            <w:bottom w:val="none" w:sz="0" w:space="0" w:color="auto"/>
            <w:right w:val="none" w:sz="0" w:space="0" w:color="auto"/>
          </w:divBdr>
          <w:divsChild>
            <w:div w:id="83231199">
              <w:marLeft w:val="0"/>
              <w:marRight w:val="0"/>
              <w:marTop w:val="0"/>
              <w:marBottom w:val="0"/>
              <w:divBdr>
                <w:top w:val="none" w:sz="0" w:space="0" w:color="auto"/>
                <w:left w:val="none" w:sz="0" w:space="0" w:color="auto"/>
                <w:bottom w:val="none" w:sz="0" w:space="0" w:color="auto"/>
                <w:right w:val="none" w:sz="0" w:space="0" w:color="auto"/>
              </w:divBdr>
            </w:div>
            <w:div w:id="227308744">
              <w:marLeft w:val="0"/>
              <w:marRight w:val="0"/>
              <w:marTop w:val="0"/>
              <w:marBottom w:val="0"/>
              <w:divBdr>
                <w:top w:val="none" w:sz="0" w:space="0" w:color="auto"/>
                <w:left w:val="none" w:sz="0" w:space="0" w:color="auto"/>
                <w:bottom w:val="none" w:sz="0" w:space="0" w:color="auto"/>
                <w:right w:val="none" w:sz="0" w:space="0" w:color="auto"/>
              </w:divBdr>
            </w:div>
            <w:div w:id="494033449">
              <w:marLeft w:val="0"/>
              <w:marRight w:val="0"/>
              <w:marTop w:val="0"/>
              <w:marBottom w:val="0"/>
              <w:divBdr>
                <w:top w:val="none" w:sz="0" w:space="0" w:color="auto"/>
                <w:left w:val="none" w:sz="0" w:space="0" w:color="auto"/>
                <w:bottom w:val="none" w:sz="0" w:space="0" w:color="auto"/>
                <w:right w:val="none" w:sz="0" w:space="0" w:color="auto"/>
              </w:divBdr>
            </w:div>
            <w:div w:id="494734834">
              <w:marLeft w:val="0"/>
              <w:marRight w:val="0"/>
              <w:marTop w:val="0"/>
              <w:marBottom w:val="0"/>
              <w:divBdr>
                <w:top w:val="none" w:sz="0" w:space="0" w:color="auto"/>
                <w:left w:val="none" w:sz="0" w:space="0" w:color="auto"/>
                <w:bottom w:val="none" w:sz="0" w:space="0" w:color="auto"/>
                <w:right w:val="none" w:sz="0" w:space="0" w:color="auto"/>
              </w:divBdr>
            </w:div>
            <w:div w:id="735201529">
              <w:marLeft w:val="0"/>
              <w:marRight w:val="0"/>
              <w:marTop w:val="0"/>
              <w:marBottom w:val="0"/>
              <w:divBdr>
                <w:top w:val="none" w:sz="0" w:space="0" w:color="auto"/>
                <w:left w:val="none" w:sz="0" w:space="0" w:color="auto"/>
                <w:bottom w:val="none" w:sz="0" w:space="0" w:color="auto"/>
                <w:right w:val="none" w:sz="0" w:space="0" w:color="auto"/>
              </w:divBdr>
            </w:div>
            <w:div w:id="943269533">
              <w:marLeft w:val="0"/>
              <w:marRight w:val="0"/>
              <w:marTop w:val="0"/>
              <w:marBottom w:val="0"/>
              <w:divBdr>
                <w:top w:val="none" w:sz="0" w:space="0" w:color="auto"/>
                <w:left w:val="none" w:sz="0" w:space="0" w:color="auto"/>
                <w:bottom w:val="none" w:sz="0" w:space="0" w:color="auto"/>
                <w:right w:val="none" w:sz="0" w:space="0" w:color="auto"/>
              </w:divBdr>
            </w:div>
            <w:div w:id="1249575737">
              <w:marLeft w:val="0"/>
              <w:marRight w:val="0"/>
              <w:marTop w:val="0"/>
              <w:marBottom w:val="0"/>
              <w:divBdr>
                <w:top w:val="none" w:sz="0" w:space="0" w:color="auto"/>
                <w:left w:val="none" w:sz="0" w:space="0" w:color="auto"/>
                <w:bottom w:val="none" w:sz="0" w:space="0" w:color="auto"/>
                <w:right w:val="none" w:sz="0" w:space="0" w:color="auto"/>
              </w:divBdr>
            </w:div>
            <w:div w:id="1526165191">
              <w:marLeft w:val="0"/>
              <w:marRight w:val="0"/>
              <w:marTop w:val="0"/>
              <w:marBottom w:val="0"/>
              <w:divBdr>
                <w:top w:val="none" w:sz="0" w:space="0" w:color="auto"/>
                <w:left w:val="none" w:sz="0" w:space="0" w:color="auto"/>
                <w:bottom w:val="none" w:sz="0" w:space="0" w:color="auto"/>
                <w:right w:val="none" w:sz="0" w:space="0" w:color="auto"/>
              </w:divBdr>
            </w:div>
            <w:div w:id="1540430475">
              <w:marLeft w:val="0"/>
              <w:marRight w:val="0"/>
              <w:marTop w:val="0"/>
              <w:marBottom w:val="0"/>
              <w:divBdr>
                <w:top w:val="none" w:sz="0" w:space="0" w:color="auto"/>
                <w:left w:val="none" w:sz="0" w:space="0" w:color="auto"/>
                <w:bottom w:val="none" w:sz="0" w:space="0" w:color="auto"/>
                <w:right w:val="none" w:sz="0" w:space="0" w:color="auto"/>
              </w:divBdr>
            </w:div>
            <w:div w:id="1603033355">
              <w:marLeft w:val="0"/>
              <w:marRight w:val="0"/>
              <w:marTop w:val="0"/>
              <w:marBottom w:val="0"/>
              <w:divBdr>
                <w:top w:val="none" w:sz="0" w:space="0" w:color="auto"/>
                <w:left w:val="none" w:sz="0" w:space="0" w:color="auto"/>
                <w:bottom w:val="none" w:sz="0" w:space="0" w:color="auto"/>
                <w:right w:val="none" w:sz="0" w:space="0" w:color="auto"/>
              </w:divBdr>
            </w:div>
            <w:div w:id="1756441936">
              <w:marLeft w:val="0"/>
              <w:marRight w:val="0"/>
              <w:marTop w:val="0"/>
              <w:marBottom w:val="0"/>
              <w:divBdr>
                <w:top w:val="none" w:sz="0" w:space="0" w:color="auto"/>
                <w:left w:val="none" w:sz="0" w:space="0" w:color="auto"/>
                <w:bottom w:val="none" w:sz="0" w:space="0" w:color="auto"/>
                <w:right w:val="none" w:sz="0" w:space="0" w:color="auto"/>
              </w:divBdr>
            </w:div>
            <w:div w:id="1922518114">
              <w:marLeft w:val="0"/>
              <w:marRight w:val="0"/>
              <w:marTop w:val="0"/>
              <w:marBottom w:val="0"/>
              <w:divBdr>
                <w:top w:val="none" w:sz="0" w:space="0" w:color="auto"/>
                <w:left w:val="none" w:sz="0" w:space="0" w:color="auto"/>
                <w:bottom w:val="none" w:sz="0" w:space="0" w:color="auto"/>
                <w:right w:val="none" w:sz="0" w:space="0" w:color="auto"/>
              </w:divBdr>
            </w:div>
            <w:div w:id="1952740434">
              <w:marLeft w:val="0"/>
              <w:marRight w:val="0"/>
              <w:marTop w:val="0"/>
              <w:marBottom w:val="0"/>
              <w:divBdr>
                <w:top w:val="none" w:sz="0" w:space="0" w:color="auto"/>
                <w:left w:val="none" w:sz="0" w:space="0" w:color="auto"/>
                <w:bottom w:val="none" w:sz="0" w:space="0" w:color="auto"/>
                <w:right w:val="none" w:sz="0" w:space="0" w:color="auto"/>
              </w:divBdr>
            </w:div>
          </w:divsChild>
        </w:div>
        <w:div w:id="1488401549">
          <w:marLeft w:val="0"/>
          <w:marRight w:val="0"/>
          <w:marTop w:val="0"/>
          <w:marBottom w:val="0"/>
          <w:divBdr>
            <w:top w:val="none" w:sz="0" w:space="0" w:color="auto"/>
            <w:left w:val="none" w:sz="0" w:space="0" w:color="auto"/>
            <w:bottom w:val="none" w:sz="0" w:space="0" w:color="auto"/>
            <w:right w:val="none" w:sz="0" w:space="0" w:color="auto"/>
          </w:divBdr>
          <w:divsChild>
            <w:div w:id="635260505">
              <w:marLeft w:val="0"/>
              <w:marRight w:val="0"/>
              <w:marTop w:val="0"/>
              <w:marBottom w:val="0"/>
              <w:divBdr>
                <w:top w:val="none" w:sz="0" w:space="0" w:color="auto"/>
                <w:left w:val="none" w:sz="0" w:space="0" w:color="auto"/>
                <w:bottom w:val="none" w:sz="0" w:space="0" w:color="auto"/>
                <w:right w:val="none" w:sz="0" w:space="0" w:color="auto"/>
              </w:divBdr>
            </w:div>
            <w:div w:id="1046954136">
              <w:marLeft w:val="0"/>
              <w:marRight w:val="0"/>
              <w:marTop w:val="0"/>
              <w:marBottom w:val="0"/>
              <w:divBdr>
                <w:top w:val="none" w:sz="0" w:space="0" w:color="auto"/>
                <w:left w:val="none" w:sz="0" w:space="0" w:color="auto"/>
                <w:bottom w:val="none" w:sz="0" w:space="0" w:color="auto"/>
                <w:right w:val="none" w:sz="0" w:space="0" w:color="auto"/>
              </w:divBdr>
            </w:div>
            <w:div w:id="1087187072">
              <w:marLeft w:val="0"/>
              <w:marRight w:val="0"/>
              <w:marTop w:val="0"/>
              <w:marBottom w:val="0"/>
              <w:divBdr>
                <w:top w:val="none" w:sz="0" w:space="0" w:color="auto"/>
                <w:left w:val="none" w:sz="0" w:space="0" w:color="auto"/>
                <w:bottom w:val="none" w:sz="0" w:space="0" w:color="auto"/>
                <w:right w:val="none" w:sz="0" w:space="0" w:color="auto"/>
              </w:divBdr>
            </w:div>
            <w:div w:id="1454014314">
              <w:marLeft w:val="0"/>
              <w:marRight w:val="0"/>
              <w:marTop w:val="0"/>
              <w:marBottom w:val="0"/>
              <w:divBdr>
                <w:top w:val="none" w:sz="0" w:space="0" w:color="auto"/>
                <w:left w:val="none" w:sz="0" w:space="0" w:color="auto"/>
                <w:bottom w:val="none" w:sz="0" w:space="0" w:color="auto"/>
                <w:right w:val="none" w:sz="0" w:space="0" w:color="auto"/>
              </w:divBdr>
            </w:div>
          </w:divsChild>
        </w:div>
        <w:div w:id="1642928435">
          <w:marLeft w:val="0"/>
          <w:marRight w:val="0"/>
          <w:marTop w:val="0"/>
          <w:marBottom w:val="0"/>
          <w:divBdr>
            <w:top w:val="none" w:sz="0" w:space="0" w:color="auto"/>
            <w:left w:val="none" w:sz="0" w:space="0" w:color="auto"/>
            <w:bottom w:val="none" w:sz="0" w:space="0" w:color="auto"/>
            <w:right w:val="none" w:sz="0" w:space="0" w:color="auto"/>
          </w:divBdr>
          <w:divsChild>
            <w:div w:id="41830455">
              <w:marLeft w:val="0"/>
              <w:marRight w:val="0"/>
              <w:marTop w:val="0"/>
              <w:marBottom w:val="0"/>
              <w:divBdr>
                <w:top w:val="none" w:sz="0" w:space="0" w:color="auto"/>
                <w:left w:val="none" w:sz="0" w:space="0" w:color="auto"/>
                <w:bottom w:val="none" w:sz="0" w:space="0" w:color="auto"/>
                <w:right w:val="none" w:sz="0" w:space="0" w:color="auto"/>
              </w:divBdr>
            </w:div>
            <w:div w:id="375081875">
              <w:marLeft w:val="0"/>
              <w:marRight w:val="0"/>
              <w:marTop w:val="0"/>
              <w:marBottom w:val="0"/>
              <w:divBdr>
                <w:top w:val="none" w:sz="0" w:space="0" w:color="auto"/>
                <w:left w:val="none" w:sz="0" w:space="0" w:color="auto"/>
                <w:bottom w:val="none" w:sz="0" w:space="0" w:color="auto"/>
                <w:right w:val="none" w:sz="0" w:space="0" w:color="auto"/>
              </w:divBdr>
            </w:div>
            <w:div w:id="379133708">
              <w:marLeft w:val="0"/>
              <w:marRight w:val="0"/>
              <w:marTop w:val="0"/>
              <w:marBottom w:val="0"/>
              <w:divBdr>
                <w:top w:val="none" w:sz="0" w:space="0" w:color="auto"/>
                <w:left w:val="none" w:sz="0" w:space="0" w:color="auto"/>
                <w:bottom w:val="none" w:sz="0" w:space="0" w:color="auto"/>
                <w:right w:val="none" w:sz="0" w:space="0" w:color="auto"/>
              </w:divBdr>
            </w:div>
            <w:div w:id="476142279">
              <w:marLeft w:val="0"/>
              <w:marRight w:val="0"/>
              <w:marTop w:val="0"/>
              <w:marBottom w:val="0"/>
              <w:divBdr>
                <w:top w:val="none" w:sz="0" w:space="0" w:color="auto"/>
                <w:left w:val="none" w:sz="0" w:space="0" w:color="auto"/>
                <w:bottom w:val="none" w:sz="0" w:space="0" w:color="auto"/>
                <w:right w:val="none" w:sz="0" w:space="0" w:color="auto"/>
              </w:divBdr>
            </w:div>
            <w:div w:id="835610349">
              <w:marLeft w:val="0"/>
              <w:marRight w:val="0"/>
              <w:marTop w:val="0"/>
              <w:marBottom w:val="0"/>
              <w:divBdr>
                <w:top w:val="none" w:sz="0" w:space="0" w:color="auto"/>
                <w:left w:val="none" w:sz="0" w:space="0" w:color="auto"/>
                <w:bottom w:val="none" w:sz="0" w:space="0" w:color="auto"/>
                <w:right w:val="none" w:sz="0" w:space="0" w:color="auto"/>
              </w:divBdr>
            </w:div>
            <w:div w:id="946501332">
              <w:marLeft w:val="0"/>
              <w:marRight w:val="0"/>
              <w:marTop w:val="0"/>
              <w:marBottom w:val="0"/>
              <w:divBdr>
                <w:top w:val="none" w:sz="0" w:space="0" w:color="auto"/>
                <w:left w:val="none" w:sz="0" w:space="0" w:color="auto"/>
                <w:bottom w:val="none" w:sz="0" w:space="0" w:color="auto"/>
                <w:right w:val="none" w:sz="0" w:space="0" w:color="auto"/>
              </w:divBdr>
            </w:div>
            <w:div w:id="1341852889">
              <w:marLeft w:val="0"/>
              <w:marRight w:val="0"/>
              <w:marTop w:val="0"/>
              <w:marBottom w:val="0"/>
              <w:divBdr>
                <w:top w:val="none" w:sz="0" w:space="0" w:color="auto"/>
                <w:left w:val="none" w:sz="0" w:space="0" w:color="auto"/>
                <w:bottom w:val="none" w:sz="0" w:space="0" w:color="auto"/>
                <w:right w:val="none" w:sz="0" w:space="0" w:color="auto"/>
              </w:divBdr>
            </w:div>
            <w:div w:id="1418986870">
              <w:marLeft w:val="0"/>
              <w:marRight w:val="0"/>
              <w:marTop w:val="0"/>
              <w:marBottom w:val="0"/>
              <w:divBdr>
                <w:top w:val="none" w:sz="0" w:space="0" w:color="auto"/>
                <w:left w:val="none" w:sz="0" w:space="0" w:color="auto"/>
                <w:bottom w:val="none" w:sz="0" w:space="0" w:color="auto"/>
                <w:right w:val="none" w:sz="0" w:space="0" w:color="auto"/>
              </w:divBdr>
            </w:div>
            <w:div w:id="1425691149">
              <w:marLeft w:val="0"/>
              <w:marRight w:val="0"/>
              <w:marTop w:val="0"/>
              <w:marBottom w:val="0"/>
              <w:divBdr>
                <w:top w:val="none" w:sz="0" w:space="0" w:color="auto"/>
                <w:left w:val="none" w:sz="0" w:space="0" w:color="auto"/>
                <w:bottom w:val="none" w:sz="0" w:space="0" w:color="auto"/>
                <w:right w:val="none" w:sz="0" w:space="0" w:color="auto"/>
              </w:divBdr>
            </w:div>
            <w:div w:id="1436711010">
              <w:marLeft w:val="0"/>
              <w:marRight w:val="0"/>
              <w:marTop w:val="0"/>
              <w:marBottom w:val="0"/>
              <w:divBdr>
                <w:top w:val="none" w:sz="0" w:space="0" w:color="auto"/>
                <w:left w:val="none" w:sz="0" w:space="0" w:color="auto"/>
                <w:bottom w:val="none" w:sz="0" w:space="0" w:color="auto"/>
                <w:right w:val="none" w:sz="0" w:space="0" w:color="auto"/>
              </w:divBdr>
            </w:div>
            <w:div w:id="1543900008">
              <w:marLeft w:val="0"/>
              <w:marRight w:val="0"/>
              <w:marTop w:val="0"/>
              <w:marBottom w:val="0"/>
              <w:divBdr>
                <w:top w:val="none" w:sz="0" w:space="0" w:color="auto"/>
                <w:left w:val="none" w:sz="0" w:space="0" w:color="auto"/>
                <w:bottom w:val="none" w:sz="0" w:space="0" w:color="auto"/>
                <w:right w:val="none" w:sz="0" w:space="0" w:color="auto"/>
              </w:divBdr>
            </w:div>
            <w:div w:id="1580209256">
              <w:marLeft w:val="0"/>
              <w:marRight w:val="0"/>
              <w:marTop w:val="0"/>
              <w:marBottom w:val="0"/>
              <w:divBdr>
                <w:top w:val="none" w:sz="0" w:space="0" w:color="auto"/>
                <w:left w:val="none" w:sz="0" w:space="0" w:color="auto"/>
                <w:bottom w:val="none" w:sz="0" w:space="0" w:color="auto"/>
                <w:right w:val="none" w:sz="0" w:space="0" w:color="auto"/>
              </w:divBdr>
            </w:div>
            <w:div w:id="1585409703">
              <w:marLeft w:val="0"/>
              <w:marRight w:val="0"/>
              <w:marTop w:val="0"/>
              <w:marBottom w:val="0"/>
              <w:divBdr>
                <w:top w:val="none" w:sz="0" w:space="0" w:color="auto"/>
                <w:left w:val="none" w:sz="0" w:space="0" w:color="auto"/>
                <w:bottom w:val="none" w:sz="0" w:space="0" w:color="auto"/>
                <w:right w:val="none" w:sz="0" w:space="0" w:color="auto"/>
              </w:divBdr>
            </w:div>
            <w:div w:id="2000502692">
              <w:marLeft w:val="0"/>
              <w:marRight w:val="0"/>
              <w:marTop w:val="0"/>
              <w:marBottom w:val="0"/>
              <w:divBdr>
                <w:top w:val="none" w:sz="0" w:space="0" w:color="auto"/>
                <w:left w:val="none" w:sz="0" w:space="0" w:color="auto"/>
                <w:bottom w:val="none" w:sz="0" w:space="0" w:color="auto"/>
                <w:right w:val="none" w:sz="0" w:space="0" w:color="auto"/>
              </w:divBdr>
            </w:div>
            <w:div w:id="2093816910">
              <w:marLeft w:val="0"/>
              <w:marRight w:val="0"/>
              <w:marTop w:val="0"/>
              <w:marBottom w:val="0"/>
              <w:divBdr>
                <w:top w:val="none" w:sz="0" w:space="0" w:color="auto"/>
                <w:left w:val="none" w:sz="0" w:space="0" w:color="auto"/>
                <w:bottom w:val="none" w:sz="0" w:space="0" w:color="auto"/>
                <w:right w:val="none" w:sz="0" w:space="0" w:color="auto"/>
              </w:divBdr>
            </w:div>
          </w:divsChild>
        </w:div>
        <w:div w:id="1851333950">
          <w:marLeft w:val="0"/>
          <w:marRight w:val="0"/>
          <w:marTop w:val="0"/>
          <w:marBottom w:val="0"/>
          <w:divBdr>
            <w:top w:val="none" w:sz="0" w:space="0" w:color="auto"/>
            <w:left w:val="none" w:sz="0" w:space="0" w:color="auto"/>
            <w:bottom w:val="none" w:sz="0" w:space="0" w:color="auto"/>
            <w:right w:val="none" w:sz="0" w:space="0" w:color="auto"/>
          </w:divBdr>
          <w:divsChild>
            <w:div w:id="350230039">
              <w:marLeft w:val="0"/>
              <w:marRight w:val="0"/>
              <w:marTop w:val="0"/>
              <w:marBottom w:val="0"/>
              <w:divBdr>
                <w:top w:val="none" w:sz="0" w:space="0" w:color="auto"/>
                <w:left w:val="none" w:sz="0" w:space="0" w:color="auto"/>
                <w:bottom w:val="none" w:sz="0" w:space="0" w:color="auto"/>
                <w:right w:val="none" w:sz="0" w:space="0" w:color="auto"/>
              </w:divBdr>
            </w:div>
            <w:div w:id="628821660">
              <w:marLeft w:val="0"/>
              <w:marRight w:val="0"/>
              <w:marTop w:val="0"/>
              <w:marBottom w:val="0"/>
              <w:divBdr>
                <w:top w:val="none" w:sz="0" w:space="0" w:color="auto"/>
                <w:left w:val="none" w:sz="0" w:space="0" w:color="auto"/>
                <w:bottom w:val="none" w:sz="0" w:space="0" w:color="auto"/>
                <w:right w:val="none" w:sz="0" w:space="0" w:color="auto"/>
              </w:divBdr>
            </w:div>
            <w:div w:id="20428231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82689316">
      <w:bodyDiv w:val="1"/>
      <w:marLeft w:val="0"/>
      <w:marRight w:val="0"/>
      <w:marTop w:val="0"/>
      <w:marBottom w:val="0"/>
      <w:divBdr>
        <w:top w:val="none" w:sz="0" w:space="0" w:color="auto"/>
        <w:left w:val="none" w:sz="0" w:space="0" w:color="auto"/>
        <w:bottom w:val="none" w:sz="0" w:space="0" w:color="auto"/>
        <w:right w:val="none" w:sz="0" w:space="0" w:color="auto"/>
      </w:divBdr>
    </w:div>
    <w:div w:id="1336222388">
      <w:bodyDiv w:val="1"/>
      <w:marLeft w:val="0"/>
      <w:marRight w:val="0"/>
      <w:marTop w:val="0"/>
      <w:marBottom w:val="0"/>
      <w:divBdr>
        <w:top w:val="none" w:sz="0" w:space="0" w:color="auto"/>
        <w:left w:val="none" w:sz="0" w:space="0" w:color="auto"/>
        <w:bottom w:val="none" w:sz="0" w:space="0" w:color="auto"/>
        <w:right w:val="none" w:sz="0" w:space="0" w:color="auto"/>
      </w:divBdr>
    </w:div>
    <w:div w:id="1534340561">
      <w:bodyDiv w:val="1"/>
      <w:marLeft w:val="0"/>
      <w:marRight w:val="0"/>
      <w:marTop w:val="0"/>
      <w:marBottom w:val="0"/>
      <w:divBdr>
        <w:top w:val="none" w:sz="0" w:space="0" w:color="auto"/>
        <w:left w:val="none" w:sz="0" w:space="0" w:color="auto"/>
        <w:bottom w:val="none" w:sz="0" w:space="0" w:color="auto"/>
        <w:right w:val="none" w:sz="0" w:space="0" w:color="auto"/>
      </w:divBdr>
    </w:div>
    <w:div w:id="1834837508">
      <w:bodyDiv w:val="1"/>
      <w:marLeft w:val="0"/>
      <w:marRight w:val="0"/>
      <w:marTop w:val="0"/>
      <w:marBottom w:val="0"/>
      <w:divBdr>
        <w:top w:val="none" w:sz="0" w:space="0" w:color="auto"/>
        <w:left w:val="none" w:sz="0" w:space="0" w:color="auto"/>
        <w:bottom w:val="none" w:sz="0" w:space="0" w:color="auto"/>
        <w:right w:val="none" w:sz="0" w:space="0" w:color="auto"/>
      </w:divBdr>
    </w:div>
    <w:div w:id="19425193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revenue.ie/"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revenue.ie/en/starting-a-business/tax-clearance/apply-for-tax-clearance-certificate/index.aspx"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revenue.ie/" TargetMode="External"/><Relationship Id="rId23" Type="http://schemas.openxmlformats.org/officeDocument/2006/relationships/footer" Target="footer3.xml"/><Relationship Id="rId10" Type="http://schemas.openxmlformats.org/officeDocument/2006/relationships/webSettings" Target="web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eader" Target="header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14002C58937B24787A3E399D2635B45" ma:contentTypeVersion="13" ma:contentTypeDescription="Create a new document." ma:contentTypeScope="" ma:versionID="6c2330e2943d36b73b0ccd38fb6b23a5">
  <xsd:schema xmlns:xsd="http://www.w3.org/2001/XMLSchema" xmlns:xs="http://www.w3.org/2001/XMLSchema" xmlns:p="http://schemas.microsoft.com/office/2006/metadata/properties" xmlns:ns2="06097a6d-8551-4e37-bb31-6eedc41bc4e3" xmlns:ns3="cabe4591-0e5f-4595-91f2-d6d9b08db712" targetNamespace="http://schemas.microsoft.com/office/2006/metadata/properties" ma:root="true" ma:fieldsID="19816d70795dfac01430347871bd8f41" ns2:_="" ns3:_="">
    <xsd:import namespace="06097a6d-8551-4e37-bb31-6eedc41bc4e3"/>
    <xsd:import namespace="cabe4591-0e5f-4595-91f2-d6d9b08db71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MediaServiceBillingMetadata" minOccurs="0"/>
                <xsd:element ref="ns2:lcf76f155ced4ddcb4097134ff3c332f" minOccurs="0"/>
                <xsd:element ref="ns3:TaxCatchAll" minOccurs="0"/>
                <xsd:element ref="ns2:MediaServiceOCR" minOccurs="0"/>
                <xsd:element ref="ns2:MediaServiceLocation"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097a6d-8551-4e37-bb31-6eedc41bc4e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BillingMetadata" ma:index="15" nillable="true" ma:displayName="MediaServiceBillingMetadata" ma:hidden="true" ma:internalName="MediaServiceBillingMetadata" ma:readOnly="true">
      <xsd:simpleType>
        <xsd:restriction base="dms:Note"/>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bcfd33d2-40bc-472e-829b-399bbdf0e838"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abe4591-0e5f-4595-91f2-d6d9b08db712"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4055aff-9645-476b-ba71-7b242544d17c}" ma:internalName="TaxCatchAll" ma:showField="CatchAllData" ma:web="cabe4591-0e5f-4595-91f2-d6d9b08db712">
      <xsd:complexType>
        <xsd:complexContent>
          <xsd:extension base="dms:MultiChoiceLookup">
            <xsd:sequence>
              <xsd:element name="Value" type="dms:Lookup" maxOccurs="unbounded" minOccurs="0" nillable="true"/>
            </xsd:sequence>
          </xsd:extension>
        </xsd:complexContent>
      </xsd:complexType>
    </xsd:element>
    <xsd:element name="_dlc_DocId" ma:index="21" nillable="true" ma:displayName="Document ID Value" ma:description="The value of the document ID assigned to this item." ma:indexed="true"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TaxCatchAll xmlns="cabe4591-0e5f-4595-91f2-d6d9b08db712" xsi:nil="true"/>
    <lcf76f155ced4ddcb4097134ff3c332f xmlns="06097a6d-8551-4e37-bb31-6eedc41bc4e3">
      <Terms xmlns="http://schemas.microsoft.com/office/infopath/2007/PartnerControls"/>
    </lcf76f155ced4ddcb4097134ff3c332f>
    <_dlc_DocId xmlns="cabe4591-0e5f-4595-91f2-d6d9b08db712">YFPDCAU34HYT-1248522063-991916</_dlc_DocId>
    <_dlc_DocIdUrl xmlns="cabe4591-0e5f-4595-91f2-d6d9b08db712">
      <Url>https://baireland.sharepoint.com/sites/INT-Procurement2/_layouts/15/DocIdRedir.aspx?ID=YFPDCAU34HYT-1248522063-991916</Url>
      <Description>YFPDCAU34HYT-1248522063-991916</Description>
    </_dlc_DocIdUrl>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6AF98ED-C45E-48D1-82EB-4E392EFA7A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097a6d-8551-4e37-bb31-6eedc41bc4e3"/>
    <ds:schemaRef ds:uri="cabe4591-0e5f-4595-91f2-d6d9b08db71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BFE317F-5377-432F-9DE8-1B5CD282041E}">
  <ds:schemaRefs>
    <ds:schemaRef ds:uri="http://schemas.openxmlformats.org/officeDocument/2006/bibliography"/>
  </ds:schemaRefs>
</ds:datastoreItem>
</file>

<file path=customXml/itemProps4.xml><?xml version="1.0" encoding="utf-8"?>
<ds:datastoreItem xmlns:ds="http://schemas.openxmlformats.org/officeDocument/2006/customXml" ds:itemID="{A003EA2D-D8D4-4A33-A7FE-EB1BAFA987FC}">
  <ds:schemaRefs>
    <ds:schemaRef ds:uri="http://schemas.microsoft.com/sharepoint/events"/>
  </ds:schemaRefs>
</ds:datastoreItem>
</file>

<file path=customXml/itemProps5.xml><?xml version="1.0" encoding="utf-8"?>
<ds:datastoreItem xmlns:ds="http://schemas.openxmlformats.org/officeDocument/2006/customXml" ds:itemID="{3D347248-D512-4FEC-9E08-5A3A704CF4FA}">
  <ds:schemaRefs>
    <ds:schemaRef ds:uri="http://schemas.microsoft.com/office/2006/metadata/properties"/>
    <ds:schemaRef ds:uri="http://schemas.microsoft.com/office/infopath/2007/PartnerControls"/>
    <ds:schemaRef ds:uri="cabe4591-0e5f-4595-91f2-d6d9b08db712"/>
    <ds:schemaRef ds:uri="06097a6d-8551-4e37-bb31-6eedc41bc4e3"/>
  </ds:schemaRefs>
</ds:datastoreItem>
</file>

<file path=customXml/itemProps6.xml><?xml version="1.0" encoding="utf-8"?>
<ds:datastoreItem xmlns:ds="http://schemas.openxmlformats.org/officeDocument/2006/customXml" ds:itemID="{186946E9-38C3-4F8C-BAAF-2968CA4BE775}">
  <ds:schemaRefs>
    <ds:schemaRef ds:uri="http://schemas.microsoft.com/sharepoint/v3/contenttype/forms"/>
  </ds:schemaRefs>
</ds:datastoreItem>
</file>

<file path=docMetadata/LabelInfo.xml><?xml version="1.0" encoding="utf-8"?>
<clbl:labelList xmlns:clbl="http://schemas.microsoft.com/office/2020/mipLabelMetadata">
  <clbl:label id="{7e37a330-dac9-4ca7-91ff-12a8a4bfd77f}" enabled="1" method="Privileged" siteId="{6242dc30-6011-44ec-ba92-7b6edb1a7f6c}" removed="0"/>
</clbl:labelList>
</file>

<file path=docProps/app.xml><?xml version="1.0" encoding="utf-8"?>
<Properties xmlns="http://schemas.openxmlformats.org/officeDocument/2006/extended-properties" xmlns:vt="http://schemas.openxmlformats.org/officeDocument/2006/docPropsVTypes">
  <Template>Normal</Template>
  <TotalTime>110</TotalTime>
  <Pages>28</Pages>
  <Words>6317</Words>
  <Characters>36011</Characters>
  <Application>Microsoft Office Word</Application>
  <DocSecurity>0</DocSecurity>
  <Lines>300</Lines>
  <Paragraphs>84</Paragraphs>
  <ScaleCrop>false</ScaleCrop>
  <Company/>
  <LinksUpToDate>false</LinksUpToDate>
  <CharactersWithSpaces>42244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Josephine Murphy</dc:creator>
  <cp:keywords/>
  <dc:description/>
  <cp:lastModifiedBy>Claire McGann</cp:lastModifiedBy>
  <cp:revision>102</cp:revision>
  <dcterms:created xsi:type="dcterms:W3CDTF">2026-05-11T10:43:00Z</dcterms:created>
  <dcterms:modified xsi:type="dcterms:W3CDTF">2026-09-25T13:19:00Z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0x010100514002C58937B24787A3E399D2635B45</vt:lpwstr>
  </property>
  <property fmtid="{D5CDD505-2E9C-101B-9397-08002B2CF9AE}" pid="3" name="MediaServiceImageTags">
    <vt:lpwstr/>
  </property>
  <property fmtid="{D5CDD505-2E9C-101B-9397-08002B2CF9AE}" pid="4" name="_ExtendedDescription">
    <vt:lpwstr/>
  </property>
  <property fmtid="{D5CDD505-2E9C-101B-9397-08002B2CF9AE}" pid="5" name="_dlc_DocIdItemGuid">
    <vt:lpwstr>15af8207-b59f-4917-98f4-1025a983e706</vt:lpwstr>
  </property>
  <property fmtid="{D5CDD505-2E9C-101B-9397-08002B2CF9AE}" pid="6" name="ClassificationContentMarkingHeaderShapeIds">
    <vt:lpwstr>60fd486b,17402e0b,1ad648ca</vt:lpwstr>
  </property>
  <property fmtid="{D5CDD505-2E9C-101B-9397-08002B2CF9AE}" pid="7" name="ClassificationContentMarkingHeaderFontProps">
    <vt:lpwstr>#ff0000,10,Aptos</vt:lpwstr>
  </property>
  <property fmtid="{D5CDD505-2E9C-101B-9397-08002B2CF9AE}" pid="8" name="ClassificationContentMarkingHeaderText">
    <vt:lpwstr>Internal Restricted</vt:lpwstr>
  </property>
  <property fmtid="{D5CDD505-2E9C-101B-9397-08002B2CF9AE}" pid="9" name="ClassificationContentMarkingFooterShapeIds">
    <vt:lpwstr>5756cb93,1ab5db85,d01ba89</vt:lpwstr>
  </property>
  <property fmtid="{D5CDD505-2E9C-101B-9397-08002B2CF9AE}" pid="10" name="ClassificationContentMarkingFooterFontProps">
    <vt:lpwstr>#ff0000,10,Aptos</vt:lpwstr>
  </property>
  <property fmtid="{D5CDD505-2E9C-101B-9397-08002B2CF9AE}" pid="11" name="ClassificationContentMarkingFooterText">
    <vt:lpwstr>Internal Restricted</vt:lpwstr>
  </property>
</Properties>
</file>