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67" r:id="rId6"/>
    <p:sldId id="380" r:id="rId7"/>
    <p:sldId id="382" r:id="rId8"/>
    <p:sldId id="383" r:id="rId9"/>
    <p:sldId id="356" r:id="rId10"/>
    <p:sldId id="358" r:id="rId11"/>
    <p:sldId id="360" r:id="rId12"/>
    <p:sldId id="355" r:id="rId13"/>
    <p:sldId id="371" r:id="rId14"/>
    <p:sldId id="362" r:id="rId15"/>
    <p:sldId id="384" r:id="rId16"/>
    <p:sldId id="365" r:id="rId17"/>
    <p:sldId id="385" r:id="rId18"/>
    <p:sldId id="388" r:id="rId19"/>
    <p:sldId id="387" r:id="rId20"/>
    <p:sldId id="386" r:id="rId21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9">
          <p15:clr>
            <a:srgbClr val="A4A3A4"/>
          </p15:clr>
        </p15:guide>
        <p15:guide id="2" pos="5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6DB2"/>
    <a:srgbClr val="0E7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EF6641-24EC-7BC5-AC7C-0F2E68CB2B29}" v="269" dt="2026-08-26T11:06:24.865"/>
    <p1510:client id="{AF7056A2-FD2B-6240-F3D6-B5D2EA466EE7}" v="469" dt="2026-08-26T10:31:13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>
        <p:guide orient="horz" pos="3239"/>
        <p:guide pos="5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20T16:20:47.07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19434 6281 16383 0 0,'-10'24'0'0'0,"-7"46"0"0"0,-11 58 0 0 0,-1 35 0 0 0,5 24 0 0 0,7-3 0 0 0,-2-22 0 0 0,4-29 0 0 0,3-26 0 0 0,5-25 0 0 0,-1-13 0 0 0,2-14 0 0 0,-2-17 0 0 0,0-21 0 0 0,2-18 0 0 0,2-15 0 0 0,1-8 0 0 0,5-7 0 0 0,2-12 0 0 0,4-16 0 0 0,7-25 0 0 0,5-15 0 0 0,2-4 0 0 0,-3 1 0 0 0,0 11 0 0 0,-5 11 0 0 0,-3 9 0 0 0,-5 6 0 0 0,-3 1 0 0 0,-2 1 0 0 0,-1-3 0 0 0,-1-7 0 0 0,1-2 0 0 0,-1 3 0 0 0,0-8 0 0 0,1-7 0 0 0,3-3 0 0 0,5 4 0 0 0,1 3 0 0 0,6 6 0 0 0,0 11 0 0 0,-3 15 0 0 0,-6 18 0 0 0,-4 20 0 0 0,-7 14 0 0 0,-4 14 0 0 0,-3 12 0 0 0,0 7 0 0 0,0 6 0 0 0,-1 6 0 0 0,-2 8 0 0 0,2 2 0 0 0,0 5 0 0 0,2 4 0 0 0,3-4 0 0 0,-1-2 0 0 0,-5 10 0 0 0,-8 17 0 0 0,-7 11 0 0 0,-1 17 0 0 0,4 8 0 0 0,7 5 0 0 0,2-12 0 0 0,5-13 0 0 0,4-9 0 0 0,3-15 0 0 0,0-16 0 0 0,1-16 0 0 0,0-22 0 0 0,1-22 0 0 0,1-25 0 0 0,2-22 0 0 0,3-15 0 0 0,8-9 0 0 0,10-25 0 0 0,10-13 0 0 0,11-12 0 0 0,-1 7 0 0 0,-9 13 0 0 0,-9 18 0 0 0,-8 18 0 0 0,-8 12 0 0 0,-4 12 0 0 0,-2 8 0 0 0,-3 7 0 0 0,0 3 0 0 0,1 3 0 0 0,-1 7 0 0 0,1 9 0 0 0,-3 8 0 0 0,-4 11 0 0 0,-1 11 0 0 0,-3 13 0 0 0,2 8 0 0 0,2 4 0 0 0,2 1 0 0 0,-1 8 0 0 0,-3 11 0 0 0,-6 13 0 0 0,-5 3 0 0 0,0-2 0 0 0,1-9 0 0 0,2-11 0 0 0,3 0 0 0 0,2-4 0 0 0,-5-4 0 0 0,2-7 0 0 0,2-6 0 0 0,5-4 0 0 0,0-10 0 0 0,-3-5 0 0 0,3-12 0 0 0,0-12 0 0 0,4-13 0 0 0,2-12 0 0 0,15-18 0 0 0,5-38 0 0 0,4-26 0 0 0,2-11 0 0 0,-1-5 0 0 0,-2-8 0 0 0,-7-3 0 0 0,-4 0 0 0 0,-3 5 0 0 0,-4 0 0 0 0,-2-2 0 0 0,-4-7 0 0 0,-1 10 0 0 0,0 21 0 0 0,-4 23 0 0 0,2 18 0 0 0,1 17 0 0 0,1 18 0 0 0,2 22 0 0 0,-5 15 0 0 0,-2 13 0 0 0,1 9 0 0 0,3 14 0 0 0,1 12 0 0 0,2 7 0 0 0,-1-1 0 0 0,-2 0 0 0 0,2-4 0 0 0,1-3 0 0 0,1-4 0 0 0,1 5 0 0 0,0 4 0 0 0,-9 3 0 0 0,-7 4 0 0 0,0 4 0 0 0,-1-3 0 0 0,2 0 0 0 0,2-4 0 0 0,2-11 0 0 0,0-11 0 0 0,5-12 0 0 0,4-15 0 0 0,3-14 0 0 0,1-14 0 0 0,4-11 0 0 0,4-10 0 0 0,5-15 0 0 0,9-18 0 0 0,12-16 0 0 0,3-20 0 0 0,5-16 0 0 0,-1 3 0 0 0,-7 12 0 0 0,-11 18 0 0 0,-9 17 0 0 0,-6 16 0 0 0,-9 17 0 0 0,-5 18 0 0 0,-4 18 0 0 0,-1 16 0 0 0,2 16 0 0 0,-2 12 0 0 0,1 16 0 0 0,-5 14 0 0 0,-6 8 0 0 0,-1 7 0 0 0,-3 9 0 0 0,-8 19 0 0 0,-8 57 0 0 0,-8 39 0 0 0,-10 29 0 0 0,6 0 0 0 0,10-28 0 0 0,15-37 0 0 0,9-37 0 0 0,6-38 0 0 0,5-32 0 0 0,3-34 0 0 0,6-31 0 0 0,6-27 0 0 0,2-19 0 0 0,5-22 0 0 0,4-32 0 0 0,3-40 0 0 0,3-16 0 0 0,-1-4 0 0 0,-3 12 0 0 0,3 18 0 0 0,1 21 0 0 0,-1 21 0 0 0,-4 17 0 0 0,-6 17 0 0 0,-5 12 0 0 0,-5 10 0 0 0,-1 2 0 0 0,-3 2 0 0 0,-1 1 0 0 0,-4 4 0 0 0,-4 5 0 0 0,0 8 0 0 0,-3 12 0 0 0,1 11 0 0 0,2 5 0 0 0,4 3 0 0 0,1 0 0 0 0,2-2 0 0 0,1 0 0 0 0,1-6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20T16:20:47.07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19021 7044 16383 0 0,'-4'0'0'0'0,"-4"0"0"0"0,-7-3 0 0 0,-3-6 0 0 0,4-3 0 0 0,3-3 0 0 0,3-4 0 0 0,8-1 0 0 0,3-1 0 0 0,3 4 0 0 0,6-2 0 0 0,4-13 0 0 0,2-20 0 0 0,2-16 0 0 0,0-12 0 0 0,5-35 0 0 0,-3-31 0 0 0,-5-8 0 0 0,-5 8 0 0 0,-9 12 0 0 0,-3 23 0 0 0,-7 25 0 0 0,-1 25 0 0 0,0 16 0 0 0,2 12 0 0 0,2 15 0 0 0,1 17 0 0 0,-2 17 0 0 0,1 11 0 0 0,-5 21 0 0 0,2 18 0 0 0,0 6 0 0 0,-4 17 0 0 0,-5 15 0 0 0,1 5 0 0 0,0 0 0 0 0,-1-1 0 0 0,1 9 0 0 0,5-6 0 0 0,2-15 0 0 0,5-16 0 0 0,0-19 0 0 0,3-16 0 0 0,0-13 0 0 0,1-8 0 0 0,0-5 0 0 0,0-1 0 0 0,-1 1 0 0 0,0-5 0 0 0,0-11 0 0 0,0-17 0 0 0,0-20 0 0 0,0-17 0 0 0,0-28 0 0 0,0-34 0 0 0,0-26 0 0 0,0 1 0 0 0,-3 7 0 0 0,-2 18 0 0 0,-6 19 0 0 0,-1 18 0 0 0,1 19 0 0 0,-1 19 0 0 0,-3 16 0 0 0,0 14 0 0 0,-3 17 0 0 0,-3 16 0 0 0,-4 25 0 0 0,4 17 0 0 0,5 8 0 0 0,6 5 0 0 0,3 5 0 0 0,5 10 0 0 0,1 1 0 0 0,1 6 0 0 0,1 1 0 0 0,-7-2 0 0 0,-15 13 0 0 0,-9 10 0 0 0,-9 4 0 0 0,-1 6 0 0 0,2-11 0 0 0,-1-12 0 0 0,4-23 0 0 0,6-28 0 0 0,8-28 0 0 0,7-27 0 0 0,5-24 0 0 0,6-16 0 0 0,2-19 0 0 0,2-10 0 0 0,4-8 0 0 0,4-10 0 0 0,4-13 0 0 0,5 1 0 0 0,0 7 0 0 0,9 8 0 0 0,3 4 0 0 0,3 8 0 0 0,0 7 0 0 0,-3 6 0 0 0,-3 7 0 0 0,-3 9 0 0 0,-1 6 0 0 0,-6 14 0 0 0,-1 9 0 0 0,-7 9 0 0 0,-6 12 0 0 0,-2 14 0 0 0,-6 20 0 0 0,-2 15 0 0 0,-5 15 0 0 0,-3 4 0 0 0,3-3 0 0 0,0-7 0 0 0,1 4 0 0 0,3-5 0 0 0,3-10 0 0 0,2-13 0 0 0,2-9 0 0 0,0-16 0 0 0,2-17 0 0 0,-1-17 0 0 0,1-19 0 0 0,-1-18 0 0 0,0-19 0 0 0,1-9 0 0 0,-1-14 0 0 0,0-4 0 0 0,0-6 0 0 0,0 4 0 0 0,0 8 0 0 0,0 13 0 0 0,-4 12 0 0 0,-7 11 0 0 0,-2 11 0 0 0,-3 6 0 0 0,2 6 0 0 0,3 1 0 0 0,4 9 0 0 0,2 12 0 0 0,0 21 0 0 0,0 15 0 0 0,0 11 0 0 0,-5 10 0 0 0,0 6 0 0 0,0 21 0 0 0,3 11 0 0 0,2 1 0 0 0,2-5 0 0 0,2-4 0 0 0,4-13 0 0 0,1-11 0 0 0,1-8 0 0 0,-1-4 0 0 0,-1 4 0 0 0,-1 1 0 0 0,-2-1 0 0 0,1-5 0 0 0,-4-5 0 0 0,-2-6 0 0 0,0-1 0 0 0,5-6 0 0 0,6-6 0 0 0,4-6 0 0 0,9-10 0 0 0,0-6 0 0 0,-3-7 0 0 0,3-12 0 0 0,8-22 0 0 0,10-26 0 0 0,12-33 0 0 0,8-36 0 0 0,5-14 0 0 0,-5 2 0 0 0,-12 20 0 0 0,-10 23 0 0 0,-12 26 0 0 0,-12 28 0 0 0,-9 26 0 0 0,-4 22 0 0 0,-5 13 0 0 0,-2 8 0 0 0,-3 9 0 0 0,-2 19 0 0 0,-10 11 0 0 0,-3 7 0 0 0,-1 9 0 0 0,1 2 0 0 0,-2 5 0 0 0,0 2 0 0 0,-4 4 0 0 0,-4-2 0 0 0,-2 1 0 0 0,1-5 0 0 0,8-7 0 0 0,5-12 0 0 0,7-12 0 0 0,4-14 0 0 0,4-15 0 0 0,2-20 0 0 0,4-20 0 0 0,7-19 0 0 0,1-27 0 0 0,7-38 0 0 0,6-21 0 0 0,-1-6 0 0 0,-2 0 0 0 0,-1 3 0 0 0,-2 13 0 0 0,-3 17 0 0 0,3 16 0 0 0,1 16 0 0 0,1 20 0 0 0,2 18 0 0 0,-1 19 0 0 0,-4 15 0 0 0,-2 17 0 0 0,-5 17 0 0 0,-4 11 0 0 0,-13 23 0 0 0,-4 6 0 0 0,-3 4 0 0 0,0 12 0 0 0,3 12 0 0 0,0 5 0 0 0,1-2 0 0 0,-4-2 0 0 0,2-9 0 0 0,4-9 0 0 0,1-13 0 0 0,-1-19 0 0 0,3-26 0 0 0,3-20 0 0 0,3-16 0 0 0,6-13 0 0 0,7-13 0 0 0,12-11 0 0 0,6-12 0 0 0,13-16 0 0 0,6-3 0 0 0,0-2 0 0 0,-5 2 0 0 0,-1 7 0 0 0,-8 8 0 0 0,-6 8 0 0 0,-6 6 0 0 0,-4 4 0 0 0,0 7 0 0 0,1 5 0 0 0,1 5 0 0 0,2 6 0 0 0,-3 4 0 0 0,-1 4 0 0 0,-1 8 0 0 0,-5 18 0 0 0,-2 14 0 0 0,-7 18 0 0 0,-5 20 0 0 0,-6 12 0 0 0,-8-2 0 0 0,-3 9 0 0 0,-3 5 0 0 0,2 6 0 0 0,0-1 0 0 0,5-3 0 0 0,5-5 0 0 0,5-12 0 0 0,5-12 0 0 0,2-13 0 0 0,5-15 0 0 0,6-14 0 0 0,4-10 0 0 0,4-6 0 0 0,2-5 0 0 0,1-2 0 0 0,1-12 0 0 0,0-20 0 0 0,1-24 0 0 0,2-34 0 0 0,1-34 0 0 0,3-32 0 0 0,-3-18 0 0 0,-2 6 0 0 0,-2 17 0 0 0,-5 25 0 0 0,-5 28 0 0 0,-4 25 0 0 0,-3 19 0 0 0,-6 18 0 0 0,-6 18 0 0 0,-2 18 0 0 0,-2 11 0 0 0,0 15 0 0 0,0 17 0 0 0,-3 19 0 0 0,0 15 0 0 0,-10 13 0 0 0,-4 5 0 0 0,-2 11 0 0 0,2-3 0 0 0,8-7 0 0 0,6-7 0 0 0,6-8 0 0 0,5-14 0 0 0,2-10 0 0 0,-4-2 0 0 0,-2-2 0 0 0,1-5 0 0 0,1-5 0 0 0,-1-6 0 0 0,-7-10 0 0 0,-4-9 0 0 0,1-10 0 0 0,3-16 0 0 0,4-18 0 0 0,11-24 0 0 0,9-20 0 0 0,8-22 0 0 0,9-22 0 0 0,3-15 0 0 0,0-6 0 0 0,2-4 0 0 0,-1 9 0 0 0,-7 19 0 0 0,-6 26 0 0 0,-3 25 0 0 0,-2 18 0 0 0,2 15 0 0 0,-2 14 0 0 0,-4 18 0 0 0,-3 17 0 0 0,-9 24 0 0 0,-11 14 0 0 0,-14 14 0 0 0,-9 12 0 0 0,-15 22 0 0 0,-2 14 0 0 0,-1 11 0 0 0,3 23 0 0 0,9 0 0 0 0,4-16 0 0 0,6-22 0 0 0,11-27 0 0 0,14-28 0 0 0,10-25 0 0 0,9-18 0 0 0,3-16 0 0 0,2-12 0 0 0,2-10 0 0 0,1-10 0 0 0,1-6 0 0 0,-3-6 0 0 0,-1-21 0 0 0,1-11 0 0 0,3-1 0 0 0,2-3 0 0 0,-2 6 0 0 0,-5-3 0 0 0,-2 9 0 0 0,-2 8 0 0 0,-1 11 0 0 0,-1 10 0 0 0,-3 7 0 0 0,-1 6 0 0 0,-3 4 0 0 0,-1 8 0 0 0,-1 11 0 0 0,0 13 0 0 0,-1 15 0 0 0,-3 13 0 0 0,0 13 0 0 0,-8 13 0 0 0,-11 12 0 0 0,-5 10 0 0 0,-2 12 0 0 0,1 4 0 0 0,-1 3 0 0 0,-2-8 0 0 0,1-2 0 0 0,4-8 0 0 0,9-9 0 0 0,6-8 0 0 0,6-13 0 0 0,3-9 0 0 0,6-13 0 0 0,6-20 0 0 0,2-20 0 0 0,2-16 0 0 0,2-18 0 0 0,12-27 0 0 0,12-27 0 0 0,9-28 0 0 0,5-25 0 0 0,2-5 0 0 0,-8 13 0 0 0,-9 19 0 0 0,-9 26 0 0 0,-12 25 0 0 0,-4 20 0 0 0,-1 15 0 0 0,0 6 0 0 0,0-1 0 0 0,0-7 0 0 0,0-4 0 0 0,8 2 0 0 0,-2 0 0 0 0,1 3 0 0 0,-1-1 0 0 0,-2-1 0 0 0,-5 2 0 0 0,-3 0 0 0 0,-4 8 0 0 0,-2 15 0 0 0,-5 16 0 0 0,-5 14 0 0 0,-10 20 0 0 0,-9 20 0 0 0,-6 17 0 0 0,-9 20 0 0 0,-9 16 0 0 0,-3 9 0 0 0,3 15 0 0 0,4-6 0 0 0,9-8 0 0 0,9-15 0 0 0,8-16 0 0 0,6-17 0 0 0,6-14 0 0 0,4-15 0 0 0,4-11 0 0 0,5-13 0 0 0,1-12 0 0 0,1-16 0 0 0,3-21 0 0 0,2-23 0 0 0,3-26 0 0 0,7-42 0 0 0,2-49 0 0 0,5-37 0 0 0,-3-19 0 0 0,-6-2 0 0 0,-5 10 0 0 0,-6 38 0 0 0,-4 46 0 0 0,-6 40 0 0 0,-3 33 0 0 0,4 27 0 0 0,0 20 0 0 0,2 23 0 0 0,0 20 0 0 0,0 15 0 0 0,0 8 0 0 0,-1 5 0 0 0,-9 11 0 0 0,-5 12 0 0 0,-2 6 0 0 0,-2 1 0 0 0,1 3 0 0 0,4-2 0 0 0,5 1 0 0 0,3-1 0 0 0,0-7 0 0 0,-1-4 0 0 0,-1-8 0 0 0,-1-15 0 0 0,2-12 0 0 0,2-8 0 0 0,1-6 0 0 0,5-3 0 0 0,2-9 0 0 0,3-11 0 0 0,2-12 0 0 0,5-11 0 0 0,14-27 0 0 0,6-24 0 0 0,10-42 0 0 0,6-26 0 0 0,3-19 0 0 0,0-14 0 0 0,-2-8 0 0 0,-6 13 0 0 0,-12 25 0 0 0,-9 28 0 0 0,-12 27 0 0 0,-5 19 0 0 0,-5 17 0 0 0,-3 23 0 0 0,-1 22 0 0 0,-1 18 0 0 0,2 17 0 0 0,-4 18 0 0 0,-4 11 0 0 0,-4 15 0 0 0,-3 12 0 0 0,-9 10 0 0 0,-8 5 0 0 0,-7 9 0 0 0,-1-6 0 0 0,6-3 0 0 0,10-6 0 0 0,8-4 0 0 0,8-4 0 0 0,5-4 0 0 0,3-10 0 0 0,2-15 0 0 0,5-18 0 0 0,0-20 0 0 0,3-22 0 0 0,3-24 0 0 0,7-23 0 0 0,7-27 0 0 0,16-33 0 0 0,4-26 0 0 0,1-28 0 0 0,-3-15 0 0 0,-10 1 0 0 0,-11 28 0 0 0,-9 27 0 0 0,-6 30 0 0 0,-6 26 0 0 0,5 24 0 0 0,3 18 0 0 0,1 16 0 0 0,-1 12 0 0 0,-3 14 0 0 0,-9 11 0 0 0,-12 16 0 0 0,-5 13 0 0 0,-5 20 0 0 0,-7 24 0 0 0,-3 10 0 0 0,2-5 0 0 0,3-4 0 0 0,2-3 0 0 0,6 1 0 0 0,7-11 0 0 0,-1-11 0 0 0,2-16 0 0 0,3-17 0 0 0,3-14 0 0 0,3-16 0 0 0,2-18 0 0 0,5-17 0 0 0,12-17 0 0 0,11-26 0 0 0,10-28 0 0 0,3-12 0 0 0,19-42 0 0 0,3-24 0 0 0,-6-29 0 0 0,-4-9 0 0 0,-13 15 0 0 0,-11 34 0 0 0,-11 25 0 0 0,-8 27 0 0 0,-5 3 0 0 0,-4 12 0 0 0,-4 23 0 0 0,-3 33 0 0 0,-1 38 0 0 0,-4 24 0 0 0,-17 28 0 0 0,-6 26 0 0 0,-8 24 0 0 0,-6 12 0 0 0,-2 9 0 0 0,1 8 0 0 0,7-1 0 0 0,6-7 0 0 0,10-15 0 0 0,7-12 0 0 0,6 6 0 0 0,6-4 0 0 0,2-10 0 0 0,-6-7 0 0 0,-4-9 0 0 0,2 3 0 0 0,-1-3 0 0 0,-1-3 0 0 0,3-6 0 0 0,3-6 0 0 0,4-10 0 0 0,0-15 0 0 0,-3-25 0 0 0,1-21 0 0 0,1-28 0 0 0,10-35 0 0 0,7-41 0 0 0,19-72 0 0 0,20-48 0 0 0,3-18 0 0 0,-6-8 0 0 0,-7 14 0 0 0,-10 46 0 0 0,-10 49 0 0 0,-5 49 0 0 0,-5 44 0 0 0,-2 36 0 0 0,-4 23 0 0 0,-1 14 0 0 0,-2 7 0 0 0,-3 3 0 0 0,-5 9 0 0 0,-7 9 0 0 0,-5 6 0 0 0,-6 9 0 0 0,-1 2 0 0 0,-7-2 0 0 0,1-2 0 0 0,-3-1 0 0 0,3-4 0 0 0,4-4 0 0 0,6-8 0 0 0,7-22 0 0 0,7-25 0 0 0,6-24 0 0 0,2-24 0 0 0,-1-24 0 0 0,-7-22 0 0 0,-9-11 0 0 0,-7-1 0 0 0,-4 12 0 0 0,-10 18 0 0 0,-1 20 0 0 0,3 19 0 0 0,3 14 0 0 0,9 4 0 0 0,9 2 0 0 0,6-2 0 0 0,7-1 0 0 0,5 4 0 0 0,4 2 0 0 0,4 2 0 0 0,5 6 0 0 0,5 3 0 0 0,5 3 0 0 0,0 2 0 0 0,0 1 0 0 0,-1 1 0 0 0,3-1 0 0 0,0 1 0 0 0,-1 0 0 0 0,-1 0 0 0 0,-1-1 0 0 0,2 0 0 0 0,0 0 0 0 0,0 0 0 0 0,-5-3 0 0 0,-3-2 0 0 0,0 1 0 0 0,1 0 0 0 0,-4 5 0 0 0,-7 5 0 0 0,-12 3 0 0 0,-11-2 0 0 0,-7-1 0 0 0,-3-2 0 0 0,0-1 0 0 0,0-2 0 0 0,2-1 0 0 0,8 0 0 0 0,11 0 0 0 0,9 0 0 0 0,7 0 0 0 0,6-1 0 0 0,2 1 0 0 0,3 0 0 0 0,0 0 0 0 0,0 0 0 0 0,-1 0 0 0 0,1 0 0 0 0,-2 0 0 0 0,-3-4 0 0 0,-8 0 0 0 0,-9 0 0 0 0,-8 0 0 0 0,-9 2 0 0 0,-9 0 0 0 0,-7 1 0 0 0,-4 1 0 0 0,0 4 0 0 0,3 0 0 0 0,1 1 0 0 0,3 1 0 0 0,2 2 0 0 0,3-2 0 0 0,9-2 0 0 0,11-1 0 0 0,10-1 0 0 0,7-2 0 0 0,4 1 0 0 0,15-5 0 0 0,4-4 0 0 0,3-1 0 0 0,0 0 0 0 0,-5 3 0 0 0,-7-2 0 0 0,-5 1 0 0 0,-2 2 0 0 0,-2 1 0 0 0,1 2 0 0 0,0 1 0 0 0,-3 4 0 0 0,-1 1 0 0 0,1-2 0 0 0,-1-7 0 0 0,-8-5 0 0 0,-11 0 0 0 0,-9 1 0 0 0,-8 1 0 0 0,-7 4 0 0 0,-9 1 0 0 0,-9 1 0 0 0,-2 2 0 0 0,-1 4 0 0 0,2 1 0 0 0,6 0 0 0 0,6-1 0 0 0,13-1 0 0 0,10-6 0 0 0,11 0 0 0 0,6-4 0 0 0,6-1 0 0 0,3 1 0 0 0,8-2 0 0 0,7 1 0 0 0,1 2 0 0 0,3-2 0 0 0,1 1 0 0 0,-4 1 0 0 0,-3 2 0 0 0,-1 5 0 0 0,-3 5 0 0 0,-1 3 0 0 0,-1-1 0 0 0,-1-2 0 0 0,1-5 0 0 0,0-7 0 0 0,0-4 0 0 0,-4-6 0 0 0,-8 2 0 0 0,-11 1 0 0 0,-13 5 0 0 0,-14 6 0 0 0,-8 7 0 0 0,-5 2 0 0 0,-2 5 0 0 0,0 2 0 0 0,4-1 0 0 0,6-1 0 0 0,12-5 0 0 0,14-2 0 0 0,10-3 0 0 0,11-1 0 0 0,5-1 0 0 0,7 0 0 0 0,3-1 0 0 0,0 0 0 0 0,-5 4 0 0 0,-1 2 0 0 0,0 2 0 0 0,2 1 0 0 0,0-1 0 0 0,-1-2 0 0 0,0-2 0 0 0,-1-1 0 0 0,-4 2 0 0 0,-1 1 0 0 0,3 2 0 0 0,-8 2 0 0 0,-14 0 0 0 0,-12 0 0 0 0,-10-1 0 0 0,-12-3 0 0 0,-6-2 0 0 0,-3-1 0 0 0,0-2 0 0 0,1 0 0 0 0,1 0 0 0 0,5 0 0 0 0,5 0 0 0 0,12-1 0 0 0,13 1 0 0 0,12 0 0 0 0,9 0 0 0 0,9 0 0 0 0,3 0 0 0 0,6 0 0 0 0,5 0 0 0 0,-1 0 0 0 0,-4 0 0 0 0,-1 0 0 0 0,-4 0 0 0 0,-2 0 0 0 0,-2 0 0 0 0,-1 0 0 0 0,0 0 0 0 0,0 0 0 0 0,-1 0 0 0 0,1 0 0 0 0,-1 0 0 0 0,-6 0 0 0 0,-15 0 0 0 0,-15 0 0 0 0,-11 0 0 0 0,-12 0 0 0 0,-8 7 0 0 0,-3 2 0 0 0,-4 0 0 0 0,1-3 0 0 0,7 0 0 0 0,7-3 0 0 0,8-2 0 0 0,8-4 0 0 0,10-4 0 0 0,6-6 0 0 0,8-4 0 0 0,11 2 0 0 0,10 3 0 0 0,6 0 0 0 0,1 3 0 0 0,2-2 0 0 0,0 2 0 0 0,2 2 0 0 0,2 2 0 0 0,5 3 0 0 0,0 0 0 0 0,0 2 0 0 0,-3 0 0 0 0,-4 1 0 0 0,-5-1 0 0 0,-3 1 0 0 0,-2-1 0 0 0,-5-3 0 0 0,-9-2 0 0 0,-16 1 0 0 0,-10 1 0 0 0,-15 4 0 0 0,-14 2 0 0 0,-4 3 0 0 0,-7 2 0 0 0,-1 2 0 0 0,5 0 0 0 0,10-2 0 0 0,8-2 0 0 0,11-6 0 0 0,9-6 0 0 0,14-6 0 0 0,11 0 0 0 0,8 1 0 0 0,4 3 0 0 0,1 3 0 0 0,5 2 0 0 0,1 1 0 0 0,-2 2 0 0 0,0 0 0 0 0,-3 1 0 0 0,0-1 0 0 0,1 1 0 0 0,1-1 0 0 0,-4-3 0 0 0,-6-5 0 0 0,-5-8 0 0 0,-4-4 0 0 0,-24 1 0 0 0,-16 4 0 0 0,-15 3 0 0 0,-11 6 0 0 0,0 9 0 0 0,2 9 0 0 0,4 7 0 0 0,5 2 0 0 0,6-3 0 0 0,13-7 0 0 0,15-8 0 0 0,16-2 0 0 0,11-8 0 0 0,6-5 0 0 0,4-2 0 0 0,1 1 0 0 0,0 2 0 0 0,1 4 0 0 0,-2 3 0 0 0,0 8 0 0 0,2 4 0 0 0,1 1 0 0 0,-1-2 0 0 0,0 2 0 0 0,-1 3 0 0 0,-2-4 0 0 0,-4-11 0 0 0,-1-8 0 0 0,-3-5 0 0 0,-8-1 0 0 0,-8 4 0 0 0,-4 0 0 0 0,-3 2 0 0 0,-4 3 0 0 0,-6 3 0 0 0,-7 2 0 0 0,-2 5 0 0 0,0 7 0 0 0,2 6 0 0 0,2 3 0 0 0,6 0 0 0 0,5 2 0 0 0,9-4 0 0 0,9-3 0 0 0,6-5 0 0 0,10-7 0 0 0,7-3 0 0 0,3-9 0 0 0,3-5 0 0 0,3-1 0 0 0,-2 3 0 0 0,-3 4 0 0 0,-2 4 0 0 0,-5 6 0 0 0,-5 6 0 0 0,-5 6 0 0 0,-7 5 0 0 0,-3 2 0 0 0,-3 1 0 0 0,-1 2 0 0 0,-1-1 0 0 0,-1 3 0 0 0,2 9 0 0 0,-5 4 0 0 0,-7 1 0 0 0,-16 9 0 0 0,-8 5 0 0 0,-7 3 0 0 0,1-1 0 0 0,4-5 0 0 0,6-12 0 0 0,11-16 0 0 0,13-15 0 0 0,8-10 0 0 0,10-13 0 0 0,7-14 0 0 0,11-7 0 0 0,5-13 0 0 0,-1-3 0 0 0,-2 1 0 0 0,-6 5 0 0 0,-4 11 0 0 0,-2 13 0 0 0,0 6 0 0 0,0 3 0 0 0,-4 0 0 0 0,1 0 0 0 0,-7 2 0 0 0,-8 7 0 0 0,-11 11 0 0 0,-6 8 0 0 0,-15 6 0 0 0,-12 9 0 0 0,-4 10 0 0 0,0 3 0 0 0,4 0 0 0 0,1 1 0 0 0,5 0 0 0 0,10-4 0 0 0,4-5 0 0 0,8-5 0 0 0,9-7 0 0 0,10-7 0 0 0,8-5 0 0 0,1-9 0 0 0,3-7 0 0 0,1-10 0 0 0,-1-4 0 0 0,0-10 0 0 0,1-7 0 0 0,8-2 0 0 0,3-2 0 0 0,4-2 0 0 0,0 2 0 0 0,-2 3 0 0 0,-2 3 0 0 0,-6 2 0 0 0,-6 5 0 0 0,-6 10 0 0 0,-8 9 0 0 0,-8 9 0 0 0,-8 8 0 0 0,-21 17 0 0 0,-9 11 0 0 0,-5 10 0 0 0,0 7 0 0 0,-2 5 0 0 0,4 1 0 0 0,7-4 0 0 0,7-8 0 0 0,6-4 0 0 0,8-6 0 0 0,7-6 0 0 0,9-8 0 0 0,9-7 0 0 0,3-14 0 0 0,5-6 0 0 0,2-7 0 0 0,3-4 0 0 0,2-3 0 0 0,-4-1 0 0 0,4-5 0 0 0,1-4 0 0 0,0-5 0 0 0,1-3 0 0 0,7-2 0 0 0,1-1 0 0 0,3 2 0 0 0,-5 5 0 0 0,-3 1 0 0 0,-3 3 0 0 0,-1 2 0 0 0,-5 10 0 0 0,-5 11 0 0 0,-3 9 0 0 0,-8 9 0 0 0,-4 5 0 0 0,0 2 0 0 0,-11 7 0 0 0,-5 4 0 0 0,-3 4 0 0 0,-5 11 0 0 0,-4 3 0 0 0,-3 2 0 0 0,-4-2 0 0 0,3-2 0 0 0,6-5 0 0 0,10-13 0 0 0,10-16 0 0 0,11-12 0 0 0,6-9 0 0 0,4-8 0 0 0,4-7 0 0 0,3-10 0 0 0,2-2 0 0 0,1-6 0 0 0,0-2 0 0 0,3 3 0 0 0,1 1 0 0 0,1 1 0 0 0,-2 1 0 0 0,-2-1 0 0 0,0 3 0 0 0,-1 1 0 0 0,-1 6 0 0 0,0 9 0 0 0,-3 10 0 0 0,-5 11 0 0 0,-5 9 0 0 0,-3 5 0 0 0,-2 7 0 0 0,-2 8 0 0 0,-3 5 0 0 0,-10 6 0 0 0,-11 10 0 0 0,-10 7 0 0 0,-8 8 0 0 0,-4-2 0 0 0,5-8 0 0 0,7-13 0 0 0,5-11 0 0 0,8-6 0 0 0,8-6 0 0 0,5-9 0 0 0,4-13 0 0 0,7-10 0 0 0,6-6 0 0 0,5-7 0 0 0,0-5 0 0 0,4-6 0 0 0,10-3 0 0 0,3-1 0 0 0,0-5 0 0 0,-2-5 0 0 0,1 3 0 0 0,-1 10 0 0 0,-6 7 0 0 0,-3 9 0 0 0,-2 8 0 0 0,-3 9 0 0 0,-5 9 0 0 0,-4 8 0 0 0,-3 4 0 0 0,-1 3 0 0 0,-3 5 0 0 0,0 2 0 0 0,0-1 0 0 0,-6 5 0 0 0,-6 5 0 0 0,-8 3 0 0 0,-3 9 0 0 0,2-1 0 0 0,-2-1 0 0 0,0-2 0 0 0,8-9 0 0 0,9-12 0 0 0,6-19 0 0 0,7-15 0 0 0,6-11 0 0 0,3-10 0 0 0,4-8 0 0 0,1-7 0 0 0,-2 2 0 0 0,0 1 0 0 0,-2 1 0 0 0,2 1 0 0 0,0 4 0 0 0,-2 6 0 0 0,-2 8 0 0 0,-1 11 0 0 0,-5 12 0 0 0,-3 8 0 0 0,-2 8 0 0 0,-5 1 0 0 0,-2 1 0 0 0,-1 4 0 0 0,-9 12 0 0 0,-10 12 0 0 0,-4 4 0 0 0,0 1 0 0 0,1-2 0 0 0,-2-1 0 0 0,1-6 0 0 0,1-3 0 0 0,3-5 0 0 0,4 0 0 0 0,0 0 0 0 0,-1-1 0 0 0,0-7 0 0 0,0-7 0 0 0,4-15 0 0 0,5-16 0 0 0,6-21 0 0 0,10-18 0 0 0,7-17 0 0 0,7-14 0 0 0,3-13 0 0 0,3-1 0 0 0,0-1 0 0 0,2-1 0 0 0,-2 3 0 0 0,-5 14 0 0 0,-1 22 0 0 0,-5 27 0 0 0,-4 22 0 0 0,-4 22 0 0 0,-2 13 0 0 0,-2 12 0 0 0,-2 15 0 0 0,-2 6 0 0 0,-6 1 0 0 0,-12 0 0 0 0,-7 1 0 0 0,-7 4 0 0 0,-1-2 0 0 0,2-1 0 0 0,4-5 0 0 0,4-7 0 0 0,2-1 0 0 0,5-7 0 0 0,3-2 0 0 0,1-4 0 0 0,-1-9 0 0 0,2-4 0 0 0,4-3 0 0 0,4-1 0 0 0,2 1 0 0 0,2-7 0 0 0,2-9 0 0 0,4-4 0 0 0,1-9 0 0 0,4-10 0 0 0,3-7 0 0 0,3-13 0 0 0,6-13 0 0 0,9-12 0 0 0,11-7 0 0 0,1-2 0 0 0,1 1 0 0 0,-8 11 0 0 0,-6 8 0 0 0,-8 7 0 0 0,-4 9 0 0 0,-2 7 0 0 0,1 5 0 0 0,1 8 0 0 0,-4 10 0 0 0,-2 10 0 0 0,-5 12 0 0 0,-2 11 0 0 0,-5 4 0 0 0,-7 12 0 0 0,-5 5 0 0 0,-3 5 0 0 0,-3 15 0 0 0,-9 14 0 0 0,-11 9 0 0 0,-9 5 0 0 0,-4-4 0 0 0,-5-7 0 0 0,1-3 0 0 0,7-8 0 0 0,8-8 0 0 0,4-5 0 0 0,5-7 0 0 0,5 2 0 0 0,3 1 0 0 0,-5 14 0 0 0,0 17 0 0 0,1 10 0 0 0,6 1 0 0 0,5-5 0 0 0,7-12 0 0 0,4-5 0 0 0,4-11 0 0 0,2-15 0 0 0,5-20 0 0 0,1-23 0 0 0,3-15 0 0 0,0-10 0 0 0,1-8 0 0 0,4-13 0 0 0,1-13 0 0 0,10-15 0 0 0,10-19 0 0 0,7-19 0 0 0,1-1 0 0 0,2 0 0 0 0,-4 6 0 0 0,-5 6 0 0 0,-6 12 0 0 0,-4 14 0 0 0,-7 11 0 0 0,-7 14 0 0 0,0 13 0 0 0,-5 16 0 0 0,-2 15 0 0 0,-2 9 0 0 0,-2 9 0 0 0,-4 0 0 0 0,-1 4 0 0 0,-5 13 0 0 0,0 10 0 0 0,2 5 0 0 0,2 1 0 0 0,2 2 0 0 0,-3-1 0 0 0,-3-3 0 0 0,-3-2 0 0 0,0-2 0 0 0,-2 2 0 0 0,-1-4 0 0 0,-2-2 0 0 0,2-5 0 0 0,1 0 0 0 0,-2-5 0 0 0,-1-6 0 0 0,2-3 0 0 0,5-3 0 0 0,-1-1 0 0 0,-1-3 0 0 0,-3-4 0 0 0,0-3 0 0 0,0-11 0 0 0,0-17 0 0 0,3-23 0 0 0,3-25 0 0 0,3-26 0 0 0,3-16 0 0 0,9 2 0 0 0,6 8 0 0 0,9 9 0 0 0,0 15 0 0 0,-4 19 0 0 0,-4 14 0 0 0,-1 16 0 0 0,1 16 0 0 0,1 10 0 0 0,-1 11 0 0 0,1 9 0 0 0,-3 3 0 0 0,-3 10 0 0 0,-3 6 0 0 0,-2 10 0 0 0,-1 4 0 0 0,-5 8 0 0 0,-2-5 0 0 0,0-3 0 0 0,1-3 0 0 0,1-8 0 0 0,1-5 0 0 0,4-21 0 0 0,6-22 0 0 0,4-16 0 0 0,7-12 0 0 0,11-13 0 0 0,14-4 0 0 0,6 2 0 0 0,1 3 0 0 0,-4 7 0 0 0,-7 1 0 0 0,-6-5 0 0 0,-6 0 0 0 0,-5 0 0 0 0,1 4 0 0 0,0 3 0 0 0,3 0 0 0 0,-4 4 0 0 0,-6 4 0 0 0,-5 4 0 0 0,-1 6 0 0 0,-3 0 0 0 0,0 3 0 0 0,1 8 0 0 0,-4 9 0 0 0,-1 7 0 0 0,2 4 0 0 0,0 2 0 0 0,-2 3 0 0 0,-1 2 0 0 0,-1 1 0 0 0,0 2 0 0 0,-2 3 0 0 0,-7 11 0 0 0,-6 17 0 0 0,-7 11 0 0 0,-7 10 0 0 0,-3 4 0 0 0,-6 2 0 0 0,-4-2 0 0 0,-2-3 0 0 0,3-5 0 0 0,4-7 0 0 0,5-14 0 0 0,8-12 0 0 0,7-8 0 0 0,6-13 0 0 0,6-12 0 0 0,5-20 0 0 0,7-18 0 0 0,4-20 0 0 0,5-11 0 0 0,1-10 0 0 0,5-4 0 0 0,5-5 0 0 0,2-1 0 0 0,-5 3 0 0 0,-5 2 0 0 0,0 8 0 0 0,-5 10 0 0 0,-2 12 0 0 0,-2 8 0 0 0,-2 11 0 0 0,0 8 0 0 0,-4 4 0 0 0,-5 6 0 0 0,-3 9 0 0 0,-5 18 0 0 0,-4 11 0 0 0,-8 8 0 0 0,-3 6 0 0 0,-2 2 0 0 0,-14 13 0 0 0,-17 10 0 0 0,-7 11 0 0 0,-12 11 0 0 0,-2 1 0 0 0,7-11 0 0 0,7-7 0 0 0,11-17 0 0 0,17-15 0 0 0,22-22 0 0 0,17-13 0 0 0,10-6 0 0 0,6-6 0 0 0,-1-5 0 0 0,1-3 0 0 0,-1 2 0 0 0,0 1 0 0 0,0-2 0 0 0,7-3 0 0 0,5-12 0 0 0,1-4 0 0 0,3-3 0 0 0,0 0 0 0 0,2-9 0 0 0,4-8 0 0 0,3-9 0 0 0,-4-3 0 0 0,-9-1 0 0 0,-5 9 0 0 0,-9 11 0 0 0,-6 11 0 0 0,-6 15 0 0 0,-4 16 0 0 0,-2 12 0 0 0,-1 15 0 0 0,0 12 0 0 0,-8 14 0 0 0,-4 10 0 0 0,-12 5 0 0 0,-7 0 0 0 0,-9 3 0 0 0,-8 9 0 0 0,-12-3 0 0 0,-3-5 0 0 0,2 1 0 0 0,13-5 0 0 0,10-9 0 0 0,16-17 0 0 0,22-20 0 0 0,28-27 0 0 0,16-18 0 0 0,11-13 0 0 0,11-21 0 0 0,-4-5 0 0 0,0-9 0 0 0,-5-10 0 0 0,-9-5 0 0 0,-11 4 0 0 0,1 11 0 0 0,2 10 0 0 0,0 12 0 0 0,1 9 0 0 0,-3 11 0 0 0,-4 9 0 0 0,-6 10 0 0 0,-2 8 0 0 0,-6 1 0 0 0,-3 0 0 0 0,-4-3 0 0 0,-4-2 0 0 0,-7 1 0 0 0,-7 3 0 0 0,-6 6 0 0 0,-4 8 0 0 0,-3 6 0 0 0,-6 8 0 0 0,-7 12 0 0 0,-10 7 0 0 0,-10 8 0 0 0,-8 6 0 0 0,3 2 0 0 0,9-5 0 0 0,8-8 0 0 0,11-6 0 0 0,15-10 0 0 0,16-8 0 0 0,13-15 0 0 0,13-13 0 0 0,11-12 0 0 0,-1-9 0 0 0,0-1 0 0 0,-4-11 0 0 0,-3-2 0 0 0,-7-1 0 0 0,-5 8 0 0 0,-2 10 0 0 0,-3 4 0 0 0,-5 3 0 0 0,0 2 0 0 0,-2 1 0 0 0,-2-4 0 0 0,2 4 0 0 0,-4 4 0 0 0,-6 9 0 0 0,-6 9 0 0 0,-7 7 0 0 0,-6 6 0 0 0,-2 3 0 0 0,-7 6 0 0 0,-2-1 0 0 0,5-1 0 0 0,4-2 0 0 0,2 1 0 0 0,2-1 0 0 0,4 0 0 0 0,5 0 0 0 0,7-4 0 0 0,8-4 0 0 0,8-4 0 0 0,10-8 0 0 0,7-9 0 0 0,3-8 0 0 0,5-7 0 0 0,2-3 0 0 0,-3-1 0 0 0,-6 2 0 0 0,-6 1 0 0 0,-3 2 0 0 0,-1 5 0 0 0,-5 2 0 0 0,-2-4 0 0 0,-1-1 0 0 0,-2 3 0 0 0,-4 4 0 0 0,-7 5 0 0 0,-7 4 0 0 0,-5 2 0 0 0,-5 9 0 0 0,-5 7 0 0 0,-5 4 0 0 0,-6 7 0 0 0,-14 6 0 0 0,-2 4 0 0 0,1 1 0 0 0,5-8 0 0 0,7-6 0 0 0,5-7 0 0 0,7-7 0 0 0,9-4 0 0 0,12-3 0 0 0,9 0 0 0 0,8-2 0 0 0,5-3 0 0 0,2 0 0 0 0,-1-4 0 0 0,-2-3 0 0 0,5-3 0 0 0,4-6 0 0 0,5-3 0 0 0,4-4 0 0 0,2-1 0 0 0,6 2 0 0 0,-1-2 0 0 0,-1 1 0 0 0,-4-2 0 0 0,-2 0 0 0 0,1 3 0 0 0,0 2 0 0 0,-1 2 0 0 0,-8 2 0 0 0,-5 3 0 0 0,-9 9 0 0 0,-14 6 0 0 0,-17 11 0 0 0,-9 3 0 0 0,-6 3 0 0 0,-2 7 0 0 0,-1 3 0 0 0,2-3 0 0 0,7-1 0 0 0,4-1 0 0 0,3-1 0 0 0,1-2 0 0 0,-2-5 0 0 0,-2-3 0 0 0,3 2 0 0 0,-4 1 0 0 0,-3-2 0 0 0,0-2 0 0 0,2-4 0 0 0,5-3 0 0 0,8-4 0 0 0,12-1 0 0 0,10 2 0 0 0,9-3 0 0 0,6-4 0 0 0,5-7 0 0 0,-2-4 0 0 0,-1-2 0 0 0,2 0 0 0 0,-2 3 0 0 0,-3 2 0 0 0,-5 1 0 0 0,0-1 0 0 0,-2 4 0 0 0,1 3 0 0 0,1 4 0 0 0,-3 0 0 0 0,-5-3 0 0 0,-7 1 0 0 0,-8 2 0 0 0,-6 2 0 0 0,-6 1 0 0 0,-2 2 0 0 0,-3 2 0 0 0,0 3 0 0 0,-4 2 0 0 0,-1-1 0 0 0,3 4 0 0 0,4 3 0 0 0,0 0 0 0 0,1 1 0 0 0,-5 2 0 0 0,0-1 0 0 0,0 0 0 0 0,3 2 0 0 0,9-1 0 0 0,13-5 0 0 0,10-2 0 0 0,6-7 0 0 0,3-2 0 0 0,2-6 0 0 0,0 0 0 0 0,0 1 0 0 0,-1 1 0 0 0,-4-1 0 0 0,-1 0 0 0 0,-5-2 0 0 0,0 1 0 0 0,-1-3 0 0 0,-1-1 0 0 0,2-3 0 0 0,0-3 0 0 0,-7 3 0 0 0,-7 3 0 0 0,-10 7 0 0 0,-10 12 0 0 0,-8 7 0 0 0,-2 9 0 0 0,-7 4 0 0 0,-6 3 0 0 0,-2-2 0 0 0,3-7 0 0 0,9-3 0 0 0,7-4 0 0 0,8-2 0 0 0,12-3 0 0 0,10-3 0 0 0,7-2 0 0 0,7-5 0 0 0,7-3 0 0 0,4-1 0 0 0,-1-1 0 0 0,-1-3 0 0 0,-4 0 0 0 0,-3-4 0 0 0,0-2 0 0 0,0-2 0 0 0,-4-3 0 0 0,-4 1 0 0 0,-3 4 0 0 0,-7 11 0 0 0,-3 11 0 0 0,-1 9 0 0 0,-3 7 0 0 0,-4 12 0 0 0,-4 2 0 0 0,1 5 0 0 0,0 0 0 0 0,5-9 0 0 0,7-9 0 0 0,9-9 0 0 0,5-16 0 0 0,2-13 0 0 0,1-7 0 0 0,1-3 0 0 0,2-4 0 0 0,5-5 0 0 0,1 1 0 0 0,0 5 0 0 0,0 6 0 0 0,0 9 0 0 0,-6 2 0 0 0,-2 2 0 0 0,1 3 0 0 0,-1 3 0 0 0,-2 4 0 0 0,-7 6 0 0 0,-5 4 0 0 0,-8 5 0 0 0,-6 2 0 0 0,-2 1 0 0 0,-2 5 0 0 0,-3 7 0 0 0,-1 2 0 0 0,2-1 0 0 0,6-3 0 0 0,3-3 0 0 0,4-9 0 0 0,7-9 0 0 0,1-8 0 0 0,6-8 0 0 0,0-14 0 0 0,2-9 0 0 0,6-3 0 0 0,0 0 0 0 0,-2 3 0 0 0,-2 3 0 0 0,2 2 0 0 0,2 6 0 0 0,3-1 0 0 0,3 0 0 0 0,-3-1 0 0 0,-1 0 0 0 0,-4 8 0 0 0,-4 8 0 0 0,-5 10 0 0 0,-6 3 0 0 0,-7 3 0 0 0,-5 5 0 0 0,-5 1 0 0 0,-2 3 0 0 0,-1 0 0 0 0,-1 4 0 0 0,-1-1 0 0 0,1 4 0 0 0,0 5 0 0 0,0 1 0 0 0,4-2 0 0 0,5-4 0 0 0,4-1 0 0 0,7-7 0 0 0,4-9 0 0 0,1-10 0 0 0,0-8 0 0 0,3-10 0 0 0,7-8 0 0 0,0-7 0 0 0,6-5 0 0 0,-1 1 0 0 0,4 0 0 0 0,0-1 0 0 0,0 3 0 0 0,3 4 0 0 0,1 4 0 0 0,-1 3 0 0 0,-2 5 0 0 0,-5 10 0 0 0,-4 10 0 0 0,-7 7 0 0 0,-4 10 0 0 0,-2 5 0 0 0,-9 9 0 0 0,-9 6 0 0 0,-7 0 0 0 0,-2 3 0 0 0,-3 6 0 0 0,-1 1 0 0 0,1-1 0 0 0,6-4 0 0 0,6-14 0 0 0,10-15 0 0 0,5-12 0 0 0,3-11 0 0 0,5-11 0 0 0,0-15 0 0 0,4-2 0 0 0,2 5 0 0 0,0 5 0 0 0,-2 4 0 0 0,-1 2 0 0 0,6 1 0 0 0,3-3 0 0 0,2 4 0 0 0,4-1 0 0 0,1 5 0 0 0,1 5 0 0 0,-3 3 0 0 0,-4 7 0 0 0,-6 7 0 0 0,-5 5 0 0 0,-8 1 0 0 0,-3 5 0 0 0,-3 3 0 0 0,-2-2 0 0 0,-2 2 0 0 0,-1 5 0 0 0,-3 1 0 0 0,-3-1 0 0 0,-2-4 0 0 0,3-10 0 0 0,3-10 0 0 0,3-8 0 0 0,8-12 0 0 0,10-4 0 0 0,7 1 0 0 0,1 0 0 0 0,-3 1 0 0 0,0-1 0 0 0,-2 2 0 0 0,3 2 0 0 0,0 2 0 0 0,-3 6 0 0 0,-4 9 0 0 0,-4 6 0 0 0,-4 8 0 0 0,-7-1 0 0 0,-5 6 0 0 0,-1 3 0 0 0,2 3 0 0 0,0 6 0 0 0,0 1 0 0 0,4-3 0 0 0,-1-2 0 0 0,-3-2 0 0 0,-3-2 0 0 0,2-2 0 0 0,2-1 0 0 0,-1 0 0 0 0,2 0 0 0 0,3-7 0 0 0,1-10 0 0 0,7-4 0 0 0,1-7 0 0 0,1-7 0 0 0,0-6 0 0 0,-1-2 0 0 0,-2 0 0 0 0,5-4 0 0 0,2-4 0 0 0,5-3 0 0 0,2 0 0 0 0,0 3 0 0 0,-3 0 0 0 0,-4 1 0 0 0,-4 3 0 0 0,2 6 0 0 0,0 10 0 0 0,-5 10 0 0 0,-6 9 0 0 0,-6 6 0 0 0,0 5 0 0 0,1 8 0 0 0,-4 7 0 0 0,-4 5 0 0 0,-1 3 0 0 0,-2 3 0 0 0,0-1 0 0 0,6-9 0 0 0,7-17 0 0 0,7-15 0 0 0,4-11 0 0 0,2-9 0 0 0,3-3 0 0 0,4-6 0 0 0,3-9 0 0 0,2 2 0 0 0,-1-1 0 0 0,0 2 0 0 0,-3 4 0 0 0,-4 2 0 0 0,-3 0 0 0 0,-3 0 0 0 0,3 5 0 0 0,5 5 0 0 0,2 10 0 0 0,-1 9 0 0 0,-3 7 0 0 0,-7 6 0 0 0,-7-1 0 0 0,-2 2 0 0 0,0 3 0 0 0,1 6 0 0 0,1 3 0 0 0,-1 2 0 0 0,0-1 0 0 0,-3-5 0 0 0,1-3 0 0 0,-2-3 0 0 0,1-7 0 0 0,1-9 0 0 0,7-9 0 0 0,2-6 0 0 0,2-6 0 0 0,0-6 0 0 0,3 2 0 0 0,0 0 0 0 0,0-2 0 0 0,1-1 0 0 0,7 1 0 0 0,5 0 0 0 0,-2 2 0 0 0,-2 7 0 0 0,-6 10 0 0 0,-3 9 0 0 0,-2 8 0 0 0,-3 5 0 0 0,-8 2 0 0 0,-3 6 0 0 0,-2 2 0 0 0,0 2 0 0 0,-2 4 0 0 0,2 0 0 0 0,4-3 0 0 0,-1-6 0 0 0,1-4 0 0 0,-1-2 0 0 0,0 0 0 0 0,2 0 0 0 0,2-7 0 0 0,-1-5 0 0 0,0-7 0 0 0,2-6 0 0 0,0-10 0 0 0,3-8 0 0 0,3-3 0 0 0,5-4 0 0 0,5-4 0 0 0,4-2 0 0 0,3-1 0 0 0,4 2 0 0 0,3 1 0 0 0,-1 3 0 0 0,-4 3 0 0 0,-2 4 0 0 0,-1 7 0 0 0,-4 8 0 0 0,-3 12 0 0 0,-5 7 0 0 0,-3 6 0 0 0,-1 5 0 0 0,-2 2 0 0 0,-5-2 0 0 0,0-2 0 0 0,0 1 0 0 0,-3 7 0 0 0,-2 6 0 0 0,-1 1 0 0 0,-4 2 0 0 0,-5-4 0 0 0,0-1 0 0 0,2-2 0 0 0,1-2 0 0 0,-1-2 0 0 0,1-1 0 0 0,2-2 0 0 0,4-7 0 0 0,3-9 0 0 0,5-9 0 0 0,4-6 0 0 0,4-7 0 0 0,3 3 0 0 0,4-6 0 0 0,10-4 0 0 0,5-10 0 0 0,-2-7 0 0 0,-2-5 0 0 0,-2 3 0 0 0,-3 5 0 0 0,-3 10 0 0 0,0 5 0 0 0,-2 5 0 0 0,0 4 0 0 0,-3 9 0 0 0,-6 12 0 0 0,-7 12 0 0 0,-7 3 0 0 0,-1 8 0 0 0,-2 9 0 0 0,-3 13 0 0 0,2 3 0 0 0,-4 0 0 0 0,-2-6 0 0 0,-2-4 0 0 0,1-10 0 0 0,0-7 0 0 0,3-1 0 0 0,5-2 0 0 0,5-12 0 0 0,6-11 0 0 0,5-10 0 0 0,5-5 0 0 0,0-5 0 0 0,3-3 0 0 0,0 0 0 0 0,1 0 0 0 0,5-4 0 0 0,0 0 0 0 0,-3 0 0 0 0,0 2 0 0 0,-3 2 0 0 0,0 0 0 0 0,-2-3 0 0 0,2 1 0 0 0,2 3 0 0 0,-2 2 0 0 0,-2 1 0 0 0,1 0 0 0 0,-2 0 0 0 0,-2-1 0 0 0,-2 7 0 0 0,-1 11 0 0 0,-3 14 0 0 0,-3 7 0 0 0,-5 8 0 0 0,-4 2 0 0 0,-4-1 0 0 0,1-1 0 0 0,2-2 0 0 0,5 1 0 0 0,-1-1 0 0 0,2-1 0 0 0,2-1 0 0 0,1-2 0 0 0,2-8 0 0 0,1-9 0 0 0,5-6 0 0 0,0-6 0 0 0,4-6 0 0 0,4-7 0 0 0,6-10 0 0 0,5-14 0 0 0,0-6 0 0 0,1-2 0 0 0,-1 2 0 0 0,-4 5 0 0 0,-5 7 0 0 0,-5 14 0 0 0,-5 14 0 0 0,-2 12 0 0 0,-2 9 0 0 0,0 7 0 0 0,-2 3 0 0 0,-2-2 0 0 0,-5 6 0 0 0,0 3 0 0 0,0-1 0 0 0,0-1 0 0 0,-3 2 0 0 0,0-1 0 0 0,3 2 0 0 0,0 0 0 0 0,0-3 0 0 0,3 0 0 0 0,-1-7 0 0 0,-1-1 0 0 0,3-9 0 0 0,1-9 0 0 0,2-6 0 0 0,1-8 0 0 0,4-4 0 0 0,1-2 0 0 0,1-1 0 0 0,2-1 0 0 0,1-3 0 0 0,-2-1 0 0 0,-2-6 0 0 0,-1-2 0 0 0,2 3 0 0 0,4 2 0 0 0,0 3 0 0 0,-2 9 0 0 0,-1 12 0 0 0,-6 9 0 0 0,-5 11 0 0 0,-3 10 0 0 0,-4 8 0 0 0,-2 4 0 0 0,1 0 0 0 0,-1 0 0 0 0,-1 2 0 0 0,-2-4 0 0 0,2-4 0 0 0,4-4 0 0 0,-4-6 0 0 0,2-10 0 0 0,-1-7 0 0 0,2-12 0 0 0,3-7 0 0 0,9-4 0 0 0,10-3 0 0 0,5 2 0 0 0,4-1 0 0 0,-2-12 0 0 0,1-11 0 0 0,-1 0 0 0 0,-2 0 0 0 0,0 1 0 0 0,-3 3 0 0 0,-4 6 0 0 0,0 10 0 0 0,0 10 0 0 0,-3 13 0 0 0,-1 8 0 0 0,-2 8 0 0 0,-4 4 0 0 0,-3 3 0 0 0,-3 3 0 0 0,-4 2 0 0 0,-3-4 0 0 0,1-2 0 0 0,2-2 0 0 0,4-1 0 0 0,4 1 0 0 0,1 0 0 0 0,-1 4 0 0 0,-1 1 0 0 0,1 0 0 0 0,2-1 0 0 0,-1 3 0 0 0,3 1 0 0 0,-1 5 0 0 0,1 4 0 0 0,0 7 0 0 0,-3 2 0 0 0,-2 1 0 0 0,1 3 0 0 0,1-1 0 0 0,1-5 0 0 0,0 5 0 0 0,1 3 0 0 0,4-2 0 0 0,5-11 0 0 0,1-8 0 0 0,-1-12 0 0 0,-2-12 0 0 0,2-12 0 0 0,-1-8 0 0 0,2-4 0 0 0,-1-13 0 0 0,2-5 0 0 0,0-3 0 0 0,7-9 0 0 0,2-9 0 0 0,0-24 0 0 0,2-13 0 0 0,-1-13 0 0 0,-4-4 0 0 0,4-4 0 0 0,-3 14 0 0 0,-4 14 0 0 0,-4 18 0 0 0,-7 21 0 0 0,-4 22 0 0 0,-2 19 0 0 0,0 14 0 0 0,1 10 0 0 0,1 7 0 0 0,1 8 0 0 0,0 2 0 0 0,0 1 0 0 0,-3 2 0 0 0,0 1 0 0 0,0 2 0 0 0,0-1 0 0 0,2 2 0 0 0,1 3 0 0 0,-3 1 0 0 0,-1 0 0 0 0,-3-1 0 0 0,-3-8 0 0 0,0-7 0 0 0,-2-4 0 0 0,2-1 0 0 0,-1 0 0 0 0,2 0 0 0 0,-1-6 0 0 0,1-2 0 0 0,2 1 0 0 0,3-8 0 0 0,3-7 0 0 0,0-8 0 0 0,2-10 0 0 0,0-6 0 0 0,0-5 0 0 0,4-2 0 0 0,5 4 0 0 0,0-1 0 0 0,2-2 0 0 0,0-7 0 0 0,1-5 0 0 0,-2 2 0 0 0,2 4 0 0 0,1 4 0 0 0,-1 3 0 0 0,-3 10 0 0 0,-6 12 0 0 0,-3 9 0 0 0,-3 8 0 0 0,0 6 0 0 0,-3 6 0 0 0,-4 6 0 0 0,-3 4 0 0 0,-4 4 0 0 0,-1 5 0 0 0,-3 7 0 0 0,1-8 0 0 0,-1-1 0 0 0,0-6 0 0 0,-3 2 0 0 0,2-3 0 0 0,6-12 0 0 0,11-15 0 0 0,7-12 0 0 0,4-7 0 0 0,-1-10 0 0 0,4-17 0 0 0,-1-14 0 0 0,3 1 0 0 0,-1 1 0 0 0,-3-1 0 0 0,2 2 0 0 0,-1 6 0 0 0,1 3 0 0 0,0 2 0 0 0,1 2 0 0 0,-1 2 0 0 0,-1 4 0 0 0,-4 12 0 0 0,-1 11 0 0 0,-1 18 0 0 0,-2 17 0 0 0,-3 11 0 0 0,-9 13 0 0 0,-6 8 0 0 0,2-3 0 0 0,-9 0 0 0 0,-2 0 0 0 0,-1-3 0 0 0,-2-6 0 0 0,1-5 0 0 0,2 4 0 0 0,2 1 0 0 0,1-3 0 0 0,-1-10 0 0 0,0-7 0 0 0,4-5 0 0 0,5-2 0 0 0,7-9 0 0 0,3-10 0 0 0,4-7 0 0 0,1-10 0 0 0,6-10 0 0 0,4-6 0 0 0,7-8 0 0 0,2-9 0 0 0,1-1 0 0 0,1-1 0 0 0,-1 0 0 0 0,1-9 0 0 0,1-2 0 0 0,-4 4 0 0 0,-5 7 0 0 0,-1 13 0 0 0,-2 10 0 0 0,-3 6 0 0 0,2 6 0 0 0,-2 3 0 0 0,-4 4 0 0 0,-7 3 0 0 0,-5 3 0 0 0,-5 1 0 0 0,-3 5 0 0 0,-2 5 0 0 0,-4 9 0 0 0,-2 1 0 0 0,-3 4 0 0 0,-3 12 0 0 0,-10 10 0 0 0,-2 9 0 0 0,0 8 0 0 0,1 5 0 0 0,4 0 0 0 0,6 4 0 0 0,5-4 0 0 0,3-6 0 0 0,6-10 0 0 0,6-10 0 0 0,7-15 0 0 0,3-15 0 0 0,5-17 0 0 0,6-17 0 0 0,6-11 0 0 0,3-7 0 0 0,2-9 0 0 0,8-3 0 0 0,11-3 0 0 0,4 1 0 0 0,0-6 0 0 0,-2 0 0 0 0,-3 4 0 0 0,-5 8 0 0 0,-5 10 0 0 0,-6 7 0 0 0,-4 10 0 0 0,-1 9 0 0 0,-4 4 0 0 0,-3-2 0 0 0,-7 3 0 0 0,-7 3 0 0 0,-7 6 0 0 0,-3 5 0 0 0,-7 10 0 0 0,-4 5 0 0 0,-3 3 0 0 0,-7 4 0 0 0,-8 12 0 0 0,0 5 0 0 0,5 6 0 0 0,4 1 0 0 0,6-4 0 0 0,7-5 0 0 0,8-4 0 0 0,6-7 0 0 0,8-7 0 0 0,7-12 0 0 0,6-12 0 0 0,4-4 0 0 0,6-7 0 0 0,10-10 0 0 0,2-10 0 0 0,2-9 0 0 0,-1-4 0 0 0,2-6 0 0 0,-1-1 0 0 0,-4-1 0 0 0,-3 0 0 0 0,-4 9 0 0 0,-7 10 0 0 0,-5 6 0 0 0,-4 3 0 0 0,-1 5 0 0 0,-7 3 0 0 0,-7 6 0 0 0,-10 7 0 0 0,-8 9 0 0 0,-5 8 0 0 0,-6 7 0 0 0,-13 9 0 0 0,-4 7 0 0 0,3 11 0 0 0,2 10 0 0 0,-4-1 0 0 0,0-7 0 0 0,1-8 0 0 0,5-8 0 0 0,11-6 0 0 0,11-5 0 0 0,8-3 0 0 0,11-4 0 0 0,9-9 0 0 0,8-6 0 0 0,3-5 0 0 0,7-3 0 0 0,2-11 0 0 0,4-8 0 0 0,3-7 0 0 0,7-8 0 0 0,3-4 0 0 0,-2-2 0 0 0,2-2 0 0 0,0 0 0 0 0,-3 5 0 0 0,-9 6 0 0 0,-9 4 0 0 0,-9 3 0 0 0,-3 4 0 0 0,-3-1 0 0 0,-6 6 0 0 0,-7 4 0 0 0,-6 12 0 0 0,-8 7 0 0 0,-6 9 0 0 0,-14 9 0 0 0,-9 8 0 0 0,-4 6 0 0 0,-7 4 0 0 0,-2 10 0 0 0,1 4 0 0 0,9 10 0 0 0,9 1 0 0 0,9-2 0 0 0,-1-9 0 0 0,3-6 0 0 0,6-6 0 0 0,9-8 0 0 0,13-8 0 0 0,10-9 0 0 0,12-6 0 0 0,6-12 0 0 0,3-11 0 0 0,-1-11 0 0 0,3-7 0 0 0,3-16 0 0 0,-1-5 0 0 0,5-1 0 0 0,4 2 0 0 0,4 3 0 0 0,-1 7 0 0 0,-6 7 0 0 0,-4 6 0 0 0,-1 6 0 0 0,-4 6 0 0 0,-1 6 0 0 0,-8 2 0 0 0,-5-1 0 0 0,-5-1 0 0 0,-9 0 0 0 0,-6 3 0 0 0,-10 3 0 0 0,-9 2 0 0 0,-17 8 0 0 0,-16 15 0 0 0,-7 14 0 0 0,-7 14 0 0 0,2 7 0 0 0,7 1 0 0 0,3 1 0 0 0,5-2 0 0 0,12-3 0 0 0,10-7 0 0 0,10-7 0 0 0,10-8 0 0 0,6-4 0 0 0,5-3 0 0 0,6-6 0 0 0,12-5 0 0 0,8-5 0 0 0,3-6 0 0 0,-1-7 0 0 0,0-6 0 0 0,-2-7 0 0 0,2-7 0 0 0,4-3 0 0 0,3-3 0 0 0,3 5 0 0 0,0 2 0 0 0,2 4 0 0 0,2 5 0 0 0,2 2 0 0 0,-7 0 0 0 0,-2-5 0 0 0,-4 2 0 0 0,-3 0 0 0 0,-2-3 0 0 0,-3-2 0 0 0,0 0 0 0 0,-2 3 0 0 0,1 6 0 0 0,-1 4 0 0 0,-3 9 0 0 0,-4 7 0 0 0,-5 12 0 0 0,-2 11 0 0 0,-7 10 0 0 0,-9 16 0 0 0,-14 8 0 0 0,-11 9 0 0 0,-18 0 0 0 0,-10 3 0 0 0,-4-1 0 0 0,3 3 0 0 0,1-4 0 0 0,13-11 0 0 0,11-13 0 0 0,13-11 0 0 0,10-9 0 0 0,15-12 0 0 0,15-17 0 0 0,19-11 0 0 0,7-10 0 0 0,5-20 0 0 0,0-9 0 0 0,-3-3 0 0 0,5-6 0 0 0,2 1 0 0 0,-5-2 0 0 0,-5-3 0 0 0,-10 6 0 0 0,-9 9 0 0 0,-5 5 0 0 0,-1 8 0 0 0,4 5 0 0 0,3 9 0 0 0,-3 3 0 0 0,0 3 0 0 0,-3-1 0 0 0,-4 6 0 0 0,-8 6 0 0 0,-10 9 0 0 0,-14 11 0 0 0,-14 20 0 0 0,-11 17 0 0 0,-7 11 0 0 0,-6 7 0 0 0,-2 2 0 0 0,-11 5 0 0 0,-8 12 0 0 0,5-2 0 0 0,14-11 0 0 0,14-11 0 0 0,16-15 0 0 0,13-12 0 0 0,16-12 0 0 0,13-15 0 0 0,11-15 0 0 0,13-19 0 0 0,9-12 0 0 0,6-20 0 0 0,8-15 0 0 0,1-6 0 0 0,0-1 0 0 0,-2 7 0 0 0,-11 7 0 0 0,-13 11 0 0 0,-8 11 0 0 0,-6 2 0 0 0,-4 4 0 0 0,0 4 0 0 0,-1 4 0 0 0,1 4 0 0 0,-2-3 0 0 0,-1-7 0 0 0,3 0 0 0 0,1 4 0 0 0,-1 10 0 0 0,-4 16 0 0 0,-2 15 0 0 0,-4 11 0 0 0,-9 13 0 0 0,-7 20 0 0 0,-18 21 0 0 0,-25 21 0 0 0,-23 24 0 0 0,-13 9 0 0 0,-1-4 0 0 0,2-15 0 0 0,9-18 0 0 0,19-23 0 0 0,16-21 0 0 0,19-17 0 0 0,18-20 0 0 0,18-14 0 0 0,12-15 0 0 0,9-11 0 0 0,0-8 0 0 0,0-5 0 0 0,1 0 0 0 0,-1 0 0 0 0,-2-3 0 0 0,-3 2 0 0 0,-2 4 0 0 0,-1 5 0 0 0,-5 1 0 0 0,-5-1 0 0 0,-2-3 0 0 0,6-5 0 0 0,2-7 0 0 0,5-9 0 0 0,3-5 0 0 0,0 1 0 0 0,-1-1 0 0 0,-2 1 0 0 0,0 9 0 0 0,-2 15 0 0 0,-4 15 0 0 0,-5 18 0 0 0,-4 21 0 0 0,-4 13 0 0 0,-6 22 0 0 0,-2 8 0 0 0,-8 8 0 0 0,-5 1 0 0 0,-7 0 0 0 0,-12 5 0 0 0,-4 2 0 0 0,-2-1 0 0 0,-1-3 0 0 0,1-2 0 0 0,0-1 0 0 0,0-7 0 0 0,1 2 0 0 0,4-5 0 0 0,5-14 0 0 0,3-11 0 0 0,9-9 0 0 0,10-8 0 0 0,10-8 0 0 0,8-5 0 0 0,3-12 0 0 0,3-24 0 0 0,7-18 0 0 0,2-14 0 0 0,5-3 0 0 0,7-5 0 0 0,5-14 0 0 0,5-7 0 0 0,6 3 0 0 0,9-5 0 0 0,-5 7 0 0 0,-6 11 0 0 0,-9 18 0 0 0,-11 12 0 0 0,-7 14 0 0 0,-7 8 0 0 0,-4 9 0 0 0,-2 3 0 0 0,-4 6 0 0 0,-2 16 0 0 0,-1 11 0 0 0,-2 6 0 0 0,-1 13 0 0 0,0 7 0 0 0,-3 9 0 0 0,-8 9 0 0 0,-8 5 0 0 0,-12 4 0 0 0,-6-1 0 0 0,-5-3 0 0 0,-1-2 0 0 0,-4 0 0 0 0,0-2 0 0 0,5-5 0 0 0,5-13 0 0 0,11-11 0 0 0,12-13 0 0 0,12-10 0 0 0,14-14 0 0 0,8-15 0 0 0,8-22 0 0 0,13-18 0 0 0,7-10 0 0 0,1-5 0 0 0,7-8 0 0 0,1-7 0 0 0,-6-3 0 0 0,-7 2 0 0 0,-6 6 0 0 0,-8 9 0 0 0,-8 14 0 0 0,-9 12 0 0 0,-7 11 0 0 0,-3 7 0 0 0,1 8 0 0 0,0 11 0 0 0,-1 10 0 0 0,1 10 0 0 0,-3 11 0 0 0,-2 9 0 0 0,-2 7 0 0 0,-4 16 0 0 0,-11 17 0 0 0,-11 18 0 0 0,-12 13 0 0 0,-6 0 0 0 0,-4-5 0 0 0,-4-5 0 0 0,-6-8 0 0 0,1-5 0 0 0,3-7 0 0 0,9-12 0 0 0,9-9 0 0 0,8-11 0 0 0,10-16 0 0 0,7-16 0 0 0,8-13 0 0 0,8-15 0 0 0,10-10 0 0 0,7-9 0 0 0,7-9 0 0 0,11-14 0 0 0,14-9 0 0 0,7-5 0 0 0,7-2 0 0 0,-1 1 0 0 0,-3-1 0 0 0,-9-1 0 0 0,-11 3 0 0 0,-4 1 0 0 0,-8 1 0 0 0,-6 3 0 0 0,-7 7 0 0 0,-6-4 0 0 0,-3 7 0 0 0,-8 12 0 0 0,-6 20 0 0 0,-2 25 0 0 0,-3 19 0 0 0,-2 12 0 0 0,-2 11 0 0 0,-2 10 0 0 0,-4 6 0 0 0,-8 15 0 0 0,-11 11 0 0 0,-9 10 0 0 0,-9 2 0 0 0,1-4 0 0 0,3-1 0 0 0,7-5 0 0 0,6-12 0 0 0,6-14 0 0 0,6-8 0 0 0,6-10 0 0 0,2-8 0 0 0,7-13 0 0 0,4-17 0 0 0,6-15 0 0 0,6-16 0 0 0,7-23 0 0 0,13-17 0 0 0,9-17 0 0 0,7-1 0 0 0,7-2 0 0 0,8-14 0 0 0,4-9 0 0 0,10-10 0 0 0,1 5 0 0 0,-7 6 0 0 0,-14 15 0 0 0,-14 13 0 0 0,-13 18 0 0 0,-9 16 0 0 0,-7 20 0 0 0,-3 18 0 0 0,-1 15 0 0 0,-1 16 0 0 0,1 13 0 0 0,-7 20 0 0 0,-5 19 0 0 0,-7 13 0 0 0,-17 8 0 0 0,-12 0 0 0 0,-5 1 0 0 0,4-7 0 0 0,7-6 0 0 0,5-6 0 0 0,0-9 0 0 0,6-9 0 0 0,7-7 0 0 0,8-5 0 0 0,8-8 0 0 0,4-5 0 0 0,9-13 0 0 0,5-16 0 0 0,5-18 0 0 0,5-14 0 0 0,5-9 0 0 0,6-5 0 0 0,8-12 0 0 0,15-17 0 0 0,9-16 0 0 0,4-19 0 0 0,-2-14 0 0 0,-8 4 0 0 0,-14 10 0 0 0,-10 14 0 0 0,-11 20 0 0 0,-4 14 0 0 0,-6 15 0 0 0,-5 11 0 0 0,1 7 0 0 0,-1 6 0 0 0,-1 1 0 0 0,2 6 0 0 0,0 0 0 0 0,-1 6 0 0 0,-5 16 0 0 0,-2 11 0 0 0,-4 14 0 0 0,-1 17 0 0 0,-4 12 0 0 0,-2 10 0 0 0,-10 15 0 0 0,-11 22 0 0 0,-2 3 0 0 0,0-14 0 0 0,0-14 0 0 0,-1-8 0 0 0,-1-9 0 0 0,3-10 0 0 0,4-9 0 0 0,3-11 0 0 0,4-3 0 0 0,2-4 0 0 0,8-17 0 0 0,14-18 0 0 0,10-15 0 0 0,9-14 0 0 0,17-9 0 0 0,8-15 0 0 0,3-6 0 0 0,5-15 0 0 0,6-10 0 0 0,4-28 0 0 0,-5-4 0 0 0,-12 3 0 0 0,-15 20 0 0 0,-11 19 0 0 0,-9 19 0 0 0,-7 23 0 0 0,-3 21 0 0 0,-2 17 0 0 0,-1 18 0 0 0,0 15 0 0 0,1 10 0 0 0,1 3 0 0 0,0 12 0 0 0,-3 3 0 0 0,-3 1 0 0 0,-13 4 0 0 0,-5 3 0 0 0,2-9 0 0 0,-2-3 0 0 0,-2-7 0 0 0,3-3 0 0 0,0-9 0 0 0,-5-6 0 0 0,-2-5 0 0 0,6-13 0 0 0,12-11 0 0 0,13-14 0 0 0,10-15 0 0 0,9-10 0 0 0,9-14 0 0 0,7-8 0 0 0,10-19 0 0 0,8-14 0 0 0,2-2 0 0 0,-4 5 0 0 0,-12 9 0 0 0,-6 5 0 0 0,-11 7 0 0 0,-10 12 0 0 0,-7 11 0 0 0,-3 10 0 0 0,-4 6 0 0 0,0 5 0 0 0,3 5 0 0 0,2 2 0 0 0,-4 5 0 0 0,-1-2 0 0 0,-4 3 0 0 0,-1 6 0 0 0,1 8 0 0 0,2 13 0 0 0,-3 8 0 0 0,-3 20 0 0 0,-3 17 0 0 0,-3 17 0 0 0,-2 8 0 0 0,-8 14 0 0 0,-4-1 0 0 0,-3-4 0 0 0,-3-8 0 0 0,-2-6 0 0 0,2-8 0 0 0,4-11 0 0 0,7-9 0 0 0,1-9 0 0 0,2-13 0 0 0,3-9 0 0 0,6-5 0 0 0,12-6 0 0 0,6-9 0 0 0,2-8 0 0 0,3-5 0 0 0,1-3 0 0 0,1-11 0 0 0,5-8 0 0 0,11-13 0 0 0,10-8 0 0 0,2-15 0 0 0,2-4 0 0 0,-4-9 0 0 0,-8 0 0 0 0,-8 2 0 0 0,-10 12 0 0 0,-5 9 0 0 0,-5 11 0 0 0,1 14 0 0 0,0 14 0 0 0,0 14 0 0 0,-1 12 0 0 0,-1 14 0 0 0,-1 13 0 0 0,1 14 0 0 0,-5 12 0 0 0,-3 4 0 0 0,-6-1 0 0 0,-6-4 0 0 0,-8-2 0 0 0,2-7 0 0 0,5-10 0 0 0,2-9 0 0 0,3-2 0 0 0,3-7 0 0 0,-1-4 0 0 0,-2-5 0 0 0,1-13 0 0 0,5-10 0 0 0,2-6 0 0 0,3-5 0 0 0,9-2 0 0 0,10-2 0 0 0,10-2 0 0 0,7-5 0 0 0,5-8 0 0 0,0-3 0 0 0,3-13 0 0 0,3-10 0 0 0,-7 2 0 0 0,-9 5 0 0 0,-10 5 0 0 0,-6 5 0 0 0,-7 3 0 0 0,-3 6 0 0 0,-2 13 0 0 0,0 13 0 0 0,-1 14 0 0 0,0 8 0 0 0,1 11 0 0 0,0 4 0 0 0,1 5 0 0 0,-4 5 0 0 0,-4-2 0 0 0,-4 9 0 0 0,-4 7 0 0 0,-2 1 0 0 0,-2 1 0 0 0,0-3 0 0 0,-1-3 0 0 0,0-5 0 0 0,-3-2 0 0 0,-2-2 0 0 0,5-13 0 0 0,5-14 0 0 0,6-12 0 0 0,11-9 0 0 0,8-9 0 0 0,11-8 0 0 0,5-10 0 0 0,4-7 0 0 0,-2-7 0 0 0,-2-8 0 0 0,-3-7 0 0 0,7 1 0 0 0,-3 1 0 0 0,-6 10 0 0 0,-6 9 0 0 0,-5 10 0 0 0,-8 12 0 0 0,-4 6 0 0 0,-1 3 0 0 0,3 4 0 0 0,2 8 0 0 0,0 8 0 0 0,1 6 0 0 0,-4 9 0 0 0,-1 8 0 0 0,-1 9 0 0 0,1 10 0 0 0,1 9 0 0 0,-10 7 0 0 0,-2-2 0 0 0,-3-3 0 0 0,-5-4 0 0 0,-2-5 0 0 0,-1-7 0 0 0,4-7 0 0 0,3-6 0 0 0,4-11 0 0 0,3-13 0 0 0,6-8 0 0 0,5-9 0 0 0,8-9 0 0 0,4-6 0 0 0,4-10 0 0 0,10-19 0 0 0,4-9 0 0 0,3-8 0 0 0,-3-1 0 0 0,0 5 0 0 0,-9 8 0 0 0,-9 7 0 0 0,-5 7 0 0 0,0 11 0 0 0,0 12 0 0 0,5 10 0 0 0,-1 11 0 0 0,1 7 0 0 0,2 2 0 0 0,-1 4 0 0 0,-3 4 0 0 0,-4 2 0 0 0,-1 7 0 0 0,-4 3 0 0 0,0 0 0 0 0,-1 2 0 0 0,-7 12 0 0 0,-6 4 0 0 0,-1 7 0 0 0,2 0 0 0 0,0-1 0 0 0,-5-1 0 0 0,-10 0 0 0 0,-4 0 0 0 0,1 1 0 0 0,0-8 0 0 0,4 1 0 0 0,-2-1 0 0 0,1-1 0 0 0,2 4 0 0 0,5-3 0 0 0,2-1 0 0 0,4-5 0 0 0,5 0 0 0 0,4-4 0 0 0,3-2 0 0 0,1-5 0 0 0,1 2 0 0 0,4-4 0 0 0,2-9 0 0 0,3-14 0 0 0,-1-9 0 0 0,-1-11 0 0 0,-1-11 0 0 0,-3-8 0 0 0,2-14 0 0 0,1-17 0 0 0,1-13 0 0 0,5-3 0 0 0,2 2 0 0 0,3 8 0 0 0,-2 14 0 0 0,1 12 0 0 0,0 6 0 0 0,-2 9 0 0 0,3 3 0 0 0,-1 3 0 0 0,-3 4 0 0 0,-5 10 0 0 0,-3 10 0 0 0,-2 21 0 0 0,-2 18 0 0 0,-1 9 0 0 0,-4 6 0 0 0,-5 0 0 0 0,0 7 0 0 0,-3 4 0 0 0,-2 1 0 0 0,-3 6 0 0 0,-4 0 0 0 0,-3 0 0 0 0,-4-7 0 0 0,-1-8 0 0 0,5-5 0 0 0,6-8 0 0 0,7 1 0 0 0,4-3 0 0 0,4-5 0 0 0,3-4 0 0 0,1-3 0 0 0,0 2 0 0 0,0-1 0 0 0,4-4 0 0 0,3-6 0 0 0,6-13 0 0 0,1-13 0 0 0,3-11 0 0 0,-1-16 0 0 0,-1-16 0 0 0,1-11 0 0 0,14-33 0 0 0,2-9 0 0 0,-5 2 0 0 0,-6 6 0 0 0,-9 16 0 0 0,-4 26 0 0 0,-6 26 0 0 0,-2 22 0 0 0,-1 15 0 0 0,-1 14 0 0 0,-1 17 0 0 0,-6 9 0 0 0,-2 7 0 0 0,-3 9 0 0 0,-2-1 0 0 0,-3-2 0 0 0,3-10 0 0 0,0-7 0 0 0,2-9 0 0 0,4-7 0 0 0,0-4 0 0 0,1 2 0 0 0,2-1 0 0 0,-1-1 0 0 0,0 0 0 0 0,3-1 0 0 0,0 0 0 0 0,2-1 0 0 0,0-6 0 0 0,2-10 0 0 0,3-9 0 0 0,2-6 0 0 0,7-12 0 0 0,4-10 0 0 0,7-15 0 0 0,5-17 0 0 0,7-8 0 0 0,-2-8 0 0 0,-4 3 0 0 0,-1 3 0 0 0,-10 9 0 0 0,-6 12 0 0 0,-6 12 0 0 0,-4 19 0 0 0,-3 18 0 0 0,0 19 0 0 0,-1 11 0 0 0,1 5 0 0 0,-11 4 0 0 0,-2 10 0 0 0,1 4 0 0 0,1 4 0 0 0,-2-3 0 0 0,-3 1 0 0 0,2 1 0 0 0,-1-1 0 0 0,0-2 0 0 0,-2-5 0 0 0,3-8 0 0 0,4-2 0 0 0,4-3 0 0 0,2-4 0 0 0,0-3 0 0 0,0-1 0 0 0,1 1 0 0 0,2 2 0 0 0,-1-2 0 0 0,3 1 0 0 0,0-9 0 0 0,0-10 0 0 0,0-12 0 0 0,0-9 0 0 0,0-5 0 0 0,0-6 0 0 0,3-4 0 0 0,6-12 0 0 0,3-5 0 0 0,4-4 0 0 0,-2-11 0 0 0,2-1 0 0 0,-3 3 0 0 0,-3 9 0 0 0,-4 10 0 0 0,4 11 0 0 0,-3 12 0 0 0,-3 12 0 0 0,-1 11 0 0 0,-3 11 0 0 0,0 8 0 0 0,-3 8 0 0 0,-6 10 0 0 0,-3 6 0 0 0,-2 4 0 0 0,1 7 0 0 0,-3 1 0 0 0,2-4 0 0 0,-4 1 0 0 0,-1-4 0 0 0,2-6 0 0 0,3-8 0 0 0,5-8 0 0 0,4-1 0 0 0,2 11 0 0 0,2 13 0 0 0,2 17 0 0 0,-4 22 0 0 0,-1 14 0 0 0,-3 1 0 0 0,0-2 0 0 0,0-8 0 0 0,3-13 0 0 0,1-15 0 0 0,0-15 0 0 0,6-18 0 0 0,9-14 0 0 0,1-14 0 0 0,3-16 0 0 0,-2-16 0 0 0,-3-15 0 0 0,0-10 0 0 0,-1-12 0 0 0,-4-4 0 0 0,-2-3 0 0 0,-2 8 0 0 0,0 7 0 0 0,1 5 0 0 0,1-5 0 0 0,7-5 0 0 0,1 1 0 0 0,-1 7 0 0 0,0 4 0 0 0,0 5 0 0 0,-4 4 0 0 0,-1 2 0 0 0,-7-6 0 0 0,-6 1 0 0 0,-5 2 0 0 0,-7 5 0 0 0,-1 5 0 0 0,0 7 0 0 0,0 7 0 0 0,-1 7 0 0 0,5 10 0 0 0,3 8 0 0 0,2 13 0 0 0,-1 9 0 0 0,-2 6 0 0 0,1 3 0 0 0,0 1 0 0 0,-2 0 0 0 0,-1 0 0 0 0,1-1 0 0 0,1 3 0 0 0,-1-3 0 0 0,2-5 0 0 0,-4-2 0 0 0,-2-4 0 0 0,-2-3 0 0 0,4-4 0 0 0,1-4 0 0 0,2-15 0 0 0,4-16 0 0 0,8-22 0 0 0,10-14 0 0 0,15-10 0 0 0,6-9 0 0 0,6-4 0 0 0,-1 1 0 0 0,2-6 0 0 0,-3 0 0 0 0,-3 6 0 0 0,-3 11 0 0 0,-6 8 0 0 0,-7 11 0 0 0,-6 6 0 0 0,-1 11 0 0 0,-1 15 0 0 0,-2 15 0 0 0,-2 14 0 0 0,0 10 0 0 0,-2 19 0 0 0,0 12 0 0 0,-4 13 0 0 0,-4 2 0 0 0,-5 0 0 0 0,-3 2 0 0 0,-5-1 0 0 0,-4-8 0 0 0,3-12 0 0 0,3-10 0 0 0,-1-9 0 0 0,5-8 0 0 0,0-10 0 0 0,8-8 0 0 0,3-11 0 0 0,3-8 0 0 0,2-8 0 0 0,8-7 0 0 0,4-5 0 0 0,5-4 0 0 0,9-21 0 0 0,4-13 0 0 0,0-13 0 0 0,4-13 0 0 0,-3-9 0 0 0,-8 2 0 0 0,-6 10 0 0 0,-8 16 0 0 0,-5 18 0 0 0,-7 17 0 0 0,-3 17 0 0 0,0 16 0 0 0,-1 12 0 0 0,3 6 0 0 0,0 16 0 0 0,1 8 0 0 0,1 8 0 0 0,-2 13 0 0 0,-5 7 0 0 0,-8 7 0 0 0,-3 10 0 0 0,-4 0 0 0 0,0-8 0 0 0,4-6 0 0 0,4-13 0 0 0,6-8 0 0 0,3-10 0 0 0,4-8 0 0 0,1-14 0 0 0,2-15 0 0 0,0-16 0 0 0,3-13 0 0 0,5-11 0 0 0,4-17 0 0 0,10-27 0 0 0,11-17 0 0 0,4-14 0 0 0,-2 0 0 0 0,-6 3 0 0 0,-9 12 0 0 0,-8 20 0 0 0,-6 26 0 0 0,-4 30 0 0 0,-3 30 0 0 0,-1 18 0 0 0,0 12 0 0 0,-1 1 0 0 0,-3 5 0 0 0,-7 2 0 0 0,-5-1 0 0 0,-7 6 0 0 0,-6 8 0 0 0,-5 7 0 0 0,1-1 0 0 0,1-2 0 0 0,5-8 0 0 0,2-9 0 0 0,3-11 0 0 0,9-17 0 0 0,6-16 0 0 0,8-12 0 0 0,4-7 0 0 0,6-8 0 0 0,3-14 0 0 0,3-17 0 0 0,7-13 0 0 0,4-13 0 0 0,3-5 0 0 0,-1 1 0 0 0,-5 5 0 0 0,-4 13 0 0 0,-5 21 0 0 0,-5 21 0 0 0,-7 27 0 0 0,-5 14 0 0 0,-5 13 0 0 0,-2 15 0 0 0,-2 9 0 0 0,-3 7 0 0 0,-6 11 0 0 0,-6 1 0 0 0,1-6 0 0 0,1-4 0 0 0,5-7 0 0 0,3-8 0 0 0,0-7 0 0 0,2-5 0 0 0,-2-10 0 0 0,-2-4 0 0 0,1-11 0 0 0,5-9 0 0 0,3-9 0 0 0,11-10 0 0 0,8-5 0 0 0,2-2 0 0 0,6-11 0 0 0,4-9 0 0 0,4-13 0 0 0,10-16 0 0 0,3-4 0 0 0,0-3 0 0 0,-4 3 0 0 0,-4 3 0 0 0,-8 12 0 0 0,-7 12 0 0 0,-10 16 0 0 0,-10 17 0 0 0,-7 18 0 0 0,-5 16 0 0 0,-7 16 0 0 0,-7 15 0 0 0,0 8 0 0 0,-18 10 0 0 0,-5 16 0 0 0,-9 14 0 0 0,0 1 0 0 0,0-5 0 0 0,11-12 0 0 0,14-15 0 0 0,9-16 0 0 0,11-19 0 0 0,6-18 0 0 0,10-17 0 0 0,5-19 0 0 0,5-18 0 0 0,5-12 0 0 0,13-21 0 0 0,12-11 0 0 0,3-8 0 0 0,-5-4 0 0 0,-2 0 0 0 0,-5 3 0 0 0,-6 16 0 0 0,-4 20 0 0 0,-6 24 0 0 0,-5 23 0 0 0,-4 18 0 0 0,-6 20 0 0 0,-10 12 0 0 0,-10 14 0 0 0,-15 15 0 0 0,-9 7 0 0 0,-2 0 0 0 0,-1 3 0 0 0,1-2 0 0 0,5-7 0 0 0,10-8 0 0 0,7-10 0 0 0,4-11 0 0 0,6-7 0 0 0,-2-10 0 0 0,6-12 0 0 0,8-24 0 0 0,11-27 0 0 0,15-30 0 0 0,14-19 0 0 0,7-13 0 0 0,2-5 0 0 0,12-7 0 0 0,-1 4 0 0 0,-11 13 0 0 0,-12 18 0 0 0,-10 21 0 0 0,-7 23 0 0 0,-8 22 0 0 0,-9 16 0 0 0,-7 12 0 0 0,-6 7 0 0 0,-5 17 0 0 0,-12 27 0 0 0,-8 12 0 0 0,-8 10 0 0 0,-7 5 0 0 0,-7 3 0 0 0,2-7 0 0 0,6-15 0 0 0,6-13 0 0 0,12-13 0 0 0,13-11 0 0 0,8-15 0 0 0,7-14 0 0 0,8-15 0 0 0,11-16 0 0 0,16-21 0 0 0,14-17 0 0 0,13-14 0 0 0,4-11 0 0 0,2-15 0 0 0,-3 0 0 0 0,-4 11 0 0 0,-12 18 0 0 0,-10 17 0 0 0,-10 15 0 0 0,-9 19 0 0 0,-7 16 0 0 0,-9 13 0 0 0,-2 9 0 0 0,-9 9 0 0 0,-16 16 0 0 0,-9 16 0 0 0,-12 10 0 0 0,-8 9 0 0 0,-4-1 0 0 0,-2 11 0 0 0,0 1 0 0 0,7 0 0 0 0,13-12 0 0 0,15-14 0 0 0,8-11 0 0 0,8-11 0 0 0,6-7 0 0 0,1-7 0 0 0,2-3 0 0 0,1-2 0 0 0,1-8 0 0 0,5-12 0 0 0,4-10 0 0 0,5-10 0 0 0,5-7 0 0 0,8-11 0 0 0,14-11 0 0 0,11-21 0 0 0,10-16 0 0 0,3-11 0 0 0,3-4 0 0 0,1 0 0 0 0,0 5 0 0 0,-6 11 0 0 0,-8 14 0 0 0,-11 18 0 0 0,-13 24 0 0 0,-10 18 0 0 0,-9 16 0 0 0,-7 17 0 0 0,-3 8 0 0 0,-1 4 0 0 0,-5 5 0 0 0,-8 3 0 0 0,-7 3 0 0 0,-23 9 0 0 0,-12 7 0 0 0,-12 16 0 0 0,-6 11 0 0 0,-2-1 0 0 0,5-8 0 0 0,11-14 0 0 0,14-10 0 0 0,13-12 0 0 0,12-9 0 0 0,11-3 0 0 0,2 0 0 0 0,5-3 0 0 0,-3-4 0 0 0,4-14 0 0 0,6-15 0 0 0,2-13 0 0 0,3-18 0 0 0,7-8 0 0 0,15-15 0 0 0,9-13 0 0 0,14-19 0 0 0,12-17 0 0 0,1-8 0 0 0,-3 10 0 0 0,-9 16 0 0 0,-12 13 0 0 0,-8 16 0 0 0,-4 17 0 0 0,-10 14 0 0 0,-10 17 0 0 0,-9 17 0 0 0,-6 18 0 0 0,-5 13 0 0 0,-3 4 0 0 0,-6 5 0 0 0,-4 7 0 0 0,-3 7 0 0 0,-4 9 0 0 0,-7 6 0 0 0,-8 0 0 0 0,1-3 0 0 0,-7-1 0 0 0,2-5 0 0 0,6-7 0 0 0,6-5 0 0 0,6-2 0 0 0,9-5 0 0 0,7-14 0 0 0,7-19 0 0 0,7-21 0 0 0,10-23 0 0 0,8-16 0 0 0,14-27 0 0 0,12-24 0 0 0,5-13 0 0 0,8 3 0 0 0,1 7 0 0 0,-5 13 0 0 0,-6 15 0 0 0,-7 18 0 0 0,-7 18 0 0 0,-9 19 0 0 0,-9 17 0 0 0,-6 11 0 0 0,-6 13 0 0 0,-9 8 0 0 0,-11 14 0 0 0,-13 8 0 0 0,-11 15 0 0 0,-12 8 0 0 0,-16 2 0 0 0,-1 6 0 0 0,-3 9 0 0 0,4 3 0 0 0,14-12 0 0 0,13-12 0 0 0,13-12 0 0 0,8-11 0 0 0,8-12 0 0 0,4-10 0 0 0,1-8 0 0 0,7-12 0 0 0,7-14 0 0 0,5-12 0 0 0,8-28 0 0 0,11-21 0 0 0,8-16 0 0 0,10-18 0 0 0,14-18 0 0 0,4-2 0 0 0,-3 13 0 0 0,-4 18 0 0 0,-14 23 0 0 0,-14 18 0 0 0,-11 23 0 0 0,-11 19 0 0 0,-9 15 0 0 0,-12 10 0 0 0,-6 15 0 0 0,-6 14 0 0 0,-6 17 0 0 0,-11 6 0 0 0,-4 8 0 0 0,-7 7 0 0 0,-7 6 0 0 0,1 7 0 0 0,7-4 0 0 0,11-10 0 0 0,14-15 0 0 0,6-20 0 0 0,8-14 0 0 0,2-11 0 0 0,7-11 0 0 0,6-6 0 0 0,10-11 0 0 0,6-7 0 0 0,0-6 0 0 0,0-1 0 0 0,1-9 0 0 0,3-6 0 0 0,1-6 0 0 0,7-10 0 0 0,2-4 0 0 0,1-1 0 0 0,3-3 0 0 0,1 0 0 0 0,-2 3 0 0 0,3 0 0 0 0,-2 5 0 0 0,-3 2 0 0 0,-1 11 0 0 0,-7 15 0 0 0,-7 19 0 0 0,-7 23 0 0 0,-8 17 0 0 0,-9 7 0 0 0,-7 6 0 0 0,-12 6 0 0 0,-8 9 0 0 0,-10 10 0 0 0,-3 7 0 0 0,1-8 0 0 0,-1-4 0 0 0,0-8 0 0 0,-3-4 0 0 0,7-8 0 0 0,10-8 0 0 0,11-15 0 0 0,9-16 0 0 0,9-11 0 0 0,9-10 0 0 0,16-16 0 0 0,12-14 0 0 0,6-23 0 0 0,7-21 0 0 0,9-18 0 0 0,4-6 0 0 0,-1 1 0 0 0,-6 8 0 0 0,-11 22 0 0 0,-1 25 0 0 0,-4 21 0 0 0,-10 19 0 0 0,-8 22 0 0 0,-9 18 0 0 0,-12 7 0 0 0,-10 4 0 0 0,-6 8 0 0 0,-4 5 0 0 0,-5 5 0 0 0,-2-1 0 0 0,-2-2 0 0 0,-3 7 0 0 0,-4 1 0 0 0,-1-4 0 0 0,-1-4 0 0 0,1-1 0 0 0,9-6 0 0 0,2-9 0 0 0,5-16 0 0 0,6-14 0 0 0,10-11 0 0 0,6-10 0 0 0,6-3 0 0 0,6-4 0 0 0,7-7 0 0 0,4-10 0 0 0,2-9 0 0 0,6-2 0 0 0,2-6 0 0 0,-2-5 0 0 0,-1-1 0 0 0,-1 2 0 0 0,-1 5 0 0 0,-5 5 0 0 0,-4 7 0 0 0,2 9 0 0 0,-2 4 0 0 0,-1 10 0 0 0,-4 10 0 0 0,-4 11 0 0 0,-4 9 0 0 0,-2 5 0 0 0,-10 4 0 0 0,-3 10 0 0 0,0 2 0 0 0,-2 7 0 0 0,-7 3 0 0 0,-3 9 0 0 0,-7 9 0 0 0,-11 8 0 0 0,-1 4 0 0 0,-1-7 0 0 0,6-9 0 0 0,3-8 0 0 0,3-11 0 0 0,3-6 0 0 0,10-10 0 0 0,7-11 0 0 0,9-14 0 0 0,7-13 0 0 0,7-9 0 0 0,3-9 0 0 0,3-4 0 0 0,2-2 0 0 0,0-1 0 0 0,3-3 0 0 0,-3 3 0 0 0,-1 8 0 0 0,-4 14 0 0 0,-6 14 0 0 0,-4 11 0 0 0,-4 16 0 0 0,-5 4 0 0 0,-2 4 0 0 0,-5-1 0 0 0,0-3 0 0 0,-2-2 0 0 0,-2-4 0 0 0,-4-6 0 0 0,-1-4 0 0 0,-1-15 0 0 0,-1-16 0 0 0,3-3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20T16:20:47.07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24694 3704 16383 0 0,'0'0'0'0'0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20T16:20:47.07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8396 2505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20T16:20:47.0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8396 2505 16383 0 0,'0'0'0'0'0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20T16:20:47.08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6332 5045 16383 0 0,'0'0'0'0'0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20T16:20:47.08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4251 2840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79281" y="4715154"/>
            <a:ext cx="4865156" cy="4466987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969897" y="9430306"/>
            <a:ext cx="827778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>
                <a:latin typeface="+mn-lt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696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86" y="2786400"/>
            <a:ext cx="7500939" cy="416138"/>
          </a:xfrm>
        </p:spPr>
        <p:txBody>
          <a:bodyPr/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IE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675" y="3217050"/>
            <a:ext cx="7500938" cy="27135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IE" noProof="0"/>
              <a:t>Click to edit Master subtitle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828688" y="4111318"/>
            <a:ext cx="4679325" cy="734531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2pPr>
            <a:lvl3pPr marL="0" indent="0">
              <a:spcBef>
                <a:spcPts val="567"/>
              </a:spcBef>
              <a:buNone/>
              <a:defRPr sz="14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4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/>
              <a:t>Click to edit Master text styles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</p:txBody>
      </p:sp>
      <p:pic>
        <p:nvPicPr>
          <p:cNvPr id="10" name="Picture 9" descr="Trinity College Dubli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7" y="381655"/>
            <a:ext cx="3039743" cy="819370"/>
          </a:xfrm>
          <a:prstGeom prst="rect">
            <a:avLst/>
          </a:prstGeom>
        </p:spPr>
      </p:pic>
      <p:pic>
        <p:nvPicPr>
          <p:cNvPr id="155" name="Graphic 154">
            <a:extLst>
              <a:ext uri="{FF2B5EF4-FFF2-40B4-BE49-F238E27FC236}">
                <a16:creationId xmlns:a16="http://schemas.microsoft.com/office/drawing/2014/main" id="{D207F4AF-8BD7-37FD-EC60-1346BBE90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36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07" t="3474" r="80408" b="-2060"/>
          <a:stretch/>
        </p:blipFill>
        <p:spPr>
          <a:xfrm>
            <a:off x="5018567" y="1"/>
            <a:ext cx="41254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7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98" y="54388"/>
            <a:ext cx="7803881" cy="994886"/>
          </a:xfrm>
        </p:spPr>
        <p:txBody>
          <a:bodyPr anchor="b">
            <a:normAutofit/>
          </a:bodyPr>
          <a:lstStyle>
            <a:lvl1pPr>
              <a:defRPr sz="2100" baseline="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83514" y="1532572"/>
            <a:ext cx="7803881" cy="2944100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500"/>
            </a:lvl1pPr>
            <a:lvl2pPr marL="514350" indent="-171450">
              <a:lnSpc>
                <a:spcPct val="100000"/>
              </a:lnSpc>
              <a:spcBef>
                <a:spcPts val="375"/>
              </a:spcBef>
              <a:spcAft>
                <a:spcPts val="450"/>
              </a:spcAft>
              <a:defRPr sz="1500"/>
            </a:lvl2pPr>
            <a:lvl3pPr marL="857250" indent="-171450">
              <a:lnSpc>
                <a:spcPct val="100000"/>
              </a:lnSpc>
              <a:spcBef>
                <a:spcPts val="375"/>
              </a:spcBef>
              <a:spcAft>
                <a:spcPts val="450"/>
              </a:spcAft>
              <a:defRPr sz="1500"/>
            </a:lvl3pPr>
            <a:lvl4pPr marL="1200150" indent="-171450">
              <a:lnSpc>
                <a:spcPct val="100000"/>
              </a:lnSpc>
              <a:spcBef>
                <a:spcPts val="375"/>
              </a:spcBef>
              <a:spcAft>
                <a:spcPts val="450"/>
              </a:spcAft>
              <a:defRPr sz="1500"/>
            </a:lvl4pPr>
            <a:lvl5pPr marL="1543050" indent="-171450">
              <a:lnSpc>
                <a:spcPct val="100000"/>
              </a:lnSpc>
              <a:spcBef>
                <a:spcPts val="375"/>
              </a:spcBef>
              <a:spcAft>
                <a:spcPts val="450"/>
              </a:spcAft>
              <a:defRPr sz="15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514" y="4684967"/>
            <a:ext cx="2002536" cy="273844"/>
          </a:xfrm>
        </p:spPr>
        <p:txBody>
          <a:bodyPr/>
          <a:lstStyle>
            <a:lvl1pPr>
              <a:defRPr sz="105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54646" y="4684967"/>
            <a:ext cx="2057400" cy="27384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32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5" y="1302191"/>
            <a:ext cx="7500938" cy="3030141"/>
          </a:xfrm>
        </p:spPr>
        <p:txBody>
          <a:bodyPr/>
          <a:lstStyle/>
          <a:p>
            <a:pPr lvl="0"/>
            <a:r>
              <a:rPr lang="en-IE" noProof="0"/>
              <a:t>Click to edit Master text styles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61A7A-40F1-0B45-8A82-94DCCA5E7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IE" noProof="0" smtClean="0"/>
              <a:pPr/>
              <a:t>‹#›</a:t>
            </a:fld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357300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2 Column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545078"/>
            <a:ext cx="9144000" cy="597231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endParaRPr lang="en-GB" sz="1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noProof="0"/>
              <a:t>Click to edit Master title style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IE" noProof="0"/>
              <a:t>Click to edit Master text styles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5" y="1302192"/>
            <a:ext cx="7500938" cy="2891980"/>
          </a:xfrm>
        </p:spPr>
        <p:txBody>
          <a:bodyPr/>
          <a:lstStyle/>
          <a:p>
            <a:pPr lvl="0"/>
            <a:r>
              <a:rPr lang="en-IE" noProof="0"/>
              <a:t>Click to edit Master text styles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pic>
        <p:nvPicPr>
          <p:cNvPr id="11" name="Picture 10" descr="TCD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8" y="4642666"/>
            <a:ext cx="1585894" cy="427482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1145CB8-4673-6A47-9176-F0CB30737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IE" noProof="0" smtClean="0"/>
              <a:pPr/>
              <a:t>‹#›</a:t>
            </a:fld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420921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&amp; 2 Column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6" y="1410807"/>
            <a:ext cx="3933824" cy="2372524"/>
          </a:xfrm>
        </p:spPr>
        <p:txBody>
          <a:bodyPr/>
          <a:lstStyle>
            <a:lvl1pPr marL="276225" indent="-276225">
              <a:spcBef>
                <a:spcPts val="900"/>
              </a:spcBef>
              <a:buClr>
                <a:schemeClr val="tx2"/>
              </a:buClr>
              <a:buFont typeface="Arial" panose="020B0604020202020204" pitchFamily="34" charset="0"/>
              <a:buChar char="‒"/>
              <a:defRPr sz="1600" b="0"/>
            </a:lvl1pPr>
            <a:lvl2pPr marL="625475" indent="-233363">
              <a:buFont typeface="Arial" panose="020B0604020202020204" pitchFamily="34" charset="0"/>
              <a:buChar char="•"/>
              <a:defRPr sz="1600"/>
            </a:lvl2pPr>
            <a:lvl3pPr marL="912813" indent="-222250">
              <a:defRPr sz="1600"/>
            </a:lvl3pPr>
            <a:lvl4pPr marL="1128713" indent="-190500">
              <a:defRPr sz="1600"/>
            </a:lvl4pPr>
            <a:lvl5pPr marL="1439863" indent="-185738">
              <a:defRPr sz="1600"/>
            </a:lvl5pPr>
          </a:lstStyle>
          <a:p>
            <a:pPr lvl="0"/>
            <a:r>
              <a:rPr lang="en-IE" noProof="0"/>
              <a:t>Click to edit Master text styles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IE" noProof="0"/>
              <a:t>Click to edit Master text styles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14901" y="1410807"/>
            <a:ext cx="3934800" cy="2372524"/>
          </a:xfrm>
        </p:spPr>
        <p:txBody>
          <a:bodyPr/>
          <a:lstStyle>
            <a:lvl1pPr marL="276225" indent="-276225">
              <a:spcBef>
                <a:spcPts val="900"/>
              </a:spcBef>
              <a:buClr>
                <a:schemeClr val="tx2"/>
              </a:buClr>
              <a:buFont typeface="Arial" panose="020B0604020202020204" pitchFamily="34" charset="0"/>
              <a:buChar char="‒"/>
              <a:defRPr sz="1600" b="0"/>
            </a:lvl1pPr>
            <a:lvl2pPr marL="625475" indent="-233363">
              <a:buFont typeface="Arial" panose="020B0604020202020204" pitchFamily="34" charset="0"/>
              <a:buChar char="•"/>
              <a:defRPr sz="1600"/>
            </a:lvl2pPr>
            <a:lvl3pPr marL="912813" indent="-222250">
              <a:defRPr sz="1600"/>
            </a:lvl3pPr>
            <a:lvl4pPr marL="1128713" indent="-190500">
              <a:defRPr sz="1600"/>
            </a:lvl4pPr>
            <a:lvl5pPr marL="1439863" indent="-185738">
              <a:defRPr sz="1600"/>
            </a:lvl5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0" y="4545078"/>
            <a:ext cx="9144000" cy="597231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endParaRPr lang="en-GB" sz="1000"/>
          </a:p>
        </p:txBody>
      </p:sp>
      <p:pic>
        <p:nvPicPr>
          <p:cNvPr id="9" name="Picture 8" descr="TCD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8" y="4642666"/>
            <a:ext cx="1585894" cy="427482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8D990A1-B68F-2A49-BE34-734A4A613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IE" noProof="0" smtClean="0"/>
              <a:pPr/>
              <a:t>‹#›</a:t>
            </a:fld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297191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939200" y="1078712"/>
            <a:ext cx="4204800" cy="3807619"/>
          </a:xfrm>
          <a:solidFill>
            <a:schemeClr val="accent4"/>
          </a:solidFill>
        </p:spPr>
        <p:txBody>
          <a:bodyPr tIns="0" anchor="ctr" anchorCtr="0"/>
          <a:lstStyle>
            <a:lvl1pPr algn="ctr">
              <a:defRPr sz="1600" b="0">
                <a:solidFill>
                  <a:schemeClr val="accent3"/>
                </a:solidFill>
              </a:defRPr>
            </a:lvl1pPr>
          </a:lstStyle>
          <a:p>
            <a:r>
              <a:rPr lang="en-GB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83" y="1428750"/>
            <a:ext cx="3819525" cy="2990766"/>
          </a:xfrm>
        </p:spPr>
        <p:txBody>
          <a:bodyPr/>
          <a:lstStyle>
            <a:lvl1pPr marL="238125" indent="-238125">
              <a:spcBef>
                <a:spcPts val="850"/>
              </a:spcBef>
              <a:buClr>
                <a:schemeClr val="tx2"/>
              </a:buClr>
              <a:buFont typeface="Calibri" panose="020F0502020204030204" pitchFamily="34" charset="0"/>
              <a:buChar char="–"/>
              <a:defRPr sz="1600" b="0"/>
            </a:lvl1pPr>
            <a:lvl2pPr marL="503238" indent="-207963">
              <a:spcBef>
                <a:spcPts val="0"/>
              </a:spcBef>
              <a:spcAft>
                <a:spcPts val="567"/>
              </a:spcAft>
              <a:defRPr sz="1600" b="0"/>
            </a:lvl2pPr>
            <a:lvl3pPr>
              <a:defRPr sz="1400" b="0"/>
            </a:lvl3pPr>
            <a:lvl4pPr>
              <a:defRPr sz="1400" b="0"/>
            </a:lvl4pPr>
            <a:lvl5pPr>
              <a:defRPr sz="1400" b="0"/>
            </a:lvl5pPr>
          </a:lstStyle>
          <a:p>
            <a:pPr lvl="0"/>
            <a:r>
              <a:rPr lang="en-IE" noProof="0"/>
              <a:t>Click to edit Master text styles</a:t>
            </a:r>
          </a:p>
          <a:p>
            <a:pPr lvl="1"/>
            <a:r>
              <a:rPr lang="en-IE" noProof="0"/>
              <a:t>Second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873500"/>
            <a:ext cx="9144000" cy="270000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A149838-4667-8C41-A6F0-AC61A4FAC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IE" noProof="0" smtClean="0"/>
              <a:pPr/>
              <a:t>‹#›</a:t>
            </a:fld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128236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078712"/>
            <a:ext cx="9144000" cy="3807619"/>
          </a:xfrm>
          <a:solidFill>
            <a:schemeClr val="accent4"/>
          </a:solidFill>
        </p:spPr>
        <p:txBody>
          <a:bodyPr tIns="0" anchor="ctr" anchorCtr="0"/>
          <a:lstStyle>
            <a:lvl1pPr algn="ctr">
              <a:defRPr sz="1600" b="0">
                <a:solidFill>
                  <a:schemeClr val="accent3"/>
                </a:solidFill>
              </a:defRPr>
            </a:lvl1pPr>
          </a:lstStyle>
          <a:p>
            <a:r>
              <a:rPr lang="en-GB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noProof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873500"/>
            <a:ext cx="9144000" cy="270000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50068A-6AF5-9545-B42A-0DF4DC426C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IE" noProof="0" smtClean="0"/>
              <a:pPr/>
              <a:t>‹#›</a:t>
            </a:fld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313861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849E72E-C733-74BC-F8B2-07B1C554E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36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407" t="3474" r="80408" b="-2060"/>
          <a:stretch/>
        </p:blipFill>
        <p:spPr>
          <a:xfrm>
            <a:off x="5018567" y="1"/>
            <a:ext cx="4125433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86" y="2786400"/>
            <a:ext cx="7500939" cy="416138"/>
          </a:xfrm>
        </p:spPr>
        <p:txBody>
          <a:bodyPr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IE" noProof="0"/>
              <a:t>Click to edit Master title style</a:t>
            </a:r>
          </a:p>
        </p:txBody>
      </p:sp>
      <p:pic>
        <p:nvPicPr>
          <p:cNvPr id="5" name="Picture 4" descr="Trinity College Dublin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7" y="381655"/>
            <a:ext cx="3039743" cy="8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8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noProof="0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01D4001-B407-4A4F-9142-F1AD168EA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IE" noProof="0" smtClean="0"/>
              <a:pPr/>
              <a:t>‹#›</a:t>
            </a:fld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75774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066" y="667365"/>
            <a:ext cx="7492181" cy="2698955"/>
          </a:xfrm>
        </p:spPr>
        <p:txBody>
          <a:bodyPr anchor="t">
            <a:normAutofit/>
          </a:bodyPr>
          <a:lstStyle>
            <a:lvl1pPr algn="l">
              <a:defRPr sz="40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066" y="3366319"/>
            <a:ext cx="5243832" cy="977081"/>
          </a:xfrm>
        </p:spPr>
        <p:txBody>
          <a:bodyPr anchor="b"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1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8686" y="270000"/>
            <a:ext cx="7500939" cy="4212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IE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675" y="1303403"/>
            <a:ext cx="7500938" cy="3072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IE" noProof="0"/>
              <a:t>Click to edit Master text styles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4873500"/>
            <a:ext cx="9144000" cy="270000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25E529-5F0B-4D4A-84B9-75C65BFBA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IE" noProof="0" smtClean="0"/>
              <a:pPr/>
              <a:t>‹#›</a:t>
            </a:fld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0" r:id="rId3"/>
    <p:sldLayoutId id="2147483661" r:id="rId4"/>
    <p:sldLayoutId id="2147483657" r:id="rId5"/>
    <p:sldLayoutId id="2147483658" r:id="rId6"/>
    <p:sldLayoutId id="2147483659" r:id="rId7"/>
    <p:sldLayoutId id="2147483654" r:id="rId8"/>
    <p:sldLayoutId id="2147483662" r:id="rId9"/>
    <p:sldLayoutId id="2147483679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417"/>
        </a:spcBef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17500" indent="-31750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68325" indent="-22225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84225" indent="-201613" algn="l" defTabSz="914400" rtl="0" eaLnBrk="1" latinLnBrk="0" hangingPunct="1">
        <a:spcBef>
          <a:spcPts val="1134"/>
        </a:spcBef>
        <a:buClr>
          <a:schemeClr val="tx2"/>
        </a:buClr>
        <a:buFont typeface="Minion Pro" pitchFamily="18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00125" indent="-185738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10.png"/><Relationship Id="rId7" Type="http://schemas.openxmlformats.org/officeDocument/2006/relationships/image" Target="../media/image13.png"/><Relationship Id="rId12" Type="http://schemas.openxmlformats.org/officeDocument/2006/relationships/image" Target="../media/image1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0.xml"/><Relationship Id="rId6" Type="http://schemas.openxmlformats.org/officeDocument/2006/relationships/customXml" Target="../ink/ink3.xml"/><Relationship Id="rId11" Type="http://schemas.openxmlformats.org/officeDocument/2006/relationships/customXml" Target="../ink/ink7.xml"/><Relationship Id="rId5" Type="http://schemas.openxmlformats.org/officeDocument/2006/relationships/image" Target="../media/image120.png"/><Relationship Id="rId10" Type="http://schemas.openxmlformats.org/officeDocument/2006/relationships/customXml" Target="../ink/ink6.xml"/><Relationship Id="rId4" Type="http://schemas.openxmlformats.org/officeDocument/2006/relationships/customXml" Target="../ink/ink2.xml"/><Relationship Id="rId9" Type="http://schemas.openxmlformats.org/officeDocument/2006/relationships/customXml" Target="../ink/ink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noProof="0" dirty="0"/>
              <a:t>Open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noProof="0"/>
              <a:t>Floorplan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28688" y="3952068"/>
            <a:ext cx="4679325" cy="836909"/>
          </a:xfrm>
        </p:spPr>
        <p:txBody>
          <a:bodyPr anchor="b"/>
          <a:lstStyle/>
          <a:p>
            <a:r>
              <a:rPr lang="en-IE" sz="1600" noProof="0"/>
              <a:t>November 21 2026 </a:t>
            </a:r>
          </a:p>
          <a:p>
            <a:r>
              <a:rPr lang="en-GB" sz="1600"/>
              <a:t>Time: 10:00am – 16:30pm</a:t>
            </a:r>
          </a:p>
          <a:p>
            <a:endParaRPr lang="en-IE" sz="1600" noProof="0"/>
          </a:p>
        </p:txBody>
      </p:sp>
    </p:spTree>
    <p:extLst>
      <p:ext uri="{BB962C8B-B14F-4D97-AF65-F5344CB8AC3E}">
        <p14:creationId xmlns:p14="http://schemas.microsoft.com/office/powerpoint/2010/main" val="1772792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F10EE-9B74-4E29-7F95-777577A01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1591760-38C3-C5BA-15B8-4AA873DE0CF3}"/>
              </a:ext>
            </a:extLst>
          </p:cNvPr>
          <p:cNvSpPr txBox="1">
            <a:spLocks/>
          </p:cNvSpPr>
          <p:nvPr/>
        </p:nvSpPr>
        <p:spPr>
          <a:xfrm>
            <a:off x="415503" y="432018"/>
            <a:ext cx="4573128" cy="47614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00457C"/>
                </a:solidFill>
                <a:latin typeface="Calibri"/>
              </a:rPr>
              <a:t>Trinity Business School Foyer 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7BA427-0FC8-9311-6F80-EDDBF0E4849D}"/>
              </a:ext>
            </a:extLst>
          </p:cNvPr>
          <p:cNvSpPr txBox="1"/>
          <p:nvPr/>
        </p:nvSpPr>
        <p:spPr>
          <a:xfrm rot="10800000">
            <a:off x="6330728" y="2596267"/>
            <a:ext cx="2261763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Segoe UI"/>
              <a:ea typeface="Segoe UI"/>
              <a:cs typeface="Segoe UI"/>
            </a:endParaRPr>
          </a:p>
          <a:p>
            <a:r>
              <a:rPr lang="en-US" dirty="0">
                <a:latin typeface="Segoe UI"/>
                <a:ea typeface="Segoe UI"/>
                <a:cs typeface="Segoe UI"/>
              </a:rPr>
              <a:t>⦿════⦿</a:t>
            </a:r>
          </a:p>
          <a:p>
            <a:r>
              <a:rPr lang="en-US" dirty="0">
                <a:latin typeface="Segoe UI"/>
                <a:ea typeface="Segoe UI"/>
                <a:cs typeface="Segoe UI"/>
              </a:rPr>
              <a:t>⦿════⦿</a:t>
            </a:r>
          </a:p>
          <a:p>
            <a:r>
              <a:rPr lang="en-US" dirty="0">
                <a:latin typeface="Segoe UI"/>
                <a:ea typeface="Segoe UI"/>
                <a:cs typeface="Segoe UI"/>
              </a:rPr>
              <a:t>⦿════⦿</a:t>
            </a:r>
          </a:p>
          <a:p>
            <a:r>
              <a:rPr lang="en-US" dirty="0">
                <a:latin typeface="Segoe UI"/>
                <a:ea typeface="Segoe UI"/>
                <a:cs typeface="Segoe UI"/>
              </a:rPr>
              <a:t>⦿════⦿</a:t>
            </a:r>
            <a:endParaRPr lang="en-US" b="0" i="0" dirty="0">
              <a:latin typeface="Segoe UI"/>
              <a:ea typeface="Segoe UI"/>
              <a:cs typeface="Segoe UI"/>
            </a:endParaRPr>
          </a:p>
          <a:p>
            <a:pPr algn="ctr"/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F2D064-8716-35D5-ED7A-07EB910149F6}"/>
              </a:ext>
            </a:extLst>
          </p:cNvPr>
          <p:cNvSpPr/>
          <p:nvPr/>
        </p:nvSpPr>
        <p:spPr>
          <a:xfrm>
            <a:off x="7621582" y="2026555"/>
            <a:ext cx="827856" cy="520679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sz="1000" dirty="0">
                <a:solidFill>
                  <a:srgbClr val="00457C"/>
                </a:solidFill>
                <a:latin typeface="Calibri"/>
              </a:rPr>
              <a:t>Stairs</a:t>
            </a:r>
            <a:r>
              <a:rPr lang="en-IE" sz="1000" dirty="0">
                <a:solidFill>
                  <a:srgbClr val="00457C"/>
                </a:solidFill>
                <a:latin typeface="Calibri"/>
              </a:rPr>
              <a:t> to theatres </a:t>
            </a:r>
            <a:endParaRPr sz="1000" dirty="0">
              <a:solidFill>
                <a:srgbClr val="00457C"/>
              </a:solidFill>
              <a:latin typeface="Calibri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E634F6A-C5AF-E23A-549C-EEA5BDF13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289" y="1629959"/>
            <a:ext cx="420460" cy="30616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B0B1433-B521-16E8-F7BB-C1C178274144}"/>
              </a:ext>
            </a:extLst>
          </p:cNvPr>
          <p:cNvSpPr/>
          <p:nvPr/>
        </p:nvSpPr>
        <p:spPr>
          <a:xfrm>
            <a:off x="5709600" y="1600123"/>
            <a:ext cx="826647" cy="52067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1200" dirty="0">
              <a:solidFill>
                <a:srgbClr val="00457C"/>
              </a:solidFill>
              <a:latin typeface="Calibri"/>
            </a:endParaRPr>
          </a:p>
          <a:p>
            <a:endParaRPr lang="en-US" sz="1200" dirty="0">
              <a:solidFill>
                <a:srgbClr val="00457C"/>
              </a:solidFill>
              <a:latin typeface="Calibri"/>
            </a:endParaRPr>
          </a:p>
          <a:p>
            <a:r>
              <a:rPr lang="en-US" sz="1200" dirty="0">
                <a:solidFill>
                  <a:srgbClr val="00457C"/>
                </a:solidFill>
                <a:latin typeface="Calibri"/>
              </a:rPr>
              <a:t>    </a:t>
            </a:r>
            <a:r>
              <a:rPr lang="en-US" sz="1000" dirty="0">
                <a:solidFill>
                  <a:srgbClr val="00457C"/>
                </a:solidFill>
                <a:latin typeface="Calibri"/>
              </a:rPr>
              <a:t>Reception</a:t>
            </a:r>
            <a:endParaRPr lang="en-US" sz="1000" dirty="0">
              <a:ea typeface="Calibri"/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07DB43-416A-5D9E-0A0D-1A50848C2F01}"/>
              </a:ext>
            </a:extLst>
          </p:cNvPr>
          <p:cNvSpPr/>
          <p:nvPr/>
        </p:nvSpPr>
        <p:spPr>
          <a:xfrm>
            <a:off x="5086180" y="2740532"/>
            <a:ext cx="623420" cy="520680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Calibri"/>
              </a:rPr>
              <a:t>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9691A8-9A14-730A-B146-0F72B41BB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72000" y="1817029"/>
            <a:ext cx="980102" cy="5206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B8DD26-210A-6D1A-04A6-9C4591AE1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289" y="3759050"/>
            <a:ext cx="1217913" cy="6470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BD1E3D4-5EE6-545B-F842-D8A02F84A5FA}"/>
              </a:ext>
            </a:extLst>
          </p:cNvPr>
          <p:cNvSpPr/>
          <p:nvPr/>
        </p:nvSpPr>
        <p:spPr>
          <a:xfrm>
            <a:off x="4572000" y="1231200"/>
            <a:ext cx="4176000" cy="3336295"/>
          </a:xfrm>
          <a:prstGeom prst="rect">
            <a:avLst/>
          </a:prstGeom>
          <a:noFill/>
          <a:ln w="22225">
            <a:solidFill>
              <a:schemeClr val="tx1">
                <a:alpha val="9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BE6F065-8D25-BEE9-D684-ADA7EE2BA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333976"/>
              </p:ext>
            </p:extLst>
          </p:nvPr>
        </p:nvGraphicFramePr>
        <p:xfrm>
          <a:off x="253502" y="1587317"/>
          <a:ext cx="4176000" cy="1685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2606306545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1411968423"/>
                    </a:ext>
                  </a:extLst>
                </a:gridCol>
              </a:tblGrid>
              <a:tr h="311477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33063"/>
                  </a:ext>
                </a:extLst>
              </a:tr>
              <a:tr h="27638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posters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1 x 3m stand for A0  posters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13701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4 foot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052589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31574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16808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External pavement 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4258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64E37D9-278E-BF44-93B7-3221AE21EEDE}"/>
              </a:ext>
            </a:extLst>
          </p:cNvPr>
          <p:cNvSpPr txBox="1"/>
          <p:nvPr/>
        </p:nvSpPr>
        <p:spPr>
          <a:xfrm>
            <a:off x="5986336" y="2745458"/>
            <a:ext cx="124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b="1" dirty="0"/>
              <a:t>TBS FOYER</a:t>
            </a:r>
          </a:p>
        </p:txBody>
      </p:sp>
    </p:spTree>
    <p:extLst>
      <p:ext uri="{BB962C8B-B14F-4D97-AF65-F5344CB8AC3E}">
        <p14:creationId xmlns:p14="http://schemas.microsoft.com/office/powerpoint/2010/main" val="1649245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65303-6ECA-C17B-DE9A-7EC6AFCD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98" y="-133842"/>
            <a:ext cx="8430502" cy="994886"/>
          </a:xfrm>
        </p:spPr>
        <p:txBody>
          <a:bodyPr>
            <a:normAutofit/>
          </a:bodyPr>
          <a:lstStyle/>
          <a:p>
            <a:r>
              <a:rPr sz="2000" dirty="0">
                <a:solidFill>
                  <a:srgbClr val="00457C"/>
                </a:solidFill>
                <a:latin typeface="Calibri"/>
              </a:rPr>
              <a:t>School of Nursing and Midwifery</a:t>
            </a:r>
            <a:r>
              <a:rPr lang="en-IE" sz="2000" dirty="0">
                <a:solidFill>
                  <a:srgbClr val="00457C"/>
                </a:solidFill>
                <a:latin typeface="Calibri"/>
              </a:rPr>
              <a:t> – Foyer and 1</a:t>
            </a:r>
            <a:r>
              <a:rPr lang="en-IE" sz="2000" baseline="30000" dirty="0">
                <a:solidFill>
                  <a:srgbClr val="00457C"/>
                </a:solidFill>
                <a:latin typeface="Calibri"/>
              </a:rPr>
              <a:t>st</a:t>
            </a:r>
            <a:r>
              <a:rPr lang="en-IE" sz="2000" dirty="0">
                <a:solidFill>
                  <a:srgbClr val="00457C"/>
                </a:solidFill>
                <a:latin typeface="Calibri"/>
              </a:rPr>
              <a:t> Floor  - 6 information stands</a:t>
            </a:r>
            <a:endParaRPr sz="2000" dirty="0">
              <a:solidFill>
                <a:srgbClr val="00457C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9A9361-FC85-522B-E622-8F14D2AB4C8D}"/>
              </a:ext>
            </a:extLst>
          </p:cNvPr>
          <p:cNvSpPr/>
          <p:nvPr/>
        </p:nvSpPr>
        <p:spPr>
          <a:xfrm>
            <a:off x="5342949" y="1165733"/>
            <a:ext cx="3038400" cy="1253467"/>
          </a:xfrm>
          <a:prstGeom prst="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6BB711-5323-180A-3573-1C2B39012A2E}"/>
              </a:ext>
            </a:extLst>
          </p:cNvPr>
          <p:cNvSpPr/>
          <p:nvPr/>
        </p:nvSpPr>
        <p:spPr>
          <a:xfrm>
            <a:off x="6048000" y="1267647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AC77B9-CCFA-C235-A6A8-13F3A96D0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861733" y="1762901"/>
            <a:ext cx="678682" cy="3605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D340764-97A5-57FE-4052-0A11E82C2796}"/>
              </a:ext>
            </a:extLst>
          </p:cNvPr>
          <p:cNvSpPr/>
          <p:nvPr/>
        </p:nvSpPr>
        <p:spPr>
          <a:xfrm>
            <a:off x="6602949" y="1267647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0545D7-C035-CA06-57D3-24269815DB9D}"/>
              </a:ext>
            </a:extLst>
          </p:cNvPr>
          <p:cNvSpPr/>
          <p:nvPr/>
        </p:nvSpPr>
        <p:spPr>
          <a:xfrm>
            <a:off x="5565600" y="3977765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83D82D-6083-7362-EEF3-19AE6AC2B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458" y="3977767"/>
            <a:ext cx="678682" cy="36054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8FF473-B870-4E40-939A-D23D5CC45A29}"/>
              </a:ext>
            </a:extLst>
          </p:cNvPr>
          <p:cNvSpPr/>
          <p:nvPr/>
        </p:nvSpPr>
        <p:spPr>
          <a:xfrm>
            <a:off x="5529600" y="3402192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9183A3-8687-7235-002D-B51B9C113222}"/>
              </a:ext>
            </a:extLst>
          </p:cNvPr>
          <p:cNvSpPr/>
          <p:nvPr/>
        </p:nvSpPr>
        <p:spPr>
          <a:xfrm>
            <a:off x="5342949" y="3142972"/>
            <a:ext cx="3038400" cy="1253467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64C561-9DED-0D11-67F7-03BBC537AAF4}"/>
              </a:ext>
            </a:extLst>
          </p:cNvPr>
          <p:cNvSpPr/>
          <p:nvPr/>
        </p:nvSpPr>
        <p:spPr>
          <a:xfrm>
            <a:off x="7048800" y="3279070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BB8489-B674-89F9-CDD7-08C73BB53948}"/>
              </a:ext>
            </a:extLst>
          </p:cNvPr>
          <p:cNvSpPr/>
          <p:nvPr/>
        </p:nvSpPr>
        <p:spPr>
          <a:xfrm>
            <a:off x="6343749" y="3279070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2107D0-7989-982A-7253-72425F912FE0}"/>
              </a:ext>
            </a:extLst>
          </p:cNvPr>
          <p:cNvSpPr txBox="1"/>
          <p:nvPr/>
        </p:nvSpPr>
        <p:spPr>
          <a:xfrm>
            <a:off x="6127200" y="1830619"/>
            <a:ext cx="124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b="1" dirty="0"/>
              <a:t>SNM FOYER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E404D1-4D5D-131B-D3CB-E07F1787516A}"/>
              </a:ext>
            </a:extLst>
          </p:cNvPr>
          <p:cNvSpPr txBox="1"/>
          <p:nvPr/>
        </p:nvSpPr>
        <p:spPr>
          <a:xfrm>
            <a:off x="6239349" y="3769705"/>
            <a:ext cx="124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b="1" dirty="0"/>
              <a:t>ROOM 1.10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48172EAD-2AEA-8E60-E696-2711E2FF4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675000"/>
              </p:ext>
            </p:extLst>
          </p:nvPr>
        </p:nvGraphicFramePr>
        <p:xfrm>
          <a:off x="563387" y="2040539"/>
          <a:ext cx="4131563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924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2829639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44245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2 x 1m stands - foyer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200" dirty="0"/>
                        <a:t>4x 2m stands  - Room 1.10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E" sz="12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099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494D5-C863-2AB0-0FBE-CABDDC5D5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EC6F6EC-E050-A093-E1FA-0597C97721D7}"/>
              </a:ext>
            </a:extLst>
          </p:cNvPr>
          <p:cNvSpPr/>
          <p:nvPr/>
        </p:nvSpPr>
        <p:spPr>
          <a:xfrm>
            <a:off x="5720949" y="2696092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B7FCACB-107F-420B-7F8A-498FCDAE2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267" y="2774664"/>
            <a:ext cx="678682" cy="36054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66B8E21-D445-D730-B650-7D4D617AC651}"/>
              </a:ext>
            </a:extLst>
          </p:cNvPr>
          <p:cNvSpPr/>
          <p:nvPr/>
        </p:nvSpPr>
        <p:spPr>
          <a:xfrm>
            <a:off x="5720949" y="2156592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982B65-9191-2880-C5CE-8DFD2284C010}"/>
              </a:ext>
            </a:extLst>
          </p:cNvPr>
          <p:cNvSpPr/>
          <p:nvPr/>
        </p:nvSpPr>
        <p:spPr>
          <a:xfrm>
            <a:off x="5529600" y="1935727"/>
            <a:ext cx="3038400" cy="1253467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506B43-CC99-F744-B891-6403D9513C59}"/>
              </a:ext>
            </a:extLst>
          </p:cNvPr>
          <p:cNvSpPr/>
          <p:nvPr/>
        </p:nvSpPr>
        <p:spPr>
          <a:xfrm>
            <a:off x="7761599" y="2709707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F052DA-E2B8-2004-1ABE-7C6D7650154C}"/>
              </a:ext>
            </a:extLst>
          </p:cNvPr>
          <p:cNvSpPr/>
          <p:nvPr/>
        </p:nvSpPr>
        <p:spPr>
          <a:xfrm>
            <a:off x="7761599" y="2164541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05D8490-CF42-AC8A-B82B-7DA42B2A7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190152"/>
              </p:ext>
            </p:extLst>
          </p:nvPr>
        </p:nvGraphicFramePr>
        <p:xfrm>
          <a:off x="563387" y="2040539"/>
          <a:ext cx="3792613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613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00750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468418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 4x 2m stands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E" sz="12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5FE9FD9-8CC6-3652-084B-C32732DE47E8}"/>
              </a:ext>
            </a:extLst>
          </p:cNvPr>
          <p:cNvSpPr txBox="1">
            <a:spLocks/>
          </p:cNvSpPr>
          <p:nvPr/>
        </p:nvSpPr>
        <p:spPr>
          <a:xfrm>
            <a:off x="400376" y="-137507"/>
            <a:ext cx="7803881" cy="99488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2000" dirty="0">
                <a:solidFill>
                  <a:srgbClr val="00457C"/>
                </a:solidFill>
                <a:latin typeface="Calibri"/>
              </a:rPr>
              <a:t>Dublin University Dental Hospital – 4 information stands </a:t>
            </a:r>
          </a:p>
        </p:txBody>
      </p:sp>
    </p:spTree>
    <p:extLst>
      <p:ext uri="{BB962C8B-B14F-4D97-AF65-F5344CB8AC3E}">
        <p14:creationId xmlns:p14="http://schemas.microsoft.com/office/powerpoint/2010/main" val="385338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49F0-5856-C2BC-2409-92A355520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AF8C-8D5E-9D27-12CD-68D309255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88" y="-59582"/>
            <a:ext cx="7803881" cy="994886"/>
          </a:xfrm>
        </p:spPr>
        <p:txBody>
          <a:bodyPr>
            <a:normAutofit/>
          </a:bodyPr>
          <a:lstStyle/>
          <a:p>
            <a:r>
              <a:rPr sz="2000" dirty="0">
                <a:solidFill>
                  <a:srgbClr val="00457C"/>
                </a:solidFill>
                <a:latin typeface="Calibri"/>
              </a:rPr>
              <a:t> </a:t>
            </a:r>
            <a:r>
              <a:rPr lang="en-IE" sz="2000" dirty="0">
                <a:solidFill>
                  <a:srgbClr val="00457C"/>
                </a:solidFill>
                <a:latin typeface="Calibri"/>
              </a:rPr>
              <a:t>Martin Naughton E3 Learning Foundry – 3 information stands</a:t>
            </a:r>
            <a:r>
              <a:rPr sz="2000" dirty="0">
                <a:solidFill>
                  <a:srgbClr val="00457C"/>
                </a:solidFill>
                <a:latin typeface="Calibri"/>
              </a:rPr>
              <a:t> 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C4EC38-F31E-91D1-9F99-D6A91809171D}"/>
              </a:ext>
            </a:extLst>
          </p:cNvPr>
          <p:cNvSpPr/>
          <p:nvPr/>
        </p:nvSpPr>
        <p:spPr>
          <a:xfrm>
            <a:off x="5587199" y="1193091"/>
            <a:ext cx="3089403" cy="3249309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01D00F-7719-9271-BDF1-17837E73D9F1}"/>
              </a:ext>
            </a:extLst>
          </p:cNvPr>
          <p:cNvSpPr/>
          <p:nvPr/>
        </p:nvSpPr>
        <p:spPr>
          <a:xfrm>
            <a:off x="5838372" y="2571750"/>
            <a:ext cx="706708" cy="61988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600" dirty="0">
                <a:solidFill>
                  <a:schemeClr val="bg1"/>
                </a:solidFill>
                <a:latin typeface="Calibri"/>
              </a:rPr>
              <a:t>    </a:t>
            </a:r>
            <a:r>
              <a:rPr sz="1600" dirty="0">
                <a:solidFill>
                  <a:schemeClr val="bg1"/>
                </a:solidFill>
                <a:latin typeface="Calibri"/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F5A191-92EC-A936-0E9B-0191F326146A}"/>
              </a:ext>
            </a:extLst>
          </p:cNvPr>
          <p:cNvSpPr/>
          <p:nvPr/>
        </p:nvSpPr>
        <p:spPr>
          <a:xfrm>
            <a:off x="5844563" y="3767410"/>
            <a:ext cx="739365" cy="519527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600" dirty="0">
                <a:solidFill>
                  <a:schemeClr val="bg1"/>
                </a:solidFill>
                <a:latin typeface="Calibri"/>
              </a:rPr>
              <a:t>     </a:t>
            </a:r>
            <a:r>
              <a:rPr sz="1600" dirty="0">
                <a:solidFill>
                  <a:schemeClr val="bg1"/>
                </a:solidFill>
                <a:latin typeface="Calibri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BBBD34-C8A1-27FF-1EBC-380323BCA842}"/>
              </a:ext>
            </a:extLst>
          </p:cNvPr>
          <p:cNvSpPr/>
          <p:nvPr/>
        </p:nvSpPr>
        <p:spPr>
          <a:xfrm>
            <a:off x="5838372" y="1640190"/>
            <a:ext cx="720100" cy="625640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600" dirty="0">
                <a:solidFill>
                  <a:schemeClr val="bg1"/>
                </a:solidFill>
                <a:latin typeface="Calibri"/>
              </a:rPr>
              <a:t>     </a:t>
            </a:r>
            <a:r>
              <a:rPr sz="1600" dirty="0">
                <a:solidFill>
                  <a:schemeClr val="bg1"/>
                </a:solidFill>
                <a:latin typeface="Calibri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6BA273-C73A-2927-CDDE-B3EED432A07D}"/>
              </a:ext>
            </a:extLst>
          </p:cNvPr>
          <p:cNvSpPr txBox="1"/>
          <p:nvPr/>
        </p:nvSpPr>
        <p:spPr>
          <a:xfrm>
            <a:off x="325388" y="1193091"/>
            <a:ext cx="2700723" cy="6232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sz="1200">
                <a:solidFill>
                  <a:srgbClr val="00457C"/>
                </a:solidFill>
                <a:latin typeface="Calibri"/>
              </a:rPr>
              <a:t> </a:t>
            </a:r>
          </a:p>
          <a:p>
            <a:endParaRPr sz="1200">
              <a:solidFill>
                <a:srgbClr val="00457C"/>
              </a:solidFill>
              <a:latin typeface="Calibri"/>
            </a:endParaRPr>
          </a:p>
          <a:p>
            <a:endParaRPr sz="1200">
              <a:solidFill>
                <a:srgbClr val="00457C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F1D4-FC94-DC6F-482E-B1E145789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258" y="3982850"/>
            <a:ext cx="678682" cy="360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BF8C88-5966-DBA5-E072-5CF114FAF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566258" y="1279641"/>
            <a:ext cx="678682" cy="36054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C90C021-2B33-6993-E153-C7B14FF683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307986"/>
              </p:ext>
            </p:extLst>
          </p:nvPr>
        </p:nvGraphicFramePr>
        <p:xfrm>
          <a:off x="576311" y="1757152"/>
          <a:ext cx="3730344" cy="157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3176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1227168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44245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3 x 2m stands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4 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34450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00430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17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146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5DDFB-A074-6714-4AE0-582C6F245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1B43B-5515-113B-E4C6-B9DBD2FB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98" y="-133842"/>
            <a:ext cx="8430502" cy="994886"/>
          </a:xfrm>
        </p:spPr>
        <p:txBody>
          <a:bodyPr>
            <a:normAutofit/>
          </a:bodyPr>
          <a:lstStyle/>
          <a:p>
            <a:r>
              <a:rPr lang="en-IE" sz="2000" dirty="0">
                <a:solidFill>
                  <a:srgbClr val="00457C"/>
                </a:solidFill>
                <a:latin typeface="Calibri"/>
              </a:rPr>
              <a:t>Lloyd Institute – 5 information stands</a:t>
            </a:r>
            <a:endParaRPr sz="2000" dirty="0">
              <a:solidFill>
                <a:srgbClr val="00457C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2183-D197-C15E-639D-49C96A6C3824}"/>
              </a:ext>
            </a:extLst>
          </p:cNvPr>
          <p:cNvSpPr/>
          <p:nvPr/>
        </p:nvSpPr>
        <p:spPr>
          <a:xfrm>
            <a:off x="5339851" y="2117384"/>
            <a:ext cx="3038400" cy="1253467"/>
          </a:xfrm>
          <a:prstGeom prst="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BE5F98-78A9-4279-0ACC-1FB41A1AAB8C}"/>
              </a:ext>
            </a:extLst>
          </p:cNvPr>
          <p:cNvSpPr/>
          <p:nvPr/>
        </p:nvSpPr>
        <p:spPr>
          <a:xfrm>
            <a:off x="5454549" y="2232445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72ECCE-FE8F-50D3-86A9-2B7AF28F8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051" y="2987447"/>
            <a:ext cx="678682" cy="3605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E86812-62CD-E9AE-6005-DD8228D4DF08}"/>
              </a:ext>
            </a:extLst>
          </p:cNvPr>
          <p:cNvSpPr/>
          <p:nvPr/>
        </p:nvSpPr>
        <p:spPr>
          <a:xfrm>
            <a:off x="6098948" y="2232444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BB7818-604E-DBE1-C13D-61375C2CC2DD}"/>
              </a:ext>
            </a:extLst>
          </p:cNvPr>
          <p:cNvSpPr/>
          <p:nvPr/>
        </p:nvSpPr>
        <p:spPr>
          <a:xfrm>
            <a:off x="7422258" y="2232444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6EB076-F445-2E0E-FB64-A8A65A2D911B}"/>
              </a:ext>
            </a:extLst>
          </p:cNvPr>
          <p:cNvSpPr/>
          <p:nvPr/>
        </p:nvSpPr>
        <p:spPr>
          <a:xfrm>
            <a:off x="6746947" y="2242637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AC2C71-C5BC-A97E-EAE4-8D5100181ECD}"/>
              </a:ext>
            </a:extLst>
          </p:cNvPr>
          <p:cNvSpPr txBox="1"/>
          <p:nvPr/>
        </p:nvSpPr>
        <p:spPr>
          <a:xfrm>
            <a:off x="6127200" y="2795419"/>
            <a:ext cx="124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b="1" dirty="0"/>
              <a:t> FOYER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45D6F7B3-AA1B-CF86-3D25-C93A87644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644700"/>
              </p:ext>
            </p:extLst>
          </p:nvPr>
        </p:nvGraphicFramePr>
        <p:xfrm>
          <a:off x="589207" y="2232444"/>
          <a:ext cx="3935946" cy="117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484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1119462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44245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4 x 2m stands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1x 1m stand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  <a:tr h="44245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IE" sz="1200"/>
                        <a:t>External 1m pavement sign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IE" sz="1200"/>
                        <a:t>1 </a:t>
                      </a: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04195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1B40275-950F-63C3-8843-9FF5EC77F514}"/>
              </a:ext>
            </a:extLst>
          </p:cNvPr>
          <p:cNvSpPr/>
          <p:nvPr/>
        </p:nvSpPr>
        <p:spPr>
          <a:xfrm>
            <a:off x="7751184" y="2868106"/>
            <a:ext cx="518400" cy="31635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33158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DBE59-A17B-62F4-3995-0252810C4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56" y="509412"/>
            <a:ext cx="7926669" cy="421200"/>
          </a:xfrm>
        </p:spPr>
        <p:txBody>
          <a:bodyPr/>
          <a:lstStyle/>
          <a:p>
            <a:r>
              <a:rPr lang="en-GB" sz="200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Fitzgerald Building – 3 information stands (own tables supplied)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0627AB-4491-0435-5C3B-82B4E0737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IE" noProof="0" smtClean="0"/>
              <a:pPr/>
              <a:t>15</a:t>
            </a:fld>
            <a:endParaRPr lang="en-IE" noProof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44ACF7-23AB-01F1-7256-44F8A1B39A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342034"/>
              </p:ext>
            </p:extLst>
          </p:nvPr>
        </p:nvGraphicFramePr>
        <p:xfrm>
          <a:off x="602253" y="1475510"/>
          <a:ext cx="2110632" cy="2055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299">
                  <a:extLst>
                    <a:ext uri="{9D8B030D-6E8A-4147-A177-3AD203B41FA5}">
                      <a16:colId xmlns:a16="http://schemas.microsoft.com/office/drawing/2014/main" val="1895732156"/>
                    </a:ext>
                  </a:extLst>
                </a:gridCol>
                <a:gridCol w="694333">
                  <a:extLst>
                    <a:ext uri="{9D8B030D-6E8A-4147-A177-3AD203B41FA5}">
                      <a16:colId xmlns:a16="http://schemas.microsoft.com/office/drawing/2014/main" val="1959437532"/>
                    </a:ext>
                  </a:extLst>
                </a:gridCol>
              </a:tblGrid>
              <a:tr h="431499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IE" sz="12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Build requirements </a:t>
                      </a:r>
                      <a:endParaRPr lang="en-US" sz="900" b="1" i="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86697" marR="86697" marT="43348" marB="43348">
                    <a:lnL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1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IE" sz="12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items 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86697" marR="86697" marT="43348" marB="43348">
                    <a:lnL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1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943787"/>
                  </a:ext>
                </a:extLst>
              </a:tr>
              <a:tr h="719166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IE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stands for A0 poster display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86697" marR="86697" marT="43348" marB="43348">
                    <a:lnL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1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IE" sz="12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3x 2m stands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7" marR="86697" marT="43348" marB="43348">
                    <a:lnL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1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974676"/>
                  </a:ext>
                </a:extLst>
              </a:tr>
              <a:tr h="431499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IE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 tablecloths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86697" marR="86697" marT="43348" marB="43348">
                    <a:lnL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IE" sz="12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IE" sz="12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7" marR="86697" marT="43348" marB="43348">
                    <a:lnL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295865"/>
                  </a:ext>
                </a:extLst>
              </a:tr>
              <a:tr h="431498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en-IE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External 1m </a:t>
                      </a:r>
                      <a:r>
                        <a:rPr lang="en-IE" sz="12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pavement sign</a:t>
                      </a:r>
                      <a:endParaRPr lang="en-IE" sz="12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6" marR="86696" marT="43347" marB="43347">
                    <a:lnL w="12039">
                      <a:solidFill>
                        <a:srgbClr val="FFFFFF"/>
                      </a:solidFill>
                    </a:lnL>
                    <a:lnR w="12039">
                      <a:solidFill>
                        <a:srgbClr val="FFFFFF"/>
                      </a:solidFill>
                    </a:lnR>
                    <a:lnT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039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en-IE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6696" marR="86696" marT="43347" marB="43347">
                    <a:lnL w="12039">
                      <a:solidFill>
                        <a:srgbClr val="FFFFFF"/>
                      </a:solidFill>
                    </a:lnL>
                    <a:lnR w="12039">
                      <a:solidFill>
                        <a:srgbClr val="FFFFFF"/>
                      </a:solidFill>
                    </a:lnR>
                    <a:lnT w="120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039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12618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9B73C48-239A-9C0C-3F75-67A7E557F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084" y="1284967"/>
            <a:ext cx="3891190" cy="272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46FE10-7330-38A8-20D3-DCF858C17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IE" noProof="0" smtClean="0"/>
              <a:pPr/>
              <a:t>16</a:t>
            </a:fld>
            <a:endParaRPr lang="en-IE" noProof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989B9BA-A453-1B93-5639-FCC1B5D97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569260"/>
              </p:ext>
            </p:extLst>
          </p:nvPr>
        </p:nvGraphicFramePr>
        <p:xfrm>
          <a:off x="727200" y="1482769"/>
          <a:ext cx="5558400" cy="143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8952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1419448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338111">
                <a:tc>
                  <a:txBody>
                    <a:bodyPr/>
                    <a:lstStyle/>
                    <a:p>
                      <a:r>
                        <a:rPr lang="en-IE" sz="1200"/>
                        <a:t>Temporary carpeting of Main Hall flooring for event (810sqm)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866970"/>
                  </a:ext>
                </a:extLst>
              </a:tr>
              <a:tr h="132281">
                <a:tc>
                  <a:txBody>
                    <a:bodyPr/>
                    <a:lstStyle/>
                    <a:p>
                      <a:r>
                        <a:rPr lang="en-IE" sz="1200" dirty="0"/>
                        <a:t>Chairs  - theatre style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403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r>
                        <a:rPr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</a:rPr>
                        <a:t>5 foot tables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34450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Tablecloths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00430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42D2EFE-50DE-A499-38C2-F34F58E72EBB}"/>
              </a:ext>
            </a:extLst>
          </p:cNvPr>
          <p:cNvSpPr txBox="1">
            <a:spLocks/>
          </p:cNvSpPr>
          <p:nvPr/>
        </p:nvSpPr>
        <p:spPr>
          <a:xfrm>
            <a:off x="325388" y="-59582"/>
            <a:ext cx="7803881" cy="99488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2000" dirty="0">
                <a:solidFill>
                  <a:srgbClr val="00457C"/>
                </a:solidFill>
                <a:latin typeface="Calibri"/>
              </a:rPr>
              <a:t> Sports Centre – Main Hall Level 3  </a:t>
            </a:r>
          </a:p>
        </p:txBody>
      </p:sp>
    </p:spTree>
    <p:extLst>
      <p:ext uri="{BB962C8B-B14F-4D97-AF65-F5344CB8AC3E}">
        <p14:creationId xmlns:p14="http://schemas.microsoft.com/office/powerpoint/2010/main" val="3901628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63BFE-C2E6-E973-9BB8-7FD4252C9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54A89E-7EFF-D222-57DF-D9062D5B7F4F}"/>
              </a:ext>
            </a:extLst>
          </p:cNvPr>
          <p:cNvSpPr txBox="1"/>
          <p:nvPr/>
        </p:nvSpPr>
        <p:spPr>
          <a:xfrm>
            <a:off x="447427" y="707467"/>
            <a:ext cx="5645553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solidFill>
                  <a:srgbClr val="00457C"/>
                </a:solidFill>
                <a:latin typeface="Calibri"/>
              </a:rPr>
              <a:t>Additional External Campus Build Requirements  </a:t>
            </a:r>
            <a:endParaRPr lang="en-GB" sz="2000" b="1">
              <a:solidFill>
                <a:srgbClr val="00457C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0658CE-D9D0-EB73-D989-F7116E78F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869006"/>
              </p:ext>
            </p:extLst>
          </p:nvPr>
        </p:nvGraphicFramePr>
        <p:xfrm>
          <a:off x="633910" y="1238752"/>
          <a:ext cx="7264489" cy="323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4696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2389793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250587">
                <a:tc>
                  <a:txBody>
                    <a:bodyPr/>
                    <a:lstStyle/>
                    <a:p>
                      <a:r>
                        <a:rPr lang="en-IE" sz="1200" dirty="0"/>
                        <a:t>Branded pagoda tents (3x3m) with non-slip flooring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r>
                        <a:rPr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</a:rPr>
                        <a:t>1.5m branded counters with shelves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34450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White high stools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00430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 dirty="0"/>
                        <a:t>Installation of 1500mm x450mm temporary event signage to railings (</a:t>
                      </a:r>
                      <a:r>
                        <a:rPr lang="en-IE" sz="1200" dirty="0" err="1"/>
                        <a:t>foamex</a:t>
                      </a:r>
                      <a:r>
                        <a:rPr lang="en-IE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333334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 dirty="0"/>
                        <a:t>Large teardrop flags  (installation and takedown only – these are stored on site)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109135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/>
                        <a:t>External crowd barriers outside Sports Centre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927347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 dirty="0"/>
                        <a:t>2m branded event wayfinding signage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860816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/>
                        <a:t>Retractable 1m Queue barrier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40m in Front Square</a:t>
                      </a:r>
                    </a:p>
                    <a:p>
                      <a:r>
                        <a:rPr lang="en-IE" sz="1200" dirty="0"/>
                        <a:t>20m in Arts Building</a:t>
                      </a:r>
                    </a:p>
                    <a:p>
                      <a:r>
                        <a:rPr lang="en-IE" sz="1200" dirty="0"/>
                        <a:t>20m in Business School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295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685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wheelchair lift&#10;&#10;AI-generated content may be incorrect.">
            <a:extLst>
              <a:ext uri="{FF2B5EF4-FFF2-40B4-BE49-F238E27FC236}">
                <a16:creationId xmlns:a16="http://schemas.microsoft.com/office/drawing/2014/main" id="{765A0E8C-E451-A190-FA77-8BA2BEE65E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974" r="466" b="-718"/>
          <a:stretch>
            <a:fillRect/>
          </a:stretch>
        </p:blipFill>
        <p:spPr>
          <a:xfrm>
            <a:off x="5592536" y="1316674"/>
            <a:ext cx="3462397" cy="30471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B181F1-2567-D6C5-74ED-730DB784FD14}"/>
              </a:ext>
            </a:extLst>
          </p:cNvPr>
          <p:cNvSpPr txBox="1"/>
          <p:nvPr/>
        </p:nvSpPr>
        <p:spPr>
          <a:xfrm>
            <a:off x="447427" y="707467"/>
            <a:ext cx="5607144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sz="2000" b="1" dirty="0">
                <a:solidFill>
                  <a:srgbClr val="00457C"/>
                </a:solidFill>
                <a:latin typeface="Calibri"/>
              </a:rPr>
              <a:t>Exam Hall</a:t>
            </a:r>
            <a:r>
              <a:rPr lang="en-IE" sz="2000" b="1">
                <a:solidFill>
                  <a:srgbClr val="00457C"/>
                </a:solidFill>
                <a:latin typeface="Calibri"/>
              </a:rPr>
              <a:t>, Front Square – 10 information stands </a:t>
            </a:r>
            <a:endParaRPr sz="2000" b="1">
              <a:solidFill>
                <a:srgbClr val="00457C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F8B5AD-896E-17C8-F58E-5265AA1B5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893" y="3630386"/>
            <a:ext cx="255815" cy="332015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FDCCD34-16C6-62D4-2C05-40950421A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195063"/>
              </p:ext>
            </p:extLst>
          </p:nvPr>
        </p:nvGraphicFramePr>
        <p:xfrm>
          <a:off x="293336" y="1130306"/>
          <a:ext cx="4970618" cy="3540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5309">
                  <a:extLst>
                    <a:ext uri="{9D8B030D-6E8A-4147-A177-3AD203B41FA5}">
                      <a16:colId xmlns:a16="http://schemas.microsoft.com/office/drawing/2014/main" val="2606306545"/>
                    </a:ext>
                  </a:extLst>
                </a:gridCol>
                <a:gridCol w="2485309">
                  <a:extLst>
                    <a:ext uri="{9D8B030D-6E8A-4147-A177-3AD203B41FA5}">
                      <a16:colId xmlns:a16="http://schemas.microsoft.com/office/drawing/2014/main" val="1411968423"/>
                    </a:ext>
                  </a:extLst>
                </a:gridCol>
              </a:tblGrid>
              <a:tr h="441630">
                <a:tc>
                  <a:txBody>
                    <a:bodyPr/>
                    <a:lstStyle/>
                    <a:p>
                      <a:r>
                        <a:rPr lang="en-IE" dirty="0"/>
                        <a:t>Build requirements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33063"/>
                  </a:ext>
                </a:extLst>
              </a:tr>
              <a:tr h="1732871">
                <a:tc>
                  <a:txBody>
                    <a:bodyPr/>
                    <a:lstStyle/>
                    <a:p>
                      <a:r>
                        <a:rPr lang="en-IE" sz="1400" dirty="0"/>
                        <a:t>Information stands for posters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400" dirty="0"/>
                        <a:t>Two 4m stands  for A0 </a:t>
                      </a:r>
                      <a:r>
                        <a:rPr lang="en-IE" sz="1400"/>
                        <a:t>posters (1 for Stand 7 and Stands 2, 3 and 4 are combined with the other  4x1m panel installation)</a:t>
                      </a:r>
                      <a:endParaRPr lang="en-IE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400"/>
                        <a:t>8 x 3m stands for A0   </a:t>
                      </a:r>
                      <a:r>
                        <a:rPr lang="en-IE" sz="1400" dirty="0"/>
                        <a:t>posters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13701"/>
                  </a:ext>
                </a:extLst>
              </a:tr>
              <a:tr h="325250">
                <a:tc>
                  <a:txBody>
                    <a:bodyPr/>
                    <a:lstStyle/>
                    <a:p>
                      <a:r>
                        <a:rPr lang="en-IE" sz="1400" dirty="0"/>
                        <a:t>4 foot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052589"/>
                  </a:ext>
                </a:extLst>
              </a:tr>
              <a:tr h="325250">
                <a:tc>
                  <a:txBody>
                    <a:bodyPr/>
                    <a:lstStyle/>
                    <a:p>
                      <a:r>
                        <a:rPr lang="en-IE" sz="14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31574"/>
                  </a:ext>
                </a:extLst>
              </a:tr>
              <a:tr h="325250">
                <a:tc>
                  <a:txBody>
                    <a:bodyPr/>
                    <a:lstStyle/>
                    <a:p>
                      <a:r>
                        <a:rPr lang="en-IE" sz="1400" dirty="0"/>
                        <a:t>Double sockets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13447"/>
                  </a:ext>
                </a:extLst>
              </a:tr>
              <a:tr h="325250">
                <a:tc>
                  <a:txBody>
                    <a:bodyPr/>
                    <a:lstStyle/>
                    <a:p>
                      <a:r>
                        <a:rPr lang="en-IE" sz="1400" dirty="0"/>
                        <a:t>Counters/bases for sockets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132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18DC9-A85B-7066-02DB-F6D19E656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B1553C-E976-553C-9C7E-545A5613E29F}"/>
              </a:ext>
            </a:extLst>
          </p:cNvPr>
          <p:cNvSpPr txBox="1"/>
          <p:nvPr/>
        </p:nvSpPr>
        <p:spPr>
          <a:xfrm>
            <a:off x="447427" y="707467"/>
            <a:ext cx="7413463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IE" sz="2000" b="1" dirty="0">
                <a:solidFill>
                  <a:srgbClr val="00457C"/>
                </a:solidFill>
                <a:latin typeface="Calibri"/>
              </a:rPr>
              <a:t>Dining Hall, Front Square – 23 information stands </a:t>
            </a:r>
            <a:endParaRPr sz="2000" b="1" dirty="0">
              <a:solidFill>
                <a:srgbClr val="00457C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2CE261-D676-8936-4CB3-46D0C7ECD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893" y="3630386"/>
            <a:ext cx="255815" cy="3320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79A244-277B-3E4D-FF7F-B1FF0238A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850" y="2389414"/>
            <a:ext cx="315686" cy="408215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0A219E-65B6-BD90-9D28-FABF426C9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626984"/>
              </p:ext>
            </p:extLst>
          </p:nvPr>
        </p:nvGraphicFramePr>
        <p:xfrm>
          <a:off x="293336" y="1382780"/>
          <a:ext cx="4273222" cy="306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464">
                  <a:extLst>
                    <a:ext uri="{9D8B030D-6E8A-4147-A177-3AD203B41FA5}">
                      <a16:colId xmlns:a16="http://schemas.microsoft.com/office/drawing/2014/main" val="2606306545"/>
                    </a:ext>
                  </a:extLst>
                </a:gridCol>
                <a:gridCol w="1405758">
                  <a:extLst>
                    <a:ext uri="{9D8B030D-6E8A-4147-A177-3AD203B41FA5}">
                      <a16:colId xmlns:a16="http://schemas.microsoft.com/office/drawing/2014/main" val="1411968423"/>
                    </a:ext>
                  </a:extLst>
                </a:gridCol>
              </a:tblGrid>
              <a:tr h="346391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33063"/>
                  </a:ext>
                </a:extLst>
              </a:tr>
              <a:tr h="590683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/>
                        <a:t>1 x 4m stands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/>
                        <a:t>22x 2m  stands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13701"/>
                  </a:ext>
                </a:extLst>
              </a:tr>
              <a:tr h="337534">
                <a:tc>
                  <a:txBody>
                    <a:bodyPr/>
                    <a:lstStyle/>
                    <a:p>
                      <a:r>
                        <a:rPr lang="en-IE" sz="1200" dirty="0"/>
                        <a:t>4 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052589"/>
                  </a:ext>
                </a:extLst>
              </a:tr>
              <a:tr h="337534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31574"/>
                  </a:ext>
                </a:extLst>
              </a:tr>
              <a:tr h="337534">
                <a:tc>
                  <a:txBody>
                    <a:bodyPr/>
                    <a:lstStyle/>
                    <a:p>
                      <a:r>
                        <a:rPr lang="en-IE" sz="12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916513"/>
                  </a:ext>
                </a:extLst>
              </a:tr>
              <a:tr h="337534">
                <a:tc>
                  <a:txBody>
                    <a:bodyPr/>
                    <a:lstStyle/>
                    <a:p>
                      <a:r>
                        <a:rPr lang="en-IE" sz="1200" dirty="0"/>
                        <a:t>Double sockets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13447"/>
                  </a:ext>
                </a:extLst>
              </a:tr>
              <a:tr h="337534">
                <a:tc>
                  <a:txBody>
                    <a:bodyPr/>
                    <a:lstStyle/>
                    <a:p>
                      <a:r>
                        <a:rPr lang="en-IE" sz="1200" dirty="0"/>
                        <a:t>Counters/bases for sockets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306"/>
                  </a:ext>
                </a:extLst>
              </a:tr>
              <a:tr h="337534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External 1m pavement sign</a:t>
                      </a:r>
                    </a:p>
                    <a:p>
                      <a:pPr lvl="0">
                        <a:buNone/>
                      </a:pP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IE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752538"/>
                  </a:ext>
                </a:extLst>
              </a:tr>
            </a:tbl>
          </a:graphicData>
        </a:graphic>
      </p:graphicFrame>
      <p:pic>
        <p:nvPicPr>
          <p:cNvPr id="3" name="Picture 2" descr="A board game with numbers and arrows&#10;&#10;AI-generated content may be incorrect.">
            <a:extLst>
              <a:ext uri="{FF2B5EF4-FFF2-40B4-BE49-F238E27FC236}">
                <a16:creationId xmlns:a16="http://schemas.microsoft.com/office/drawing/2014/main" id="{213855F6-574B-02DB-7850-CE56D334D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228" y="1181099"/>
            <a:ext cx="4202437" cy="34574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7762ED-B315-0591-6DA5-5E39FD8C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0535" y="3312214"/>
            <a:ext cx="315686" cy="40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30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7C484-FB9A-00EC-56AF-7D7BBAE87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B8645-417E-3F81-2F7E-1AAE5CCE0F96}"/>
              </a:ext>
            </a:extLst>
          </p:cNvPr>
          <p:cNvSpPr txBox="1"/>
          <p:nvPr/>
        </p:nvSpPr>
        <p:spPr>
          <a:xfrm>
            <a:off x="447427" y="707467"/>
            <a:ext cx="5823773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IE" sz="2000" b="1" dirty="0">
                <a:solidFill>
                  <a:srgbClr val="00457C"/>
                </a:solidFill>
                <a:latin typeface="Calibri"/>
              </a:rPr>
              <a:t>Hamilton Building, East End – information stands </a:t>
            </a:r>
            <a:endParaRPr sz="2000" b="1" dirty="0">
              <a:solidFill>
                <a:srgbClr val="00457C"/>
              </a:solidFill>
              <a:latin typeface="Calibri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C20BC4F-0DDC-91CA-8B28-AB3D71851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026284"/>
              </p:ext>
            </p:extLst>
          </p:nvPr>
        </p:nvGraphicFramePr>
        <p:xfrm>
          <a:off x="221336" y="1270973"/>
          <a:ext cx="4273222" cy="2492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464">
                  <a:extLst>
                    <a:ext uri="{9D8B030D-6E8A-4147-A177-3AD203B41FA5}">
                      <a16:colId xmlns:a16="http://schemas.microsoft.com/office/drawing/2014/main" val="2606306545"/>
                    </a:ext>
                  </a:extLst>
                </a:gridCol>
                <a:gridCol w="1405758">
                  <a:extLst>
                    <a:ext uri="{9D8B030D-6E8A-4147-A177-3AD203B41FA5}">
                      <a16:colId xmlns:a16="http://schemas.microsoft.com/office/drawing/2014/main" val="1411968423"/>
                    </a:ext>
                  </a:extLst>
                </a:gridCol>
              </a:tblGrid>
              <a:tr h="346391">
                <a:tc>
                  <a:txBody>
                    <a:bodyPr/>
                    <a:lstStyle/>
                    <a:p>
                      <a:r>
                        <a:rPr lang="en-IE" sz="900" dirty="0"/>
                        <a:t>Build requirements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33063"/>
                  </a:ext>
                </a:extLst>
              </a:tr>
              <a:tr h="286829">
                <a:tc>
                  <a:txBody>
                    <a:bodyPr/>
                    <a:lstStyle/>
                    <a:p>
                      <a:r>
                        <a:rPr lang="en-IE" sz="900" dirty="0"/>
                        <a:t>Freestanding Photo panel display stands 2x1m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900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137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en-IE" sz="900" dirty="0"/>
                        <a:t>5ft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052589"/>
                  </a:ext>
                </a:extLst>
              </a:tr>
              <a:tr h="239400">
                <a:tc>
                  <a:txBody>
                    <a:bodyPr/>
                    <a:lstStyle/>
                    <a:p>
                      <a:r>
                        <a:rPr lang="en-IE" sz="9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31574"/>
                  </a:ext>
                </a:extLst>
              </a:tr>
              <a:tr h="211466">
                <a:tc>
                  <a:txBody>
                    <a:bodyPr/>
                    <a:lstStyle/>
                    <a:p>
                      <a:r>
                        <a:rPr lang="en-IE" sz="9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916513"/>
                  </a:ext>
                </a:extLst>
              </a:tr>
              <a:tr h="211466">
                <a:tc>
                  <a:txBody>
                    <a:bodyPr/>
                    <a:lstStyle/>
                    <a:p>
                      <a:r>
                        <a:rPr lang="en-IE" sz="900" dirty="0"/>
                        <a:t>White high stools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589637"/>
                  </a:ext>
                </a:extLst>
              </a:tr>
              <a:tr h="211466">
                <a:tc>
                  <a:txBody>
                    <a:bodyPr/>
                    <a:lstStyle/>
                    <a:p>
                      <a:r>
                        <a:rPr lang="en-IE" sz="900" dirty="0"/>
                        <a:t>White pod tables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923122"/>
                  </a:ext>
                </a:extLst>
              </a:tr>
              <a:tr h="217800">
                <a:tc>
                  <a:txBody>
                    <a:bodyPr/>
                    <a:lstStyle/>
                    <a:p>
                      <a:r>
                        <a:rPr lang="en-IE" sz="900" dirty="0"/>
                        <a:t>Double sockets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13447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r>
                        <a:rPr lang="en-IE" sz="900" dirty="0"/>
                        <a:t>Counters/bases for sockets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306"/>
                  </a:ext>
                </a:extLst>
              </a:tr>
              <a:tr h="2178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900" b="0" i="0" u="none" strike="noStrike" noProof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</a:rPr>
                        <a:t>External 1m pavement 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9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13210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4330CE9-7189-E15B-DC9E-F501704800A9}"/>
              </a:ext>
            </a:extLst>
          </p:cNvPr>
          <p:cNvSpPr/>
          <p:nvPr/>
        </p:nvSpPr>
        <p:spPr>
          <a:xfrm>
            <a:off x="6904677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040F7D-083B-3802-D4B4-5CB4FD2A2F2B}"/>
              </a:ext>
            </a:extLst>
          </p:cNvPr>
          <p:cNvSpPr/>
          <p:nvPr/>
        </p:nvSpPr>
        <p:spPr>
          <a:xfrm>
            <a:off x="7142264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0DBB63-22F6-031E-28CC-06CB73F80968}"/>
              </a:ext>
            </a:extLst>
          </p:cNvPr>
          <p:cNvSpPr/>
          <p:nvPr/>
        </p:nvSpPr>
        <p:spPr>
          <a:xfrm>
            <a:off x="7419592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467560-0E1B-5011-D3E4-BE59A31A9DD9}"/>
              </a:ext>
            </a:extLst>
          </p:cNvPr>
          <p:cNvSpPr/>
          <p:nvPr/>
        </p:nvSpPr>
        <p:spPr>
          <a:xfrm>
            <a:off x="8056431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2DC589-6EE0-6F37-F693-8D15A397ABA8}"/>
              </a:ext>
            </a:extLst>
          </p:cNvPr>
          <p:cNvSpPr/>
          <p:nvPr/>
        </p:nvSpPr>
        <p:spPr>
          <a:xfrm>
            <a:off x="8314581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4D8867-BDD7-F57B-FF5D-A63FF55F2260}"/>
              </a:ext>
            </a:extLst>
          </p:cNvPr>
          <p:cNvSpPr/>
          <p:nvPr/>
        </p:nvSpPr>
        <p:spPr>
          <a:xfrm>
            <a:off x="5464825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632D0A-07DC-5C47-6FDD-2FDD5A562A7F}"/>
              </a:ext>
            </a:extLst>
          </p:cNvPr>
          <p:cNvSpPr/>
          <p:nvPr/>
        </p:nvSpPr>
        <p:spPr>
          <a:xfrm>
            <a:off x="7029068" y="3575103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E94FDC-D9B4-25E5-7976-8A3B7590948C}"/>
              </a:ext>
            </a:extLst>
          </p:cNvPr>
          <p:cNvSpPr/>
          <p:nvPr/>
        </p:nvSpPr>
        <p:spPr>
          <a:xfrm>
            <a:off x="6762668" y="3575103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DCDE00-19A4-84BC-0BD2-6C8F3FA2B8CA}"/>
              </a:ext>
            </a:extLst>
          </p:cNvPr>
          <p:cNvSpPr/>
          <p:nvPr/>
        </p:nvSpPr>
        <p:spPr>
          <a:xfrm>
            <a:off x="5597083" y="3575103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108D27-1E47-D6EE-8E60-23781684AD44}"/>
              </a:ext>
            </a:extLst>
          </p:cNvPr>
          <p:cNvSpPr/>
          <p:nvPr/>
        </p:nvSpPr>
        <p:spPr>
          <a:xfrm rot="5400000">
            <a:off x="8320997" y="2260469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A21A04-7613-5CDD-FBD3-DCAB101EFB19}"/>
              </a:ext>
            </a:extLst>
          </p:cNvPr>
          <p:cNvSpPr/>
          <p:nvPr/>
        </p:nvSpPr>
        <p:spPr>
          <a:xfrm>
            <a:off x="5845754" y="3575103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9661A8-04F6-2439-769D-BA09E001165A}"/>
              </a:ext>
            </a:extLst>
          </p:cNvPr>
          <p:cNvSpPr/>
          <p:nvPr/>
        </p:nvSpPr>
        <p:spPr>
          <a:xfrm>
            <a:off x="6112729" y="3581742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4C5CC7-DE39-86F2-BCE5-D3A44B25DD6C}"/>
              </a:ext>
            </a:extLst>
          </p:cNvPr>
          <p:cNvSpPr/>
          <p:nvPr/>
        </p:nvSpPr>
        <p:spPr>
          <a:xfrm>
            <a:off x="6243673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DC37C5-DDD2-1678-78F1-284EE3BF49E6}"/>
              </a:ext>
            </a:extLst>
          </p:cNvPr>
          <p:cNvSpPr/>
          <p:nvPr/>
        </p:nvSpPr>
        <p:spPr>
          <a:xfrm>
            <a:off x="8063281" y="3581742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B879A6-CE91-B04F-D691-603F20867A7A}"/>
              </a:ext>
            </a:extLst>
          </p:cNvPr>
          <p:cNvSpPr/>
          <p:nvPr/>
        </p:nvSpPr>
        <p:spPr>
          <a:xfrm>
            <a:off x="6479649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483A6A-6A8A-D65E-44C5-3210179E86BC}"/>
              </a:ext>
            </a:extLst>
          </p:cNvPr>
          <p:cNvSpPr/>
          <p:nvPr/>
        </p:nvSpPr>
        <p:spPr>
          <a:xfrm>
            <a:off x="7812207" y="3581742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808A76-11E3-DC21-872F-7746D37ABBB8}"/>
              </a:ext>
            </a:extLst>
          </p:cNvPr>
          <p:cNvSpPr/>
          <p:nvPr/>
        </p:nvSpPr>
        <p:spPr>
          <a:xfrm>
            <a:off x="7587902" y="3581179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00F10AF-A8EB-9B7D-EE5D-018DDFC4E10B}"/>
              </a:ext>
            </a:extLst>
          </p:cNvPr>
          <p:cNvSpPr/>
          <p:nvPr/>
        </p:nvSpPr>
        <p:spPr>
          <a:xfrm rot="5400000">
            <a:off x="8320997" y="2526869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2DC71C4-A5C5-07CF-1848-3D8368B78A71}"/>
              </a:ext>
            </a:extLst>
          </p:cNvPr>
          <p:cNvSpPr/>
          <p:nvPr/>
        </p:nvSpPr>
        <p:spPr>
          <a:xfrm rot="5400000">
            <a:off x="8320997" y="2793269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154856-F3B1-4109-563F-52ADB6EF39D7}"/>
              </a:ext>
            </a:extLst>
          </p:cNvPr>
          <p:cNvSpPr/>
          <p:nvPr/>
        </p:nvSpPr>
        <p:spPr>
          <a:xfrm>
            <a:off x="5738576" y="1638428"/>
            <a:ext cx="266400" cy="432000"/>
          </a:xfrm>
          <a:prstGeom prst="rect">
            <a:avLst/>
          </a:prstGeom>
          <a:solidFill>
            <a:srgbClr val="3E6DB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BA336DB-C7A5-4EA5-8D90-FF3182EC6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590" y="2042885"/>
            <a:ext cx="381053" cy="5144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D68D964-2F17-4AB9-F7BE-7F73A6A6F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069" y="1812057"/>
            <a:ext cx="381053" cy="51442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F77C73-75C3-9877-BA15-8CC39576D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197" y="2485292"/>
            <a:ext cx="381053" cy="514422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E3C32836-89BF-0F48-402B-C670ECB20E5A}"/>
              </a:ext>
            </a:extLst>
          </p:cNvPr>
          <p:cNvSpPr/>
          <p:nvPr/>
        </p:nvSpPr>
        <p:spPr>
          <a:xfrm>
            <a:off x="4873841" y="1270973"/>
            <a:ext cx="4177409" cy="331596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5CFA80-3AFE-4B2D-DEA8-79DC7F6D472B}"/>
              </a:ext>
            </a:extLst>
          </p:cNvPr>
          <p:cNvSpPr txBox="1"/>
          <p:nvPr/>
        </p:nvSpPr>
        <p:spPr>
          <a:xfrm>
            <a:off x="6273068" y="2637639"/>
            <a:ext cx="124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b="1" dirty="0"/>
              <a:t>HAMILTON FOYER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41C6C56-40DF-9C18-39DF-EF50A03DC80F}"/>
              </a:ext>
            </a:extLst>
          </p:cNvPr>
          <p:cNvSpPr/>
          <p:nvPr/>
        </p:nvSpPr>
        <p:spPr>
          <a:xfrm>
            <a:off x="5951129" y="4292587"/>
            <a:ext cx="2837764" cy="294351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200" b="1" dirty="0"/>
              <a:t>CHEM AND BIO LABS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4D9BA5C-1C99-3538-E069-581CB5BB3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593" y="4128664"/>
            <a:ext cx="813179" cy="432001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5FA698F1-2D1B-A333-9973-A2C641CDA296}"/>
              </a:ext>
            </a:extLst>
          </p:cNvPr>
          <p:cNvSpPr/>
          <p:nvPr/>
        </p:nvSpPr>
        <p:spPr>
          <a:xfrm>
            <a:off x="5570076" y="2742370"/>
            <a:ext cx="542078" cy="4320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B864D0A-F00A-C830-92BB-5D2F667E1C6E}"/>
              </a:ext>
            </a:extLst>
          </p:cNvPr>
          <p:cNvSpPr txBox="1"/>
          <p:nvPr/>
        </p:nvSpPr>
        <p:spPr>
          <a:xfrm>
            <a:off x="5661116" y="2812195"/>
            <a:ext cx="582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/>
              <a:t>Lift</a:t>
            </a:r>
          </a:p>
        </p:txBody>
      </p:sp>
    </p:spTree>
    <p:extLst>
      <p:ext uri="{BB962C8B-B14F-4D97-AF65-F5344CB8AC3E}">
        <p14:creationId xmlns:p14="http://schemas.microsoft.com/office/powerpoint/2010/main" val="4147050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8A12A-4A07-D260-191A-3B5A0CB09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0E1E92B9-7DC2-5000-1C39-B3B7C498D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798" y="2944107"/>
            <a:ext cx="2662005" cy="1872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266C17-80FD-B8B3-E818-0B3CDB4E716B}"/>
              </a:ext>
            </a:extLst>
          </p:cNvPr>
          <p:cNvSpPr txBox="1"/>
          <p:nvPr/>
        </p:nvSpPr>
        <p:spPr>
          <a:xfrm>
            <a:off x="447427" y="707467"/>
            <a:ext cx="8403237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IE" sz="2000" b="1" dirty="0">
                <a:solidFill>
                  <a:srgbClr val="00457C"/>
                </a:solidFill>
                <a:latin typeface="Calibri"/>
              </a:rPr>
              <a:t>Trinity Biomedical Sciences Institute (TBSI) Basement and Floor 2 – 9 stands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C422886-C267-FA1F-E9FF-216FBE383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177687"/>
              </p:ext>
            </p:extLst>
          </p:nvPr>
        </p:nvGraphicFramePr>
        <p:xfrm>
          <a:off x="293336" y="1161555"/>
          <a:ext cx="4273222" cy="1429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464">
                  <a:extLst>
                    <a:ext uri="{9D8B030D-6E8A-4147-A177-3AD203B41FA5}">
                      <a16:colId xmlns:a16="http://schemas.microsoft.com/office/drawing/2014/main" val="2606306545"/>
                    </a:ext>
                  </a:extLst>
                </a:gridCol>
                <a:gridCol w="1405758">
                  <a:extLst>
                    <a:ext uri="{9D8B030D-6E8A-4147-A177-3AD203B41FA5}">
                      <a16:colId xmlns:a16="http://schemas.microsoft.com/office/drawing/2014/main" val="1411968423"/>
                    </a:ext>
                  </a:extLst>
                </a:gridCol>
              </a:tblGrid>
              <a:tr h="307366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- Basement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33063"/>
                  </a:ext>
                </a:extLst>
              </a:tr>
              <a:tr h="263286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3x 3m stands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13701"/>
                  </a:ext>
                </a:extLst>
              </a:tr>
              <a:tr h="263286">
                <a:tc>
                  <a:txBody>
                    <a:bodyPr/>
                    <a:lstStyle/>
                    <a:p>
                      <a:r>
                        <a:rPr lang="en-IE" sz="1200" dirty="0"/>
                        <a:t>4 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/>
                        <a:t>4</a:t>
                      </a: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052589"/>
                  </a:ext>
                </a:extLst>
              </a:tr>
              <a:tr h="263286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31574"/>
                  </a:ext>
                </a:extLst>
              </a:tr>
              <a:tr h="299507">
                <a:tc>
                  <a:txBody>
                    <a:bodyPr/>
                    <a:lstStyle/>
                    <a:p>
                      <a:r>
                        <a:rPr lang="en-IE" sz="12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916513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EA956C79-0DB9-F475-8194-262B707FA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798" y="1148035"/>
            <a:ext cx="2662005" cy="1560109"/>
          </a:xfrm>
          <a:prstGeom prst="rect">
            <a:avLst/>
          </a:prstGeom>
        </p:spPr>
      </p:pic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D43B1F6-1F46-6254-E2C0-7091FE95B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54848"/>
              </p:ext>
            </p:extLst>
          </p:nvPr>
        </p:nvGraphicFramePr>
        <p:xfrm>
          <a:off x="285613" y="2571573"/>
          <a:ext cx="5185985" cy="2286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284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2295701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- Level 2 KEA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44245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2x 3m stands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2 X 4m stands</a:t>
                      </a:r>
                      <a:r>
                        <a:rPr lang="en-IE" sz="900" dirty="0"/>
                        <a:t>(Stands 1+2 and Stands 5+6 are </a:t>
                      </a:r>
                      <a:r>
                        <a:rPr lang="en-IE" sz="900"/>
                        <a:t>combined)</a:t>
                      </a:r>
                      <a:endParaRPr lang="en-IE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4 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/>
                        <a:t>4</a:t>
                      </a: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34450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00430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17360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 dirty="0"/>
                        <a:t>Double sockets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018856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/>
                        <a:t>Counters/bases for sockets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796304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8D0CAF66-F7C1-7DAB-3161-C992F7D4830C}"/>
              </a:ext>
            </a:extLst>
          </p:cNvPr>
          <p:cNvSpPr txBox="1"/>
          <p:nvPr/>
        </p:nvSpPr>
        <p:spPr>
          <a:xfrm>
            <a:off x="6173001" y="2091606"/>
            <a:ext cx="124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b="1" dirty="0"/>
              <a:t>BASEMENT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246E8B-99AA-4A29-65BA-1811D10D5764}"/>
              </a:ext>
            </a:extLst>
          </p:cNvPr>
          <p:cNvSpPr txBox="1"/>
          <p:nvPr/>
        </p:nvSpPr>
        <p:spPr>
          <a:xfrm>
            <a:off x="6173001" y="3809293"/>
            <a:ext cx="124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b="1" dirty="0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3766482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77906-E105-3CB4-1326-3FB69B06D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74" y="13678"/>
            <a:ext cx="7803881" cy="994886"/>
          </a:xfrm>
        </p:spPr>
        <p:txBody>
          <a:bodyPr>
            <a:normAutofit/>
          </a:bodyPr>
          <a:lstStyle/>
          <a:p>
            <a:r>
              <a:rPr sz="2000" dirty="0">
                <a:solidFill>
                  <a:srgbClr val="00457C"/>
                </a:solidFill>
                <a:latin typeface="Calibri"/>
              </a:rPr>
              <a:t>GMB - Debating Chamber</a:t>
            </a:r>
            <a:r>
              <a:rPr lang="en-IE" sz="2000" dirty="0">
                <a:solidFill>
                  <a:srgbClr val="00457C"/>
                </a:solidFill>
                <a:latin typeface="Calibri"/>
              </a:rPr>
              <a:t> and Conversation Room</a:t>
            </a:r>
            <a:r>
              <a:rPr sz="2000" dirty="0">
                <a:solidFill>
                  <a:srgbClr val="00457C"/>
                </a:solidFill>
                <a:latin typeface="Calibri"/>
              </a:rPr>
              <a:t> 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B2DFFC-479F-2BD5-E714-E8846C3DF86E}"/>
              </a:ext>
            </a:extLst>
          </p:cNvPr>
          <p:cNvSpPr/>
          <p:nvPr/>
        </p:nvSpPr>
        <p:spPr>
          <a:xfrm>
            <a:off x="6333055" y="3496788"/>
            <a:ext cx="1012541" cy="58636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sz="1200">
                <a:solidFill>
                  <a:srgbClr val="00457C"/>
                </a:solidFill>
                <a:latin typeface="Calibri"/>
              </a:rPr>
              <a:t>8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B490F8-33C7-7D4A-74B3-81779C6BB0B3}"/>
              </a:ext>
            </a:extLst>
          </p:cNvPr>
          <p:cNvSpPr/>
          <p:nvPr/>
        </p:nvSpPr>
        <p:spPr>
          <a:xfrm>
            <a:off x="4850005" y="3498710"/>
            <a:ext cx="967154" cy="87043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C1990-08F4-D839-8F93-086B3AE9563E}"/>
              </a:ext>
            </a:extLst>
          </p:cNvPr>
          <p:cNvSpPr/>
          <p:nvPr/>
        </p:nvSpPr>
        <p:spPr>
          <a:xfrm>
            <a:off x="5444951" y="1551842"/>
            <a:ext cx="1150535" cy="101655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3DB867-9261-66F5-8A07-280067B0170D}"/>
              </a:ext>
            </a:extLst>
          </p:cNvPr>
          <p:cNvSpPr/>
          <p:nvPr/>
        </p:nvSpPr>
        <p:spPr>
          <a:xfrm>
            <a:off x="7622931" y="2191587"/>
            <a:ext cx="993530" cy="154325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BE1E7-5305-82B0-2521-9E8B1B91EF04}"/>
              </a:ext>
            </a:extLst>
          </p:cNvPr>
          <p:cNvSpPr/>
          <p:nvPr/>
        </p:nvSpPr>
        <p:spPr>
          <a:xfrm>
            <a:off x="6466532" y="1582824"/>
            <a:ext cx="1151792" cy="80889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AF45EA-C46A-2C09-4E2F-E4FE96808FCE}"/>
              </a:ext>
            </a:extLst>
          </p:cNvPr>
          <p:cNvSpPr/>
          <p:nvPr/>
        </p:nvSpPr>
        <p:spPr>
          <a:xfrm>
            <a:off x="6190688" y="3405671"/>
            <a:ext cx="1291558" cy="9993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>
              <a:highlight>
                <a:srgbClr val="FFFF00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56E092-025F-FBD7-B094-28C40D2F5C2A}"/>
              </a:ext>
            </a:extLst>
          </p:cNvPr>
          <p:cNvSpPr/>
          <p:nvPr/>
        </p:nvSpPr>
        <p:spPr>
          <a:xfrm>
            <a:off x="5859831" y="2155266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0D8DFB-E268-B3D3-FA31-3129898BA033}"/>
              </a:ext>
            </a:extLst>
          </p:cNvPr>
          <p:cNvSpPr/>
          <p:nvPr/>
        </p:nvSpPr>
        <p:spPr>
          <a:xfrm>
            <a:off x="5859831" y="1516499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C93B7D-59C5-84C0-DBEE-E5D4DE184030}"/>
              </a:ext>
            </a:extLst>
          </p:cNvPr>
          <p:cNvSpPr/>
          <p:nvPr/>
        </p:nvSpPr>
        <p:spPr>
          <a:xfrm>
            <a:off x="6859598" y="1314221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08F3561-7B67-B8A0-11AD-DB40A1892D89}"/>
              </a:ext>
            </a:extLst>
          </p:cNvPr>
          <p:cNvSpPr/>
          <p:nvPr/>
        </p:nvSpPr>
        <p:spPr>
          <a:xfrm>
            <a:off x="7728717" y="2336239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5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76190A-EBCC-0555-3422-AEFBA03600AA}"/>
              </a:ext>
            </a:extLst>
          </p:cNvPr>
          <p:cNvSpPr/>
          <p:nvPr/>
        </p:nvSpPr>
        <p:spPr>
          <a:xfrm>
            <a:off x="7728717" y="1762920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4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E49A7ED-4898-D037-9753-8DEAC1718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552628"/>
              </p:ext>
            </p:extLst>
          </p:nvPr>
        </p:nvGraphicFramePr>
        <p:xfrm>
          <a:off x="202049" y="1183334"/>
          <a:ext cx="4556396" cy="1556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198">
                  <a:extLst>
                    <a:ext uri="{9D8B030D-6E8A-4147-A177-3AD203B41FA5}">
                      <a16:colId xmlns:a16="http://schemas.microsoft.com/office/drawing/2014/main" val="2606306545"/>
                    </a:ext>
                  </a:extLst>
                </a:gridCol>
                <a:gridCol w="2278198">
                  <a:extLst>
                    <a:ext uri="{9D8B030D-6E8A-4147-A177-3AD203B41FA5}">
                      <a16:colId xmlns:a16="http://schemas.microsoft.com/office/drawing/2014/main" val="1411968423"/>
                    </a:ext>
                  </a:extLst>
                </a:gridCol>
              </a:tblGrid>
              <a:tr h="311477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- Debating Chamber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33063"/>
                  </a:ext>
                </a:extLst>
              </a:tr>
              <a:tr h="27638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posters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5 x 2m stands for A0  posters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13701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4 foot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052589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31574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External pavement 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/>
                        <a:t>2</a:t>
                      </a: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42584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E575A4A0-ED4E-3A93-38BB-AD12E081C646}"/>
              </a:ext>
            </a:extLst>
          </p:cNvPr>
          <p:cNvSpPr/>
          <p:nvPr/>
        </p:nvSpPr>
        <p:spPr>
          <a:xfrm>
            <a:off x="5587200" y="1183334"/>
            <a:ext cx="3029261" cy="173266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C6167AC-39A2-BE78-65A2-D177700AB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517028"/>
              </p:ext>
            </p:extLst>
          </p:nvPr>
        </p:nvGraphicFramePr>
        <p:xfrm>
          <a:off x="258041" y="3414977"/>
          <a:ext cx="4556396" cy="1282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198">
                  <a:extLst>
                    <a:ext uri="{9D8B030D-6E8A-4147-A177-3AD203B41FA5}">
                      <a16:colId xmlns:a16="http://schemas.microsoft.com/office/drawing/2014/main" val="922021807"/>
                    </a:ext>
                  </a:extLst>
                </a:gridCol>
                <a:gridCol w="2278198">
                  <a:extLst>
                    <a:ext uri="{9D8B030D-6E8A-4147-A177-3AD203B41FA5}">
                      <a16:colId xmlns:a16="http://schemas.microsoft.com/office/drawing/2014/main" val="3971906265"/>
                    </a:ext>
                  </a:extLst>
                </a:gridCol>
              </a:tblGrid>
              <a:tr h="311477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- Conversation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526745"/>
                  </a:ext>
                </a:extLst>
              </a:tr>
              <a:tr h="27638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posters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6 x 2m stands for A0  posters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297523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4 foot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506240"/>
                  </a:ext>
                </a:extLst>
              </a:tr>
              <a:tr h="259564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687753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FC5CDC27-1657-A860-920B-ED9AD9C50242}"/>
              </a:ext>
            </a:extLst>
          </p:cNvPr>
          <p:cNvSpPr/>
          <p:nvPr/>
        </p:nvSpPr>
        <p:spPr>
          <a:xfrm>
            <a:off x="5862134" y="4154287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933EFE-7F2B-72A6-860C-FB2B05DB701A}"/>
              </a:ext>
            </a:extLst>
          </p:cNvPr>
          <p:cNvSpPr/>
          <p:nvPr/>
        </p:nvSpPr>
        <p:spPr>
          <a:xfrm>
            <a:off x="5859831" y="3607393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9B1F0E-EE22-F494-EC3F-7D65D6C1E5DD}"/>
              </a:ext>
            </a:extLst>
          </p:cNvPr>
          <p:cNvSpPr/>
          <p:nvPr/>
        </p:nvSpPr>
        <p:spPr>
          <a:xfrm>
            <a:off x="5849022" y="3066774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6537196-6FF7-2354-2A3D-DA707491C9F6}"/>
              </a:ext>
            </a:extLst>
          </p:cNvPr>
          <p:cNvSpPr/>
          <p:nvPr/>
        </p:nvSpPr>
        <p:spPr>
          <a:xfrm>
            <a:off x="7754237" y="3046887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5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F88350-F09F-A7EC-8D37-4765408BCF11}"/>
              </a:ext>
            </a:extLst>
          </p:cNvPr>
          <p:cNvSpPr/>
          <p:nvPr/>
        </p:nvSpPr>
        <p:spPr>
          <a:xfrm>
            <a:off x="6789570" y="3051808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4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DBF66A6-0993-F562-73B8-D51F416492D6}"/>
              </a:ext>
            </a:extLst>
          </p:cNvPr>
          <p:cNvSpPr/>
          <p:nvPr/>
        </p:nvSpPr>
        <p:spPr>
          <a:xfrm>
            <a:off x="5587200" y="3017098"/>
            <a:ext cx="3029261" cy="173266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E099868-292D-4C26-429C-07BEFA038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800" y="4354330"/>
            <a:ext cx="754166" cy="4006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4731A3E-BFCD-E467-499C-874A69130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831" y="2549873"/>
            <a:ext cx="657108" cy="349088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7D6DDE08-66BD-F0DC-C89C-4DC94BFC09EB}"/>
              </a:ext>
            </a:extLst>
          </p:cNvPr>
          <p:cNvSpPr/>
          <p:nvPr/>
        </p:nvSpPr>
        <p:spPr>
          <a:xfrm>
            <a:off x="7728717" y="3693693"/>
            <a:ext cx="657108" cy="448699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C019D01-B422-2933-226D-D0942E615426}"/>
              </a:ext>
            </a:extLst>
          </p:cNvPr>
          <p:cNvSpPr txBox="1"/>
          <p:nvPr/>
        </p:nvSpPr>
        <p:spPr>
          <a:xfrm>
            <a:off x="6508637" y="1931067"/>
            <a:ext cx="124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100" b="1" dirty="0"/>
              <a:t>DEBATING CHAMBER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8BE4DF-273B-12C0-CDF5-DE8C93D1B3E5}"/>
              </a:ext>
            </a:extLst>
          </p:cNvPr>
          <p:cNvSpPr txBox="1"/>
          <p:nvPr/>
        </p:nvSpPr>
        <p:spPr>
          <a:xfrm>
            <a:off x="6592195" y="3696098"/>
            <a:ext cx="124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100" b="1" dirty="0"/>
              <a:t>CONVERSATION ROOM </a:t>
            </a:r>
          </a:p>
        </p:txBody>
      </p:sp>
    </p:spTree>
    <p:extLst>
      <p:ext uri="{BB962C8B-B14F-4D97-AF65-F5344CB8AC3E}">
        <p14:creationId xmlns:p14="http://schemas.microsoft.com/office/powerpoint/2010/main" val="285766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D9601EB-8865-7EEC-7437-649A5147D212}"/>
                  </a:ext>
                </a:extLst>
              </p14:cNvPr>
              <p14:cNvContentPartPr/>
              <p14:nvPr/>
            </p14:nvContentPartPr>
            <p14:xfrm>
              <a:off x="6777379" y="2361810"/>
              <a:ext cx="247007" cy="892994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D9601EB-8865-7EEC-7437-649A5147D21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59402" y="2343821"/>
                <a:ext cx="282602" cy="9286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6913721-2F24-16CB-28B8-FB7C39EE359F}"/>
                  </a:ext>
                </a:extLst>
              </p14:cNvPr>
              <p14:cNvContentPartPr/>
              <p14:nvPr/>
            </p14:nvContentPartPr>
            <p14:xfrm>
              <a:off x="6754686" y="2187556"/>
              <a:ext cx="601381" cy="1041707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6913721-2F24-16CB-28B8-FB7C39EE359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36702" y="2169565"/>
                <a:ext cx="636989" cy="10773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5137E7A-5626-82BF-2C4E-4DE387CF8194}"/>
                  </a:ext>
                </a:extLst>
              </p14:cNvPr>
              <p14:cNvContentPartPr/>
              <p14:nvPr/>
            </p14:nvContentPartPr>
            <p14:xfrm>
              <a:off x="9397196" y="1548114"/>
              <a:ext cx="10851" cy="10851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5137E7A-5626-82BF-2C4E-4DE387CF819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54646" y="1005564"/>
                <a:ext cx="1085100" cy="10851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F1B2D59-3BB8-E486-1D42-F90BBDE9CE05}"/>
                  </a:ext>
                </a:extLst>
              </p14:cNvPr>
              <p14:cNvContentPartPr/>
              <p14:nvPr/>
            </p14:nvContentPartPr>
            <p14:xfrm>
              <a:off x="2712817" y="1056190"/>
              <a:ext cx="10851" cy="10851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F1B2D59-3BB8-E486-1D42-F90BBDE9CE0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70267" y="513640"/>
                <a:ext cx="1085100" cy="10851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78AC005-75FF-DE0B-2E1A-FA4344B66755}"/>
                  </a:ext>
                </a:extLst>
              </p14:cNvPr>
              <p14:cNvContentPartPr/>
              <p14:nvPr/>
            </p14:nvContentPartPr>
            <p14:xfrm>
              <a:off x="2712817" y="1056190"/>
              <a:ext cx="10851" cy="10851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78AC005-75FF-DE0B-2E1A-FA4344B6675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70267" y="513640"/>
                <a:ext cx="1085100" cy="10851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130EAF3C-8E4B-2A49-772A-B1D4B7F3AFDD}"/>
                  </a:ext>
                </a:extLst>
              </p14:cNvPr>
              <p14:cNvContentPartPr/>
              <p14:nvPr/>
            </p14:nvContentPartPr>
            <p14:xfrm>
              <a:off x="1866418" y="2097911"/>
              <a:ext cx="10851" cy="10851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130EAF3C-8E4B-2A49-772A-B1D4B7F3AFD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23868" y="1555361"/>
                <a:ext cx="1085100" cy="10851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7354924E-DAC6-5060-32D4-E7BC3DBE8C53}"/>
                  </a:ext>
                </a:extLst>
              </p14:cNvPr>
              <p14:cNvContentPartPr/>
              <p14:nvPr/>
            </p14:nvContentPartPr>
            <p14:xfrm>
              <a:off x="1012784" y="1193639"/>
              <a:ext cx="10851" cy="10851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7354924E-DAC6-5060-32D4-E7BC3DBE8C5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0234" y="651089"/>
                <a:ext cx="1085100" cy="108510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EE612A52-B30F-CD51-2A32-9B7124B0FB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96099" y="1740042"/>
            <a:ext cx="4465359" cy="2066284"/>
          </a:xfrm>
          <a:prstGeom prst="rect">
            <a:avLst/>
          </a:prstGeom>
        </p:spPr>
      </p:pic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2185FA1B-2D0C-873D-0D51-1B9C6DC5AC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911288"/>
              </p:ext>
            </p:extLst>
          </p:nvPr>
        </p:nvGraphicFramePr>
        <p:xfrm>
          <a:off x="111531" y="1548114"/>
          <a:ext cx="4129051" cy="2478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0720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1358331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92607">
                <a:tc>
                  <a:txBody>
                    <a:bodyPr/>
                    <a:lstStyle/>
                    <a:p>
                      <a:r>
                        <a:rPr lang="en-IE" sz="1050" dirty="0"/>
                        <a:t>Build requirements  - Level 2 KEA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05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678556">
                <a:tc>
                  <a:txBody>
                    <a:bodyPr/>
                    <a:lstStyle/>
                    <a:p>
                      <a:r>
                        <a:rPr lang="en-IE" sz="105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050" dirty="0"/>
                        <a:t>4 x 3m stands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050" dirty="0"/>
                        <a:t>4 X 2m stands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050" dirty="0"/>
                        <a:t>1 x 1m stand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r>
                        <a:rPr lang="en-IE" sz="1050" dirty="0"/>
                        <a:t>4 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05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34450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r>
                        <a:rPr lang="en-IE" sz="105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05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00430"/>
                  </a:ext>
                </a:extLst>
              </a:tr>
              <a:tr h="307273">
                <a:tc>
                  <a:txBody>
                    <a:bodyPr/>
                    <a:lstStyle/>
                    <a:p>
                      <a:r>
                        <a:rPr lang="en-IE" sz="105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050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17360"/>
                  </a:ext>
                </a:extLst>
              </a:tr>
              <a:tr h="307273">
                <a:tc>
                  <a:txBody>
                    <a:bodyPr/>
                    <a:lstStyle/>
                    <a:p>
                      <a:r>
                        <a:rPr lang="en-IE" sz="1050" dirty="0"/>
                        <a:t>Double sockets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05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018856"/>
                  </a:ext>
                </a:extLst>
              </a:tr>
              <a:tr h="3072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50" dirty="0"/>
                        <a:t>Counters/bases for sockets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05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796304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5553105B-EF0E-5169-0A24-8EED62A80FAD}"/>
              </a:ext>
            </a:extLst>
          </p:cNvPr>
          <p:cNvSpPr txBox="1"/>
          <p:nvPr/>
        </p:nvSpPr>
        <p:spPr>
          <a:xfrm>
            <a:off x="447427" y="707467"/>
            <a:ext cx="8403237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IE" sz="2000" b="1" dirty="0">
                <a:solidFill>
                  <a:srgbClr val="00457C"/>
                </a:solidFill>
              </a:rPr>
              <a:t>Naughton Institute Ground Floor  - 9 information stands </a:t>
            </a:r>
            <a:endParaRPr lang="en-IE" sz="2000" b="1" dirty="0">
              <a:solidFill>
                <a:srgbClr val="00457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49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9DAA-104E-D506-D74B-520883F9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74" y="-2582"/>
            <a:ext cx="7803881" cy="994886"/>
          </a:xfrm>
        </p:spPr>
        <p:txBody>
          <a:bodyPr>
            <a:normAutofit/>
          </a:bodyPr>
          <a:lstStyle/>
          <a:p>
            <a:r>
              <a:rPr sz="2000" dirty="0">
                <a:solidFill>
                  <a:srgbClr val="00457C"/>
                </a:solidFill>
                <a:latin typeface="Calibri"/>
              </a:rPr>
              <a:t>Beckett Theatre</a:t>
            </a:r>
            <a:r>
              <a:rPr lang="en-IE" sz="2000" dirty="0">
                <a:solidFill>
                  <a:srgbClr val="00457C"/>
                </a:solidFill>
                <a:latin typeface="Calibri"/>
              </a:rPr>
              <a:t> – 5 information stands</a:t>
            </a:r>
            <a:r>
              <a:rPr sz="2000" dirty="0">
                <a:solidFill>
                  <a:srgbClr val="00457C"/>
                </a:solidFill>
                <a:latin typeface="Calibri"/>
              </a:rPr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5CA164-1F82-21DD-1F3E-C265E5FFBD1D}"/>
              </a:ext>
            </a:extLst>
          </p:cNvPr>
          <p:cNvSpPr/>
          <p:nvPr/>
        </p:nvSpPr>
        <p:spPr>
          <a:xfrm>
            <a:off x="4540226" y="1503673"/>
            <a:ext cx="4173794" cy="2805895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F74E3A-E434-6555-A665-4536686125C2}"/>
              </a:ext>
            </a:extLst>
          </p:cNvPr>
          <p:cNvSpPr/>
          <p:nvPr/>
        </p:nvSpPr>
        <p:spPr>
          <a:xfrm>
            <a:off x="4774817" y="2696418"/>
            <a:ext cx="1148612" cy="584274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Calibri"/>
              </a:rPr>
              <a:t>      </a:t>
            </a:r>
            <a:r>
              <a:rPr lang="en-GB" sz="1600" b="1" dirty="0">
                <a:solidFill>
                  <a:schemeClr val="bg1"/>
                </a:solidFill>
                <a:latin typeface="Calibri"/>
              </a:rPr>
              <a:t>     1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51F1AD-A991-3536-DC5C-06807D3A23C7}"/>
              </a:ext>
            </a:extLst>
          </p:cNvPr>
          <p:cNvSpPr/>
          <p:nvPr/>
        </p:nvSpPr>
        <p:spPr>
          <a:xfrm>
            <a:off x="4774817" y="1748403"/>
            <a:ext cx="1148612" cy="584274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200" b="1">
                <a:solidFill>
                  <a:schemeClr val="bg1"/>
                </a:solidFill>
                <a:latin typeface="Calibri"/>
              </a:rPr>
              <a:t>      </a:t>
            </a:r>
            <a:r>
              <a:rPr lang="en-GB" sz="1600" b="1">
                <a:solidFill>
                  <a:schemeClr val="bg1"/>
                </a:solidFill>
                <a:latin typeface="Calibri"/>
              </a:rPr>
              <a:t>     2</a:t>
            </a:r>
            <a:endParaRPr lang="en-US" sz="1600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1D32BE-4028-3483-AC33-31CF7A3FA89B}"/>
              </a:ext>
            </a:extLst>
          </p:cNvPr>
          <p:cNvSpPr/>
          <p:nvPr/>
        </p:nvSpPr>
        <p:spPr>
          <a:xfrm>
            <a:off x="6169923" y="1748403"/>
            <a:ext cx="1148612" cy="584274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Calibri"/>
              </a:rPr>
              <a:t>      </a:t>
            </a:r>
            <a:r>
              <a:rPr lang="en-GB" sz="1600" b="1" dirty="0">
                <a:solidFill>
                  <a:schemeClr val="bg1"/>
                </a:solidFill>
                <a:latin typeface="Calibri"/>
              </a:rPr>
              <a:t>     3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771D53-AB30-FD76-7F14-6FC08066F38F}"/>
              </a:ext>
            </a:extLst>
          </p:cNvPr>
          <p:cNvSpPr/>
          <p:nvPr/>
        </p:nvSpPr>
        <p:spPr>
          <a:xfrm>
            <a:off x="7457858" y="1748402"/>
            <a:ext cx="1148612" cy="584274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Calibri"/>
              </a:rPr>
              <a:t>      </a:t>
            </a:r>
            <a:r>
              <a:rPr lang="en-GB" sz="1600" b="1" dirty="0">
                <a:solidFill>
                  <a:schemeClr val="bg1"/>
                </a:solidFill>
                <a:latin typeface="Calibri"/>
              </a:rPr>
              <a:t>     4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568496-FD1C-2CB0-105D-8ED838F12A22}"/>
              </a:ext>
            </a:extLst>
          </p:cNvPr>
          <p:cNvSpPr/>
          <p:nvPr/>
        </p:nvSpPr>
        <p:spPr>
          <a:xfrm>
            <a:off x="7473087" y="2729805"/>
            <a:ext cx="1148612" cy="584274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Calibri"/>
              </a:rPr>
              <a:t>      </a:t>
            </a:r>
            <a:r>
              <a:rPr lang="en-GB" sz="1600" b="1" dirty="0">
                <a:solidFill>
                  <a:schemeClr val="bg1"/>
                </a:solidFill>
                <a:latin typeface="Calibri"/>
              </a:rPr>
              <a:t>     5</a:t>
            </a:r>
            <a:endParaRPr lang="en-US" sz="1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21D2A25-A1BD-DC06-689E-63967B8B0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891335"/>
              </p:ext>
            </p:extLst>
          </p:nvPr>
        </p:nvGraphicFramePr>
        <p:xfrm>
          <a:off x="563388" y="2040539"/>
          <a:ext cx="3730344" cy="157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3176">
                  <a:extLst>
                    <a:ext uri="{9D8B030D-6E8A-4147-A177-3AD203B41FA5}">
                      <a16:colId xmlns:a16="http://schemas.microsoft.com/office/drawing/2014/main" val="1716020018"/>
                    </a:ext>
                  </a:extLst>
                </a:gridCol>
                <a:gridCol w="1227168">
                  <a:extLst>
                    <a:ext uri="{9D8B030D-6E8A-4147-A177-3AD203B41FA5}">
                      <a16:colId xmlns:a16="http://schemas.microsoft.com/office/drawing/2014/main" val="3310899040"/>
                    </a:ext>
                  </a:extLst>
                </a:gridCol>
              </a:tblGrid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90737"/>
                  </a:ext>
                </a:extLst>
              </a:tr>
              <a:tr h="442459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/>
                        <a:t>5 x 2m stands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42576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4 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34450"/>
                  </a:ext>
                </a:extLst>
              </a:tr>
              <a:tr h="265475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00430"/>
                  </a:ext>
                </a:extLst>
              </a:tr>
              <a:tr h="289850">
                <a:tc>
                  <a:txBody>
                    <a:bodyPr/>
                    <a:lstStyle/>
                    <a:p>
                      <a:r>
                        <a:rPr lang="en-IE" sz="12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17360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A4859C01-0138-0E65-4064-EB7B6CBCA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472742" y="3579130"/>
            <a:ext cx="797863" cy="4238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B99E30-B598-6964-A67E-45CA25AB9412}"/>
              </a:ext>
            </a:extLst>
          </p:cNvPr>
          <p:cNvSpPr txBox="1"/>
          <p:nvPr/>
        </p:nvSpPr>
        <p:spPr>
          <a:xfrm>
            <a:off x="5923429" y="2883192"/>
            <a:ext cx="124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100" b="1" dirty="0"/>
              <a:t>BECKETT THEATRE</a:t>
            </a:r>
          </a:p>
        </p:txBody>
      </p:sp>
      <p:pic>
        <p:nvPicPr>
          <p:cNvPr id="18" name="Graphic 17" descr="Theatre outline">
            <a:extLst>
              <a:ext uri="{FF2B5EF4-FFF2-40B4-BE49-F238E27FC236}">
                <a16:creationId xmlns:a16="http://schemas.microsoft.com/office/drawing/2014/main" id="{4C6BFBC2-2DD6-1036-AD22-EF4805BA86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1829" y="3879408"/>
            <a:ext cx="914400" cy="430887"/>
          </a:xfrm>
          <a:prstGeom prst="rect">
            <a:avLst/>
          </a:prstGeom>
        </p:spPr>
      </p:pic>
      <p:pic>
        <p:nvPicPr>
          <p:cNvPr id="20" name="Graphic 19" descr="Theatre outline">
            <a:extLst>
              <a:ext uri="{FF2B5EF4-FFF2-40B4-BE49-F238E27FC236}">
                <a16:creationId xmlns:a16="http://schemas.microsoft.com/office/drawing/2014/main" id="{0302ABDA-D4B2-FAD3-68E5-C4CC147E43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5123" y="3878681"/>
            <a:ext cx="914400" cy="43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90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9BCE4-C3EA-D1CB-E2BB-18B40936F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8CFE5F-4A22-67C9-59B9-BF114E8F4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589" y="1622025"/>
            <a:ext cx="4171407" cy="2449874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D445516-866C-4075-9128-35375D497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462271"/>
              </p:ext>
            </p:extLst>
          </p:nvPr>
        </p:nvGraphicFramePr>
        <p:xfrm>
          <a:off x="397639" y="1741098"/>
          <a:ext cx="4273222" cy="2211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464">
                  <a:extLst>
                    <a:ext uri="{9D8B030D-6E8A-4147-A177-3AD203B41FA5}">
                      <a16:colId xmlns:a16="http://schemas.microsoft.com/office/drawing/2014/main" val="2606306545"/>
                    </a:ext>
                  </a:extLst>
                </a:gridCol>
                <a:gridCol w="1405758">
                  <a:extLst>
                    <a:ext uri="{9D8B030D-6E8A-4147-A177-3AD203B41FA5}">
                      <a16:colId xmlns:a16="http://schemas.microsoft.com/office/drawing/2014/main" val="1411968423"/>
                    </a:ext>
                  </a:extLst>
                </a:gridCol>
              </a:tblGrid>
              <a:tr h="307366">
                <a:tc>
                  <a:txBody>
                    <a:bodyPr/>
                    <a:lstStyle/>
                    <a:p>
                      <a:r>
                        <a:rPr lang="en-IE" sz="1200" dirty="0"/>
                        <a:t>Build requirements  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# of items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33063"/>
                  </a:ext>
                </a:extLst>
              </a:tr>
              <a:tr h="263286">
                <a:tc>
                  <a:txBody>
                    <a:bodyPr/>
                    <a:lstStyle/>
                    <a:p>
                      <a:r>
                        <a:rPr lang="en-IE" sz="1200" dirty="0"/>
                        <a:t>Information stands for A0 poster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1 x 4m stand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E" sz="1200" dirty="0"/>
                        <a:t>5 x 2m stand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13701"/>
                  </a:ext>
                </a:extLst>
              </a:tr>
              <a:tr h="263286">
                <a:tc>
                  <a:txBody>
                    <a:bodyPr/>
                    <a:lstStyle/>
                    <a:p>
                      <a:r>
                        <a:rPr lang="en-IE" sz="1200" dirty="0"/>
                        <a:t>5ft 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052589"/>
                  </a:ext>
                </a:extLst>
              </a:tr>
              <a:tr h="263286">
                <a:tc>
                  <a:txBody>
                    <a:bodyPr/>
                    <a:lstStyle/>
                    <a:p>
                      <a:r>
                        <a:rPr lang="en-IE" sz="1200" dirty="0"/>
                        <a:t>Blue tablecloths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31574"/>
                  </a:ext>
                </a:extLst>
              </a:tr>
              <a:tr h="299507">
                <a:tc>
                  <a:txBody>
                    <a:bodyPr/>
                    <a:lstStyle/>
                    <a:p>
                      <a:r>
                        <a:rPr lang="en-IE" sz="1200" dirty="0"/>
                        <a:t>Chairs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916513"/>
                  </a:ext>
                </a:extLst>
              </a:tr>
              <a:tr h="299507">
                <a:tc>
                  <a:txBody>
                    <a:bodyPr/>
                    <a:lstStyle/>
                    <a:p>
                      <a:r>
                        <a:rPr lang="en-IE" sz="1200" dirty="0"/>
                        <a:t>Double sockets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117262"/>
                  </a:ext>
                </a:extLst>
              </a:tr>
              <a:tr h="299507">
                <a:tc>
                  <a:txBody>
                    <a:bodyPr/>
                    <a:lstStyle/>
                    <a:p>
                      <a:r>
                        <a:rPr lang="en-IE" sz="1200" dirty="0"/>
                        <a:t>Counters for sockets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7997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F21956D-F087-98B0-9213-1B43116C8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883665" y="2635727"/>
            <a:ext cx="524476" cy="2786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05C5FE-8E44-9BD2-C6F3-C6B0E3E0E2AF}"/>
              </a:ext>
            </a:extLst>
          </p:cNvPr>
          <p:cNvSpPr txBox="1"/>
          <p:nvPr/>
        </p:nvSpPr>
        <p:spPr>
          <a:xfrm>
            <a:off x="447427" y="707467"/>
            <a:ext cx="7580573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IE" sz="2000" b="1" dirty="0">
                <a:solidFill>
                  <a:srgbClr val="00457C"/>
                </a:solidFill>
              </a:rPr>
              <a:t>O'Reilly Institute, 1</a:t>
            </a:r>
            <a:r>
              <a:rPr lang="en-IE" sz="2000" b="1" baseline="30000" dirty="0">
                <a:solidFill>
                  <a:srgbClr val="00457C"/>
                </a:solidFill>
              </a:rPr>
              <a:t>st</a:t>
            </a:r>
            <a:r>
              <a:rPr lang="en-IE" sz="2000" b="1" dirty="0">
                <a:solidFill>
                  <a:srgbClr val="00457C"/>
                </a:solidFill>
              </a:rPr>
              <a:t> floor – 6 information stands </a:t>
            </a:r>
            <a:endParaRPr lang="en-IE" sz="2000" b="1" dirty="0">
              <a:solidFill>
                <a:srgbClr val="00457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7080225"/>
      </p:ext>
    </p:extLst>
  </p:cSld>
  <p:clrMapOvr>
    <a:masterClrMapping/>
  </p:clrMapOvr>
</p:sld>
</file>

<file path=ppt/theme/theme1.xml><?xml version="1.0" encoding="utf-8"?>
<a:theme xmlns:a="http://schemas.openxmlformats.org/drawingml/2006/main" name="TCD_PPT_Calibri_Option1a">
  <a:themeElements>
    <a:clrScheme name="0569B9">
      <a:dk1>
        <a:srgbClr val="000000"/>
      </a:dk1>
      <a:lt1>
        <a:srgbClr val="FFFFFF"/>
      </a:lt1>
      <a:dk2>
        <a:srgbClr val="0569B9"/>
      </a:dk2>
      <a:lt2>
        <a:srgbClr val="FFFFFF"/>
      </a:lt2>
      <a:accent1>
        <a:srgbClr val="0569B9"/>
      </a:accent1>
      <a:accent2>
        <a:srgbClr val="0569B9"/>
      </a:accent2>
      <a:accent3>
        <a:srgbClr val="505559"/>
      </a:accent3>
      <a:accent4>
        <a:srgbClr val="7C8083"/>
      </a:accent4>
      <a:accent5>
        <a:srgbClr val="0569B9"/>
      </a:accent5>
      <a:accent6>
        <a:srgbClr val="0569B9"/>
      </a:accent6>
      <a:hlink>
        <a:srgbClr val="000000"/>
      </a:hlink>
      <a:folHlink>
        <a:srgbClr val="000000"/>
      </a:folHlink>
    </a:clrScheme>
    <a:fontScheme name="Trinity Colleg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beedff-4557-44dc-9590-094133a1ddfe">
      <Terms xmlns="http://schemas.microsoft.com/office/infopath/2007/PartnerControls"/>
    </lcf76f155ced4ddcb4097134ff3c332f>
    <TaxCatchAll xmlns="1c91fbfc-50a2-4c6c-892a-53d2efbe2a2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1B0D82D9F25419A06A5C77991059F" ma:contentTypeVersion="14" ma:contentTypeDescription="Create a new document." ma:contentTypeScope="" ma:versionID="c2e4613eff6118a85abd880be63ad692">
  <xsd:schema xmlns:xsd="http://www.w3.org/2001/XMLSchema" xmlns:xs="http://www.w3.org/2001/XMLSchema" xmlns:p="http://schemas.microsoft.com/office/2006/metadata/properties" xmlns:ns2="80beedff-4557-44dc-9590-094133a1ddfe" xmlns:ns3="1c91fbfc-50a2-4c6c-892a-53d2efbe2a2b" targetNamespace="http://schemas.microsoft.com/office/2006/metadata/properties" ma:root="true" ma:fieldsID="6e9c2a1864d2a832dd7e4607e4d197e9" ns2:_="" ns3:_="">
    <xsd:import namespace="80beedff-4557-44dc-9590-094133a1ddfe"/>
    <xsd:import namespace="1c91fbfc-50a2-4c6c-892a-53d2efbe2a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eedff-4557-44dc-9590-094133a1dd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d9b36d8-e8b0-4d46-88aa-db730269c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91fbfc-50a2-4c6c-892a-53d2efbe2a2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dcf2d5-c2be-414f-8e4a-a90aa1d86a4e}" ma:internalName="TaxCatchAll" ma:showField="CatchAllData" ma:web="1c91fbfc-50a2-4c6c-892a-53d2efbe2a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24C62C-0EEA-44C5-9CA4-0AAFB651FB3F}">
  <ds:schemaRefs>
    <ds:schemaRef ds:uri="http://purl.org/dc/dcmitype/"/>
    <ds:schemaRef ds:uri="http://schemas.microsoft.com/office/infopath/2007/PartnerControls"/>
    <ds:schemaRef ds:uri="80beedff-4557-44dc-9590-094133a1ddfe"/>
    <ds:schemaRef ds:uri="http://schemas.microsoft.com/office/2006/documentManagement/types"/>
    <ds:schemaRef ds:uri="http://purl.org/dc/elements/1.1/"/>
    <ds:schemaRef ds:uri="1c91fbfc-50a2-4c6c-892a-53d2efbe2a2b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9C3A07D-F58F-4CA1-8672-28A21EAE5F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761D5D-408D-4DE9-A529-72BCDCD7B965}">
  <ds:schemaRefs>
    <ds:schemaRef ds:uri="1c91fbfc-50a2-4c6c-892a-53d2efbe2a2b"/>
    <ds:schemaRef ds:uri="80beedff-4557-44dc-9590-094133a1dd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TCD_PPT_Calibri_Option1a.potx</Template>
  <TotalTime>4732</TotalTime>
  <Words>853</Words>
  <Application>Microsoft Office PowerPoint</Application>
  <PresentationFormat>On-screen Show (16:9)</PresentationFormat>
  <Paragraphs>292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Minion Pro</vt:lpstr>
      <vt:lpstr>Segoe UI</vt:lpstr>
      <vt:lpstr>TCD_PPT_Calibri_Option1a</vt:lpstr>
      <vt:lpstr>Open Day</vt:lpstr>
      <vt:lpstr>PowerPoint Presentation</vt:lpstr>
      <vt:lpstr>PowerPoint Presentation</vt:lpstr>
      <vt:lpstr>PowerPoint Presentation</vt:lpstr>
      <vt:lpstr>PowerPoint Presentation</vt:lpstr>
      <vt:lpstr>GMB - Debating Chamber and Conversation Room  </vt:lpstr>
      <vt:lpstr>PowerPoint Presentation</vt:lpstr>
      <vt:lpstr>Beckett Theatre – 5 information stands </vt:lpstr>
      <vt:lpstr>PowerPoint Presentation</vt:lpstr>
      <vt:lpstr>PowerPoint Presentation</vt:lpstr>
      <vt:lpstr>School of Nursing and Midwifery – Foyer and 1st Floor  - 6 information stands</vt:lpstr>
      <vt:lpstr>PowerPoint Presentation</vt:lpstr>
      <vt:lpstr> Martin Naughton E3 Learning Foundry – 3 information stands  </vt:lpstr>
      <vt:lpstr>Lloyd Institute – 5 information stands</vt:lpstr>
      <vt:lpstr>Fitzgerald Building – 3 information stands (own tables supplied)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dtpgraphics</dc:creator>
  <cp:lastModifiedBy>Gobnait O'Shaughnessy</cp:lastModifiedBy>
  <cp:revision>106</cp:revision>
  <cp:lastPrinted>2026-08-26T11:12:08Z</cp:lastPrinted>
  <dcterms:created xsi:type="dcterms:W3CDTF">2013-07-29T09:34:50Z</dcterms:created>
  <dcterms:modified xsi:type="dcterms:W3CDTF">2026-08-27T15:55:40Z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0x01010016D1B0D82D9F25419A06A5C77991059F</vt:lpwstr>
  </property>
  <property fmtid="{D5CDD505-2E9C-101B-9397-08002B2CF9AE}" pid="3" name="MediaServiceImageTags">
    <vt:lpwstr/>
  </property>
</Properties>
</file>