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5BDC66E" w14:textId="77777777" w:rsidR="00523CD3" w:rsidRPr="00566483" w:rsidRDefault="00523CD3" w:rsidP="004B692F">
      <w:pPr>
        <w:pStyle w:val="Body"/>
        <w:widowControl w:val="0"/>
        <w:jc w:val="center"/>
        <w:rPr>
          <w:rFonts w:asciiTheme="minorHAnsi" w:hAnsiTheme="minorHAnsi" w:cstheme="minorBidi"/>
          <w:lang w:eastAsia="ja-JP"/>
        </w:rPr>
      </w:pPr>
    </w:p>
    <w:p w14:paraId="7ACD1638" w14:textId="41E4E8A4" w:rsidR="0005140D" w:rsidRPr="00566483" w:rsidRDefault="004B692F" w:rsidP="004B692F">
      <w:pPr>
        <w:pStyle w:val="Body"/>
        <w:widowControl w:val="0"/>
        <w:jc w:val="center"/>
        <w:rPr>
          <w:rFonts w:asciiTheme="minorHAnsi" w:hAnsiTheme="minorHAnsi" w:cstheme="minorBidi"/>
          <w:lang w:eastAsia="ja-JP"/>
        </w:rPr>
      </w:pPr>
      <w:r w:rsidRPr="00566483">
        <w:rPr>
          <w:noProof/>
          <w:lang w:eastAsia="ja-JP"/>
        </w:rPr>
        <w:drawing>
          <wp:inline distT="0" distB="0" distL="0" distR="0" wp14:anchorId="23D6F8C7" wp14:editId="7DA3ECB8">
            <wp:extent cx="2307480" cy="1114885"/>
            <wp:effectExtent l="0" t="0" r="0" b="9525"/>
            <wp:docPr id="1" name="Picture 1" descr="University of Gal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University of Galway"/>
                    <pic:cNvPicPr>
                      <a:picLocks noChangeAspect="1" noChangeArrowheads="1"/>
                    </pic:cNvPicPr>
                  </pic:nvPicPr>
                  <pic:blipFill>
                    <a:blip r:embed="rId12" r:link="rId13">
                      <a:extLst>
                        <a:ext uri="{28A0092B-C50C-407E-A947-70E740481C1C}">
                          <a14:useLocalDpi xmlns:a14="http://schemas.microsoft.com/office/drawing/2010/main" val="0"/>
                        </a:ext>
                      </a:extLst>
                    </a:blip>
                    <a:srcRect/>
                    <a:stretch>
                      <a:fillRect/>
                    </a:stretch>
                  </pic:blipFill>
                  <pic:spPr bwMode="auto">
                    <a:xfrm>
                      <a:off x="0" y="0"/>
                      <a:ext cx="2325570" cy="1123626"/>
                    </a:xfrm>
                    <a:prstGeom prst="rect">
                      <a:avLst/>
                    </a:prstGeom>
                    <a:noFill/>
                    <a:ln>
                      <a:noFill/>
                    </a:ln>
                  </pic:spPr>
                </pic:pic>
              </a:graphicData>
            </a:graphic>
          </wp:inline>
        </w:drawing>
      </w:r>
      <w:r w:rsidR="00A26588" w:rsidRPr="00566483">
        <w:rPr>
          <w:rFonts w:asciiTheme="minorHAnsi" w:eastAsia="Times New Roman" w:hAnsiTheme="minorHAnsi" w:cstheme="minorHAnsi"/>
          <w:b/>
          <w:bCs/>
          <w:smallCaps/>
          <w:noProof/>
          <w:sz w:val="32"/>
          <w:szCs w:val="32"/>
          <w:lang w:eastAsia="ja-JP"/>
        </w:rPr>
        <w:drawing>
          <wp:anchor distT="0" distB="0" distL="114300" distR="114300" simplePos="0" relativeHeight="251659264" behindDoc="1" locked="0" layoutInCell="1" allowOverlap="1" wp14:anchorId="2978E544" wp14:editId="7E4E11F7">
            <wp:simplePos x="0" y="0"/>
            <wp:positionH relativeFrom="margin">
              <wp:align>right</wp:align>
            </wp:positionH>
            <wp:positionV relativeFrom="paragraph">
              <wp:posOffset>0</wp:posOffset>
            </wp:positionV>
            <wp:extent cx="2526030" cy="1343025"/>
            <wp:effectExtent l="0" t="0" r="7620" b="9525"/>
            <wp:wrapTight wrapText="bothSides">
              <wp:wrapPolygon edited="0">
                <wp:start x="0" y="0"/>
                <wp:lineTo x="0" y="21447"/>
                <wp:lineTo x="21502" y="21447"/>
                <wp:lineTo x="21502" y="0"/>
                <wp:lineTo x="0" y="0"/>
              </wp:wrapPolygon>
            </wp:wrapTight>
            <wp:docPr id="5" name="Picture 5" descr="A logo with blue gear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logo with blue gears&#10;&#10;Description automatically generated with medium confidence"/>
                    <pic:cNvPicPr/>
                  </pic:nvPicPr>
                  <pic:blipFill>
                    <a:blip r:embed="rId14">
                      <a:extLst>
                        <a:ext uri="{28A0092B-C50C-407E-A947-70E740481C1C}">
                          <a14:useLocalDpi xmlns:a14="http://schemas.microsoft.com/office/drawing/2010/main" val="0"/>
                        </a:ext>
                      </a:extLst>
                    </a:blip>
                    <a:stretch>
                      <a:fillRect/>
                    </a:stretch>
                  </pic:blipFill>
                  <pic:spPr>
                    <a:xfrm>
                      <a:off x="0" y="0"/>
                      <a:ext cx="2526030" cy="1343025"/>
                    </a:xfrm>
                    <a:prstGeom prst="rect">
                      <a:avLst/>
                    </a:prstGeom>
                  </pic:spPr>
                </pic:pic>
              </a:graphicData>
            </a:graphic>
            <wp14:sizeRelH relativeFrom="margin">
              <wp14:pctWidth>0</wp14:pctWidth>
            </wp14:sizeRelH>
            <wp14:sizeRelV relativeFrom="margin">
              <wp14:pctHeight>0</wp14:pctHeight>
            </wp14:sizeRelV>
          </wp:anchor>
        </w:drawing>
      </w:r>
      <w:r w:rsidR="00217590" w:rsidRPr="00566483">
        <w:rPr>
          <w:rFonts w:asciiTheme="minorHAnsi" w:hAnsiTheme="minorHAnsi" w:cstheme="minorBidi"/>
          <w:lang w:eastAsia="ja-JP"/>
        </w:rPr>
        <w:t xml:space="preserve">     </w:t>
      </w:r>
      <w:r w:rsidR="00F37DE4" w:rsidRPr="00566483">
        <w:rPr>
          <w:rFonts w:asciiTheme="minorHAnsi" w:hAnsiTheme="minorHAnsi" w:cstheme="minorBidi"/>
          <w:lang w:eastAsia="ja-JP"/>
        </w:rPr>
        <w:t xml:space="preserve">   </w:t>
      </w:r>
      <w:r w:rsidR="00217590" w:rsidRPr="00566483">
        <w:rPr>
          <w:rFonts w:asciiTheme="minorHAnsi" w:hAnsiTheme="minorHAnsi" w:cstheme="minorBidi"/>
          <w:lang w:eastAsia="ja-JP"/>
        </w:rPr>
        <w:t xml:space="preserve">                          </w:t>
      </w:r>
    </w:p>
    <w:p w14:paraId="750831D0" w14:textId="77777777" w:rsidR="005A2CE0" w:rsidRPr="00566483" w:rsidRDefault="005A2CE0" w:rsidP="00D45326">
      <w:pPr>
        <w:pStyle w:val="Body"/>
        <w:widowControl w:val="0"/>
        <w:jc w:val="center"/>
        <w:rPr>
          <w:rFonts w:asciiTheme="minorHAnsi" w:hAnsiTheme="minorHAnsi" w:cstheme="minorHAnsi"/>
          <w:b/>
          <w:bCs/>
          <w:color w:val="0070C0"/>
          <w:sz w:val="32"/>
          <w:szCs w:val="32"/>
        </w:rPr>
      </w:pPr>
    </w:p>
    <w:p w14:paraId="59321293" w14:textId="71FC3EF5" w:rsidR="0005140D" w:rsidRPr="00566483" w:rsidRDefault="0005140D" w:rsidP="00D45326">
      <w:pPr>
        <w:pStyle w:val="Body"/>
        <w:widowControl w:val="0"/>
        <w:jc w:val="center"/>
        <w:rPr>
          <w:rFonts w:asciiTheme="minorHAnsi" w:hAnsiTheme="minorHAnsi" w:cstheme="minorHAnsi"/>
          <w:b/>
          <w:bCs/>
          <w:color w:val="0070C0"/>
          <w:sz w:val="32"/>
          <w:szCs w:val="32"/>
        </w:rPr>
      </w:pPr>
      <w:r w:rsidRPr="00566483">
        <w:rPr>
          <w:rFonts w:asciiTheme="minorHAnsi" w:hAnsiTheme="minorHAnsi" w:cstheme="minorHAnsi"/>
          <w:b/>
          <w:bCs/>
          <w:color w:val="0070C0"/>
          <w:sz w:val="32"/>
          <w:szCs w:val="32"/>
        </w:rPr>
        <w:t>Tender Response Document (TRD)</w:t>
      </w:r>
    </w:p>
    <w:p w14:paraId="70FF85D7" w14:textId="712B0042" w:rsidR="0005140D" w:rsidRDefault="0005140D" w:rsidP="00D45326">
      <w:pPr>
        <w:pStyle w:val="Body"/>
        <w:widowControl w:val="0"/>
        <w:jc w:val="center"/>
        <w:rPr>
          <w:rFonts w:asciiTheme="minorHAnsi" w:hAnsiTheme="minorHAnsi" w:cstheme="minorHAnsi"/>
          <w:b/>
          <w:bCs/>
          <w:color w:val="0070C0"/>
          <w:sz w:val="32"/>
          <w:szCs w:val="32"/>
        </w:rPr>
      </w:pPr>
      <w:r w:rsidRPr="00566483">
        <w:rPr>
          <w:rFonts w:asciiTheme="minorHAnsi" w:hAnsiTheme="minorHAnsi" w:cstheme="minorHAnsi"/>
          <w:b/>
          <w:bCs/>
          <w:color w:val="0070C0"/>
          <w:sz w:val="32"/>
          <w:szCs w:val="32"/>
        </w:rPr>
        <w:t>(</w:t>
      </w:r>
      <w:r w:rsidR="00015FA4" w:rsidRPr="00566483">
        <w:rPr>
          <w:rFonts w:asciiTheme="minorHAnsi" w:hAnsiTheme="minorHAnsi" w:cstheme="minorHAnsi"/>
          <w:b/>
          <w:bCs/>
          <w:color w:val="0070C0"/>
          <w:sz w:val="32"/>
          <w:szCs w:val="32"/>
        </w:rPr>
        <w:t>Reference:</w:t>
      </w:r>
      <w:r w:rsidR="00BC56FD" w:rsidRPr="00566483">
        <w:rPr>
          <w:rFonts w:asciiTheme="minorHAnsi" w:hAnsiTheme="minorHAnsi" w:cstheme="minorHAnsi"/>
          <w:b/>
          <w:bCs/>
          <w:color w:val="0070C0"/>
          <w:sz w:val="32"/>
          <w:szCs w:val="32"/>
        </w:rPr>
        <w:t xml:space="preserve"> </w:t>
      </w:r>
      <w:r w:rsidR="006611DD">
        <w:rPr>
          <w:rFonts w:asciiTheme="minorHAnsi" w:hAnsiTheme="minorHAnsi" w:cstheme="minorHAnsi"/>
          <w:b/>
          <w:bCs/>
          <w:color w:val="0070C0"/>
          <w:sz w:val="32"/>
          <w:szCs w:val="32"/>
        </w:rPr>
        <w:t>BE3</w:t>
      </w:r>
      <w:r w:rsidR="00D84D82">
        <w:rPr>
          <w:rFonts w:asciiTheme="minorHAnsi" w:hAnsiTheme="minorHAnsi" w:cstheme="minorHAnsi"/>
          <w:b/>
          <w:bCs/>
          <w:color w:val="0070C0"/>
          <w:sz w:val="32"/>
          <w:szCs w:val="32"/>
        </w:rPr>
        <w:t>879</w:t>
      </w:r>
      <w:r w:rsidR="006611DD">
        <w:rPr>
          <w:rFonts w:asciiTheme="minorHAnsi" w:hAnsiTheme="minorHAnsi" w:cstheme="minorHAnsi"/>
          <w:b/>
          <w:bCs/>
          <w:color w:val="0070C0"/>
          <w:sz w:val="32"/>
          <w:szCs w:val="32"/>
        </w:rPr>
        <w:t>F</w:t>
      </w:r>
      <w:r w:rsidRPr="00566483">
        <w:rPr>
          <w:rFonts w:asciiTheme="minorHAnsi" w:hAnsiTheme="minorHAnsi" w:cstheme="minorHAnsi"/>
          <w:b/>
          <w:bCs/>
          <w:color w:val="0070C0"/>
          <w:sz w:val="32"/>
          <w:szCs w:val="32"/>
        </w:rPr>
        <w:t>)</w:t>
      </w:r>
    </w:p>
    <w:p w14:paraId="77FF5BCC" w14:textId="56B4FBEB" w:rsidR="00253A6E" w:rsidRPr="00566483" w:rsidRDefault="00253A6E" w:rsidP="00D45326">
      <w:pPr>
        <w:pStyle w:val="Body"/>
        <w:widowControl w:val="0"/>
        <w:jc w:val="center"/>
        <w:rPr>
          <w:rFonts w:asciiTheme="minorHAnsi" w:hAnsiTheme="minorHAnsi" w:cstheme="minorHAnsi"/>
          <w:b/>
          <w:bCs/>
          <w:color w:val="0070C0"/>
          <w:sz w:val="32"/>
          <w:szCs w:val="32"/>
        </w:rPr>
      </w:pPr>
      <w:r>
        <w:rPr>
          <w:rFonts w:asciiTheme="minorHAnsi" w:hAnsiTheme="minorHAnsi" w:cstheme="minorHAnsi"/>
          <w:b/>
          <w:bCs/>
          <w:color w:val="0070C0"/>
          <w:sz w:val="32"/>
          <w:szCs w:val="32"/>
        </w:rPr>
        <w:t>(GALW/BUILD1857/2026)</w:t>
      </w:r>
    </w:p>
    <w:p w14:paraId="213E1576" w14:textId="504D82A3" w:rsidR="00D30A6D" w:rsidRPr="00566483" w:rsidRDefault="00D30A6D" w:rsidP="00D30A6D">
      <w:pPr>
        <w:pStyle w:val="Body"/>
        <w:widowControl w:val="0"/>
        <w:jc w:val="center"/>
        <w:rPr>
          <w:rFonts w:asciiTheme="minorHAnsi" w:hAnsiTheme="minorHAnsi" w:cstheme="minorHAnsi"/>
          <w:b/>
          <w:bCs/>
          <w:color w:val="0070C0"/>
          <w:sz w:val="32"/>
          <w:szCs w:val="32"/>
        </w:rPr>
      </w:pPr>
      <w:bookmarkStart w:id="0" w:name="_Hlk132109976"/>
      <w:r w:rsidRPr="00566483">
        <w:rPr>
          <w:rFonts w:asciiTheme="minorHAnsi" w:hAnsiTheme="minorHAnsi" w:cstheme="minorHAnsi"/>
          <w:b/>
          <w:bCs/>
          <w:color w:val="0070C0"/>
          <w:sz w:val="32"/>
          <w:szCs w:val="32"/>
        </w:rPr>
        <w:t xml:space="preserve">Request For Tenders Dated </w:t>
      </w:r>
      <w:r w:rsidR="00C177CF">
        <w:rPr>
          <w:rFonts w:asciiTheme="minorHAnsi" w:hAnsiTheme="minorHAnsi" w:cstheme="minorHAnsi"/>
          <w:b/>
          <w:bCs/>
          <w:color w:val="0070C0"/>
          <w:sz w:val="32"/>
          <w:szCs w:val="32"/>
        </w:rPr>
        <w:t>Wednes</w:t>
      </w:r>
      <w:r w:rsidR="00DF489E">
        <w:rPr>
          <w:rFonts w:asciiTheme="minorHAnsi" w:hAnsiTheme="minorHAnsi" w:cstheme="minorHAnsi"/>
          <w:b/>
          <w:bCs/>
          <w:color w:val="0070C0"/>
          <w:sz w:val="32"/>
          <w:szCs w:val="32"/>
        </w:rPr>
        <w:t>day</w:t>
      </w:r>
      <w:r w:rsidR="00F502EA" w:rsidRPr="00566483">
        <w:rPr>
          <w:rFonts w:asciiTheme="minorHAnsi" w:hAnsiTheme="minorHAnsi" w:cstheme="minorHAnsi"/>
          <w:b/>
          <w:bCs/>
          <w:color w:val="0070C0"/>
          <w:sz w:val="32"/>
          <w:szCs w:val="32"/>
        </w:rPr>
        <w:t xml:space="preserve"> </w:t>
      </w:r>
      <w:r w:rsidR="00C177CF">
        <w:rPr>
          <w:rFonts w:asciiTheme="minorHAnsi" w:hAnsiTheme="minorHAnsi" w:cstheme="minorHAnsi"/>
          <w:b/>
          <w:bCs/>
          <w:color w:val="0070C0"/>
          <w:sz w:val="32"/>
          <w:szCs w:val="32"/>
        </w:rPr>
        <w:t>10</w:t>
      </w:r>
      <w:r w:rsidR="00D70DCF" w:rsidRPr="00566483">
        <w:rPr>
          <w:rFonts w:asciiTheme="minorHAnsi" w:hAnsiTheme="minorHAnsi" w:cstheme="minorHAnsi"/>
          <w:b/>
          <w:bCs/>
          <w:color w:val="0070C0"/>
          <w:sz w:val="32"/>
          <w:szCs w:val="32"/>
          <w:vertAlign w:val="superscript"/>
        </w:rPr>
        <w:t>th</w:t>
      </w:r>
      <w:r w:rsidR="00F502EA" w:rsidRPr="00566483">
        <w:rPr>
          <w:rFonts w:asciiTheme="minorHAnsi" w:hAnsiTheme="minorHAnsi" w:cstheme="minorHAnsi"/>
          <w:b/>
          <w:bCs/>
          <w:color w:val="0070C0"/>
          <w:sz w:val="32"/>
          <w:szCs w:val="32"/>
        </w:rPr>
        <w:t xml:space="preserve"> </w:t>
      </w:r>
      <w:r w:rsidR="00C177CF">
        <w:rPr>
          <w:rFonts w:asciiTheme="minorHAnsi" w:hAnsiTheme="minorHAnsi" w:cstheme="minorHAnsi"/>
          <w:b/>
          <w:bCs/>
          <w:color w:val="0070C0"/>
          <w:sz w:val="32"/>
          <w:szCs w:val="32"/>
        </w:rPr>
        <w:t>Ju</w:t>
      </w:r>
      <w:r w:rsidR="00D71392">
        <w:rPr>
          <w:rFonts w:asciiTheme="minorHAnsi" w:hAnsiTheme="minorHAnsi" w:cstheme="minorHAnsi"/>
          <w:b/>
          <w:bCs/>
          <w:color w:val="0070C0"/>
          <w:sz w:val="32"/>
          <w:szCs w:val="32"/>
        </w:rPr>
        <w:t>ne</w:t>
      </w:r>
      <w:r w:rsidR="00F502EA" w:rsidRPr="00566483">
        <w:rPr>
          <w:rFonts w:asciiTheme="minorHAnsi" w:hAnsiTheme="minorHAnsi" w:cstheme="minorHAnsi"/>
          <w:b/>
          <w:bCs/>
          <w:color w:val="0070C0"/>
          <w:sz w:val="32"/>
          <w:szCs w:val="32"/>
        </w:rPr>
        <w:t xml:space="preserve"> </w:t>
      </w:r>
      <w:r w:rsidR="00897592" w:rsidRPr="00566483">
        <w:rPr>
          <w:rFonts w:asciiTheme="minorHAnsi" w:hAnsiTheme="minorHAnsi" w:cstheme="minorHAnsi"/>
          <w:b/>
          <w:bCs/>
          <w:color w:val="0070C0"/>
          <w:sz w:val="32"/>
          <w:szCs w:val="32"/>
        </w:rPr>
        <w:t>202</w:t>
      </w:r>
      <w:r w:rsidR="004B692F" w:rsidRPr="00566483">
        <w:rPr>
          <w:rFonts w:asciiTheme="minorHAnsi" w:hAnsiTheme="minorHAnsi" w:cstheme="minorHAnsi"/>
          <w:b/>
          <w:bCs/>
          <w:color w:val="0070C0"/>
          <w:sz w:val="32"/>
          <w:szCs w:val="32"/>
        </w:rPr>
        <w:t>6</w:t>
      </w:r>
    </w:p>
    <w:p w14:paraId="13F897CD" w14:textId="0F517075" w:rsidR="00BF3BB4" w:rsidRPr="00566483" w:rsidRDefault="00801F00" w:rsidP="00BF3BB4">
      <w:pPr>
        <w:pStyle w:val="Body"/>
        <w:widowControl w:val="0"/>
        <w:jc w:val="center"/>
      </w:pPr>
      <w:bookmarkStart w:id="1" w:name="_Toc1483550"/>
      <w:bookmarkStart w:id="2" w:name="_Toc133405166"/>
      <w:bookmarkEnd w:id="0"/>
      <w:r w:rsidRPr="00566483">
        <w:rPr>
          <w:rFonts w:asciiTheme="minorHAnsi" w:hAnsiTheme="minorHAnsi" w:cstheme="minorHAnsi"/>
          <w:b/>
          <w:bCs/>
          <w:color w:val="0070C0"/>
          <w:sz w:val="32"/>
          <w:szCs w:val="32"/>
        </w:rPr>
        <w:t>For</w:t>
      </w:r>
      <w:r w:rsidR="00BF3BB4" w:rsidRPr="00566483">
        <w:rPr>
          <w:rFonts w:asciiTheme="minorHAnsi" w:hAnsiTheme="minorHAnsi" w:cstheme="minorHAnsi"/>
          <w:b/>
          <w:bCs/>
          <w:color w:val="0070C0"/>
          <w:sz w:val="32"/>
          <w:szCs w:val="32"/>
        </w:rPr>
        <w:t xml:space="preserve"> a Single Supplier Framework Agreement for the Provision of Pest Control and Related Services</w:t>
      </w:r>
    </w:p>
    <w:p w14:paraId="42E444DA" w14:textId="77777777" w:rsidR="00BF3BB4" w:rsidRPr="00566483" w:rsidRDefault="00BF3BB4" w:rsidP="00BF3BB4">
      <w:pPr>
        <w:pStyle w:val="Body"/>
        <w:widowControl w:val="0"/>
        <w:jc w:val="center"/>
        <w:rPr>
          <w:rFonts w:asciiTheme="minorHAnsi" w:hAnsiTheme="minorHAnsi" w:cstheme="minorHAnsi"/>
          <w:b/>
          <w:bCs/>
          <w:color w:val="0070C0"/>
          <w:sz w:val="32"/>
          <w:szCs w:val="32"/>
        </w:rPr>
      </w:pPr>
      <w:r w:rsidRPr="00566483">
        <w:rPr>
          <w:rFonts w:asciiTheme="minorHAnsi" w:hAnsiTheme="minorHAnsi" w:cstheme="minorHAnsi"/>
          <w:b/>
          <w:bCs/>
          <w:color w:val="0070C0"/>
          <w:sz w:val="32"/>
          <w:szCs w:val="32"/>
        </w:rPr>
        <w:t xml:space="preserve">for the </w:t>
      </w:r>
    </w:p>
    <w:p w14:paraId="4A322D92" w14:textId="6DB8F82D" w:rsidR="00BF3BB4" w:rsidRPr="00566483" w:rsidRDefault="00BF3BB4" w:rsidP="00BF3BB4">
      <w:pPr>
        <w:pStyle w:val="Body"/>
        <w:widowControl w:val="0"/>
        <w:jc w:val="center"/>
        <w:rPr>
          <w:rFonts w:asciiTheme="minorHAnsi" w:hAnsiTheme="minorHAnsi" w:cstheme="minorHAnsi"/>
          <w:b/>
          <w:bCs/>
          <w:color w:val="0070C0"/>
          <w:sz w:val="32"/>
          <w:szCs w:val="32"/>
        </w:rPr>
      </w:pPr>
      <w:r w:rsidRPr="00566483">
        <w:rPr>
          <w:rFonts w:asciiTheme="minorHAnsi" w:hAnsiTheme="minorHAnsi" w:cstheme="minorHAnsi"/>
          <w:b/>
          <w:bCs/>
          <w:color w:val="0070C0"/>
          <w:sz w:val="32"/>
          <w:szCs w:val="32"/>
        </w:rPr>
        <w:t xml:space="preserve">University of Galway </w:t>
      </w:r>
    </w:p>
    <w:p w14:paraId="11A9D667" w14:textId="4622C480" w:rsidR="00D45326" w:rsidRPr="00566483" w:rsidRDefault="00D45326" w:rsidP="00D45326">
      <w:pPr>
        <w:spacing w:after="200" w:line="276" w:lineRule="auto"/>
        <w:jc w:val="center"/>
        <w:rPr>
          <w:rFonts w:asciiTheme="minorHAnsi" w:eastAsia="Times New Roman" w:hAnsiTheme="minorHAnsi" w:cstheme="minorHAnsi"/>
          <w:b/>
          <w:bCs/>
          <w:smallCaps/>
          <w:color w:val="0070C0"/>
          <w:sz w:val="32"/>
          <w:szCs w:val="32"/>
          <w:u w:color="000000"/>
          <w:lang w:eastAsia="en-IE"/>
        </w:rPr>
      </w:pPr>
      <w:r w:rsidRPr="00566483">
        <w:rPr>
          <w:rFonts w:asciiTheme="minorHAnsi" w:eastAsia="Times New Roman" w:hAnsiTheme="minorHAnsi" w:cstheme="minorHAnsi"/>
          <w:b/>
          <w:bCs/>
          <w:smallCaps/>
          <w:color w:val="0070C0"/>
          <w:sz w:val="32"/>
          <w:szCs w:val="32"/>
          <w:u w:color="000000"/>
          <w:lang w:eastAsia="en-IE"/>
        </w:rPr>
        <w:t xml:space="preserve">Tender procedure: Open </w:t>
      </w:r>
      <w:r w:rsidR="00D71392">
        <w:rPr>
          <w:rFonts w:asciiTheme="minorHAnsi" w:eastAsia="Times New Roman" w:hAnsiTheme="minorHAnsi" w:cstheme="minorHAnsi"/>
          <w:b/>
          <w:bCs/>
          <w:smallCaps/>
          <w:color w:val="0070C0"/>
          <w:sz w:val="32"/>
          <w:szCs w:val="32"/>
          <w:u w:color="000000"/>
          <w:lang w:eastAsia="en-IE"/>
        </w:rPr>
        <w:t xml:space="preserve">National </w:t>
      </w:r>
      <w:r w:rsidR="00030790" w:rsidRPr="00566483">
        <w:rPr>
          <w:rFonts w:asciiTheme="minorHAnsi" w:eastAsia="Times New Roman" w:hAnsiTheme="minorHAnsi" w:cstheme="minorHAnsi"/>
          <w:b/>
          <w:bCs/>
          <w:smallCaps/>
          <w:color w:val="0070C0"/>
          <w:sz w:val="32"/>
          <w:szCs w:val="32"/>
          <w:u w:color="000000"/>
          <w:lang w:eastAsia="en-IE"/>
        </w:rPr>
        <w:t>P</w:t>
      </w:r>
      <w:r w:rsidRPr="00566483">
        <w:rPr>
          <w:rFonts w:asciiTheme="minorHAnsi" w:eastAsia="Times New Roman" w:hAnsiTheme="minorHAnsi" w:cstheme="minorHAnsi"/>
          <w:b/>
          <w:bCs/>
          <w:smallCaps/>
          <w:color w:val="0070C0"/>
          <w:sz w:val="32"/>
          <w:szCs w:val="32"/>
          <w:u w:color="000000"/>
          <w:lang w:eastAsia="en-IE"/>
        </w:rPr>
        <w:t>rocedure</w:t>
      </w:r>
      <w:bookmarkEnd w:id="1"/>
      <w:bookmarkEnd w:id="2"/>
    </w:p>
    <w:p w14:paraId="45735DD0" w14:textId="77777777" w:rsidR="0005140D" w:rsidRPr="00566483" w:rsidRDefault="0005140D" w:rsidP="00975D70">
      <w:pPr>
        <w:spacing w:after="200" w:line="276" w:lineRule="auto"/>
        <w:rPr>
          <w:rFonts w:asciiTheme="minorHAnsi" w:hAnsiTheme="minorHAnsi" w:cstheme="minorHAnsi"/>
          <w:lang w:eastAsia="en-IE"/>
        </w:rPr>
      </w:pPr>
    </w:p>
    <w:tbl>
      <w:tblPr>
        <w:tblW w:w="1044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070"/>
        <w:gridCol w:w="6379"/>
      </w:tblGrid>
      <w:tr w:rsidR="00B2001B" w:rsidRPr="00566483" w14:paraId="3EE29994" w14:textId="77777777" w:rsidTr="0028269C">
        <w:trPr>
          <w:trHeight w:val="503"/>
          <w:jc w:val="center"/>
        </w:trPr>
        <w:tc>
          <w:tcPr>
            <w:tcW w:w="4070" w:type="dxa"/>
            <w:shd w:val="clear" w:color="auto" w:fill="D9D9D9" w:themeFill="background1" w:themeFillShade="D9"/>
          </w:tcPr>
          <w:p w14:paraId="7D067A6C" w14:textId="77777777" w:rsidR="00B2001B" w:rsidRPr="00566483" w:rsidRDefault="00B2001B" w:rsidP="0028269C">
            <w:pPr>
              <w:spacing w:before="240"/>
              <w:ind w:left="284" w:firstLine="141"/>
              <w:rPr>
                <w:rFonts w:asciiTheme="minorHAnsi" w:hAnsiTheme="minorHAnsi" w:cstheme="minorHAnsi"/>
                <w:b/>
                <w:smallCaps/>
                <w:sz w:val="22"/>
                <w:szCs w:val="22"/>
              </w:rPr>
            </w:pPr>
            <w:r w:rsidRPr="00566483">
              <w:rPr>
                <w:rFonts w:asciiTheme="minorHAnsi" w:hAnsiTheme="minorHAnsi" w:cstheme="minorHAnsi"/>
                <w:b/>
                <w:smallCaps/>
                <w:sz w:val="22"/>
                <w:szCs w:val="22"/>
              </w:rPr>
              <w:t>Issue Date:</w:t>
            </w:r>
          </w:p>
        </w:tc>
        <w:tc>
          <w:tcPr>
            <w:tcW w:w="6379" w:type="dxa"/>
            <w:shd w:val="clear" w:color="auto" w:fill="B4C6E7" w:themeFill="accent1" w:themeFillTint="66"/>
          </w:tcPr>
          <w:p w14:paraId="7C936DA7" w14:textId="08D05EE1" w:rsidR="00B2001B" w:rsidRPr="00566483" w:rsidRDefault="00985E07" w:rsidP="0028269C">
            <w:pPr>
              <w:spacing w:before="240"/>
              <w:rPr>
                <w:rFonts w:asciiTheme="minorHAnsi" w:hAnsiTheme="minorHAnsi" w:cstheme="minorHAnsi"/>
                <w:b/>
                <w:smallCaps/>
                <w:sz w:val="22"/>
                <w:szCs w:val="22"/>
              </w:rPr>
            </w:pPr>
            <w:r>
              <w:rPr>
                <w:rFonts w:asciiTheme="minorHAnsi" w:hAnsiTheme="minorHAnsi" w:cstheme="minorHAnsi"/>
                <w:b/>
                <w:smallCaps/>
                <w:sz w:val="22"/>
                <w:szCs w:val="22"/>
              </w:rPr>
              <w:t>Wednes</w:t>
            </w:r>
            <w:r w:rsidR="006E48AB">
              <w:rPr>
                <w:rFonts w:asciiTheme="minorHAnsi" w:hAnsiTheme="minorHAnsi" w:cstheme="minorHAnsi"/>
                <w:b/>
                <w:smallCaps/>
                <w:sz w:val="22"/>
                <w:szCs w:val="22"/>
              </w:rPr>
              <w:t>d</w:t>
            </w:r>
            <w:r w:rsidR="00E5377C">
              <w:rPr>
                <w:rFonts w:asciiTheme="minorHAnsi" w:hAnsiTheme="minorHAnsi" w:cstheme="minorHAnsi"/>
                <w:b/>
                <w:smallCaps/>
                <w:sz w:val="22"/>
                <w:szCs w:val="22"/>
              </w:rPr>
              <w:t xml:space="preserve">ay </w:t>
            </w:r>
            <w:r>
              <w:rPr>
                <w:rFonts w:asciiTheme="minorHAnsi" w:hAnsiTheme="minorHAnsi" w:cstheme="minorHAnsi"/>
                <w:b/>
                <w:smallCaps/>
                <w:sz w:val="22"/>
                <w:szCs w:val="22"/>
              </w:rPr>
              <w:t>1</w:t>
            </w:r>
            <w:r w:rsidR="00F841CA">
              <w:rPr>
                <w:rFonts w:asciiTheme="minorHAnsi" w:hAnsiTheme="minorHAnsi" w:cstheme="minorHAnsi"/>
                <w:b/>
                <w:smallCaps/>
                <w:sz w:val="22"/>
                <w:szCs w:val="22"/>
              </w:rPr>
              <w:t>0</w:t>
            </w:r>
            <w:r w:rsidR="00E5377C" w:rsidRPr="00E5377C">
              <w:rPr>
                <w:rFonts w:asciiTheme="minorHAnsi" w:hAnsiTheme="minorHAnsi" w:cstheme="minorHAnsi"/>
                <w:b/>
                <w:smallCaps/>
                <w:sz w:val="22"/>
                <w:szCs w:val="22"/>
                <w:vertAlign w:val="superscript"/>
              </w:rPr>
              <w:t>th</w:t>
            </w:r>
            <w:r w:rsidR="00E5377C">
              <w:rPr>
                <w:rFonts w:asciiTheme="minorHAnsi" w:hAnsiTheme="minorHAnsi" w:cstheme="minorHAnsi"/>
                <w:b/>
                <w:smallCaps/>
                <w:sz w:val="22"/>
                <w:szCs w:val="22"/>
              </w:rPr>
              <w:t xml:space="preserve"> </w:t>
            </w:r>
            <w:r>
              <w:rPr>
                <w:rFonts w:asciiTheme="minorHAnsi" w:hAnsiTheme="minorHAnsi" w:cstheme="minorHAnsi"/>
                <w:b/>
                <w:smallCaps/>
                <w:sz w:val="22"/>
                <w:szCs w:val="22"/>
              </w:rPr>
              <w:t>June</w:t>
            </w:r>
            <w:r w:rsidR="00E5377C">
              <w:rPr>
                <w:rFonts w:asciiTheme="minorHAnsi" w:hAnsiTheme="minorHAnsi" w:cstheme="minorHAnsi"/>
                <w:b/>
                <w:smallCaps/>
                <w:sz w:val="22"/>
                <w:szCs w:val="22"/>
              </w:rPr>
              <w:t xml:space="preserve"> </w:t>
            </w:r>
            <w:r w:rsidR="00B2001B" w:rsidRPr="00566483">
              <w:rPr>
                <w:rFonts w:asciiTheme="minorHAnsi" w:hAnsiTheme="minorHAnsi" w:cstheme="minorHAnsi"/>
                <w:b/>
                <w:smallCaps/>
                <w:sz w:val="22"/>
                <w:szCs w:val="22"/>
              </w:rPr>
              <w:t>202</w:t>
            </w:r>
            <w:r w:rsidR="00F4703F">
              <w:rPr>
                <w:rFonts w:asciiTheme="minorHAnsi" w:hAnsiTheme="minorHAnsi" w:cstheme="minorHAnsi"/>
                <w:b/>
                <w:smallCaps/>
                <w:sz w:val="22"/>
                <w:szCs w:val="22"/>
              </w:rPr>
              <w:t>6</w:t>
            </w:r>
          </w:p>
        </w:tc>
      </w:tr>
      <w:tr w:rsidR="00B2001B" w:rsidRPr="00566483" w14:paraId="089274D9" w14:textId="77777777" w:rsidTr="0028269C">
        <w:trPr>
          <w:trHeight w:val="547"/>
          <w:jc w:val="center"/>
        </w:trPr>
        <w:tc>
          <w:tcPr>
            <w:tcW w:w="4070" w:type="dxa"/>
            <w:shd w:val="clear" w:color="auto" w:fill="F2F2F2" w:themeFill="background1" w:themeFillShade="F2"/>
          </w:tcPr>
          <w:p w14:paraId="4F91320A" w14:textId="77777777" w:rsidR="00B2001B" w:rsidRPr="00566483" w:rsidRDefault="00B2001B" w:rsidP="0028269C">
            <w:pPr>
              <w:spacing w:before="240"/>
              <w:ind w:left="284" w:firstLine="141"/>
              <w:rPr>
                <w:rFonts w:asciiTheme="minorHAnsi" w:hAnsiTheme="minorHAnsi" w:cstheme="minorHAnsi"/>
                <w:b/>
                <w:smallCaps/>
                <w:sz w:val="22"/>
                <w:szCs w:val="22"/>
              </w:rPr>
            </w:pPr>
            <w:r w:rsidRPr="00566483">
              <w:rPr>
                <w:rFonts w:asciiTheme="minorHAnsi" w:hAnsiTheme="minorHAnsi" w:cstheme="minorHAnsi"/>
                <w:b/>
                <w:smallCaps/>
                <w:sz w:val="22"/>
                <w:szCs w:val="22"/>
              </w:rPr>
              <w:t>Contact Details for Queries:</w:t>
            </w:r>
          </w:p>
        </w:tc>
        <w:tc>
          <w:tcPr>
            <w:tcW w:w="6379" w:type="dxa"/>
            <w:shd w:val="clear" w:color="auto" w:fill="F2F2F2" w:themeFill="background1" w:themeFillShade="F2"/>
          </w:tcPr>
          <w:p w14:paraId="10397D8E" w14:textId="77777777" w:rsidR="00B2001B" w:rsidRPr="00566483" w:rsidRDefault="00B2001B" w:rsidP="0028269C">
            <w:pPr>
              <w:spacing w:before="240"/>
              <w:rPr>
                <w:rFonts w:asciiTheme="minorHAnsi" w:hAnsiTheme="minorHAnsi" w:cstheme="minorHAnsi"/>
                <w:b/>
                <w:smallCaps/>
                <w:sz w:val="22"/>
                <w:szCs w:val="22"/>
              </w:rPr>
            </w:pPr>
            <w:r w:rsidRPr="00566483">
              <w:rPr>
                <w:rFonts w:asciiTheme="minorHAnsi" w:hAnsiTheme="minorHAnsi" w:cstheme="minorHAnsi"/>
                <w:b/>
                <w:smallCaps/>
                <w:sz w:val="22"/>
                <w:szCs w:val="22"/>
              </w:rPr>
              <w:t>clarifications through etenders</w:t>
            </w:r>
          </w:p>
        </w:tc>
      </w:tr>
      <w:tr w:rsidR="00B2001B" w:rsidRPr="00566483" w14:paraId="7B2BDD67" w14:textId="77777777">
        <w:trPr>
          <w:trHeight w:val="521"/>
          <w:jc w:val="center"/>
        </w:trPr>
        <w:tc>
          <w:tcPr>
            <w:tcW w:w="4070" w:type="dxa"/>
            <w:shd w:val="clear" w:color="auto" w:fill="D9D9D9" w:themeFill="background1" w:themeFillShade="D9"/>
          </w:tcPr>
          <w:p w14:paraId="75996E83" w14:textId="77777777" w:rsidR="00B2001B" w:rsidRPr="00566483" w:rsidRDefault="00B2001B" w:rsidP="0028269C">
            <w:pPr>
              <w:spacing w:before="240"/>
              <w:ind w:left="284" w:firstLine="141"/>
              <w:rPr>
                <w:rFonts w:asciiTheme="minorHAnsi" w:hAnsiTheme="minorHAnsi" w:cstheme="minorHAnsi"/>
                <w:b/>
                <w:smallCaps/>
                <w:sz w:val="22"/>
                <w:szCs w:val="22"/>
              </w:rPr>
            </w:pPr>
            <w:r w:rsidRPr="00566483">
              <w:rPr>
                <w:rFonts w:asciiTheme="minorHAnsi" w:hAnsiTheme="minorHAnsi" w:cstheme="minorHAnsi"/>
                <w:b/>
                <w:smallCaps/>
                <w:sz w:val="22"/>
                <w:szCs w:val="22"/>
              </w:rPr>
              <w:t xml:space="preserve">Closing Date for Receipt of Queries: </w:t>
            </w:r>
          </w:p>
        </w:tc>
        <w:tc>
          <w:tcPr>
            <w:tcW w:w="6379" w:type="dxa"/>
            <w:shd w:val="clear" w:color="auto" w:fill="B4C6E7" w:themeFill="accent1" w:themeFillTint="66"/>
          </w:tcPr>
          <w:p w14:paraId="1A3194F3" w14:textId="4030A41B" w:rsidR="00B2001B" w:rsidRPr="00566483" w:rsidRDefault="00CA31FA" w:rsidP="0028269C">
            <w:pPr>
              <w:spacing w:before="240"/>
              <w:rPr>
                <w:rFonts w:asciiTheme="minorHAnsi" w:hAnsiTheme="minorHAnsi" w:cstheme="minorHAnsi"/>
                <w:b/>
                <w:smallCaps/>
                <w:sz w:val="22"/>
                <w:szCs w:val="22"/>
              </w:rPr>
            </w:pPr>
            <w:r w:rsidRPr="00566483">
              <w:rPr>
                <w:rFonts w:asciiTheme="minorHAnsi" w:hAnsiTheme="minorHAnsi" w:cstheme="minorHAnsi"/>
                <w:b/>
                <w:smallCaps/>
                <w:sz w:val="22"/>
                <w:szCs w:val="22"/>
              </w:rPr>
              <w:t>2pm</w:t>
            </w:r>
            <w:r w:rsidR="00E5377C">
              <w:rPr>
                <w:rFonts w:asciiTheme="minorHAnsi" w:hAnsiTheme="minorHAnsi" w:cstheme="minorHAnsi"/>
                <w:b/>
                <w:smallCaps/>
                <w:sz w:val="22"/>
                <w:szCs w:val="22"/>
              </w:rPr>
              <w:t xml:space="preserve"> </w:t>
            </w:r>
            <w:r w:rsidR="009D16AF">
              <w:rPr>
                <w:rFonts w:asciiTheme="minorHAnsi" w:hAnsiTheme="minorHAnsi" w:cstheme="minorHAnsi"/>
                <w:b/>
                <w:smallCaps/>
                <w:sz w:val="22"/>
                <w:szCs w:val="22"/>
              </w:rPr>
              <w:t>Wednes</w:t>
            </w:r>
            <w:r w:rsidR="00E5377C">
              <w:rPr>
                <w:rFonts w:asciiTheme="minorHAnsi" w:hAnsiTheme="minorHAnsi" w:cstheme="minorHAnsi"/>
                <w:b/>
                <w:smallCaps/>
                <w:sz w:val="22"/>
                <w:szCs w:val="22"/>
              </w:rPr>
              <w:t xml:space="preserve">day </w:t>
            </w:r>
            <w:r w:rsidR="00FA3E18">
              <w:rPr>
                <w:rFonts w:asciiTheme="minorHAnsi" w:hAnsiTheme="minorHAnsi" w:cstheme="minorHAnsi"/>
                <w:b/>
                <w:smallCaps/>
                <w:sz w:val="22"/>
                <w:szCs w:val="22"/>
              </w:rPr>
              <w:t>1</w:t>
            </w:r>
            <w:r w:rsidR="009D16AF">
              <w:rPr>
                <w:rFonts w:asciiTheme="minorHAnsi" w:hAnsiTheme="minorHAnsi" w:cstheme="minorHAnsi"/>
                <w:b/>
                <w:smallCaps/>
                <w:sz w:val="22"/>
                <w:szCs w:val="22"/>
                <w:vertAlign w:val="superscript"/>
              </w:rPr>
              <w:t>st</w:t>
            </w:r>
            <w:r w:rsidR="00E5377C">
              <w:rPr>
                <w:rFonts w:asciiTheme="minorHAnsi" w:hAnsiTheme="minorHAnsi" w:cstheme="minorHAnsi"/>
                <w:b/>
                <w:smallCaps/>
                <w:sz w:val="22"/>
                <w:szCs w:val="22"/>
              </w:rPr>
              <w:t xml:space="preserve"> </w:t>
            </w:r>
            <w:r w:rsidR="009D16AF">
              <w:rPr>
                <w:rFonts w:asciiTheme="minorHAnsi" w:hAnsiTheme="minorHAnsi" w:cstheme="minorHAnsi"/>
                <w:b/>
                <w:smallCaps/>
                <w:sz w:val="22"/>
                <w:szCs w:val="22"/>
              </w:rPr>
              <w:t>July</w:t>
            </w:r>
            <w:r w:rsidR="00AA22D8" w:rsidRPr="00566483">
              <w:rPr>
                <w:rFonts w:asciiTheme="minorHAnsi" w:hAnsiTheme="minorHAnsi" w:cstheme="minorHAnsi"/>
                <w:b/>
                <w:smallCaps/>
                <w:sz w:val="22"/>
                <w:szCs w:val="22"/>
              </w:rPr>
              <w:t xml:space="preserve"> 202</w:t>
            </w:r>
            <w:r w:rsidR="00F4703F">
              <w:rPr>
                <w:rFonts w:asciiTheme="minorHAnsi" w:hAnsiTheme="minorHAnsi" w:cstheme="minorHAnsi"/>
                <w:b/>
                <w:smallCaps/>
                <w:sz w:val="22"/>
                <w:szCs w:val="22"/>
              </w:rPr>
              <w:t>6</w:t>
            </w:r>
          </w:p>
        </w:tc>
      </w:tr>
      <w:tr w:rsidR="00BD5985" w:rsidRPr="00566483" w14:paraId="6530409B" w14:textId="77777777" w:rsidTr="0028269C">
        <w:trPr>
          <w:trHeight w:val="605"/>
          <w:jc w:val="center"/>
        </w:trPr>
        <w:tc>
          <w:tcPr>
            <w:tcW w:w="4070" w:type="dxa"/>
            <w:shd w:val="clear" w:color="auto" w:fill="F2F2F2" w:themeFill="background1" w:themeFillShade="F2"/>
          </w:tcPr>
          <w:p w14:paraId="5CD9C249" w14:textId="77777777" w:rsidR="00BD5985" w:rsidRPr="00566483" w:rsidRDefault="00BD5985" w:rsidP="0028269C">
            <w:pPr>
              <w:spacing w:before="240"/>
              <w:ind w:left="284" w:firstLine="141"/>
              <w:rPr>
                <w:rFonts w:asciiTheme="minorHAnsi" w:hAnsiTheme="minorHAnsi" w:cstheme="minorHAnsi"/>
                <w:b/>
                <w:smallCaps/>
                <w:sz w:val="22"/>
                <w:szCs w:val="22"/>
              </w:rPr>
            </w:pPr>
            <w:r w:rsidRPr="00566483">
              <w:rPr>
                <w:rFonts w:asciiTheme="minorHAnsi" w:hAnsiTheme="minorHAnsi" w:cstheme="minorHAnsi"/>
                <w:b/>
                <w:smallCaps/>
                <w:sz w:val="22"/>
                <w:szCs w:val="22"/>
              </w:rPr>
              <w:t>Deadline for Receipt of Tenders:</w:t>
            </w:r>
          </w:p>
        </w:tc>
        <w:tc>
          <w:tcPr>
            <w:tcW w:w="6379" w:type="dxa"/>
            <w:shd w:val="clear" w:color="auto" w:fill="F2F2F2" w:themeFill="background1" w:themeFillShade="F2"/>
          </w:tcPr>
          <w:p w14:paraId="28FF4CC1" w14:textId="26C782D2" w:rsidR="00BD5985" w:rsidRPr="00566483" w:rsidRDefault="0049050C" w:rsidP="0028269C">
            <w:pPr>
              <w:spacing w:before="240"/>
              <w:rPr>
                <w:rFonts w:asciiTheme="minorHAnsi" w:hAnsiTheme="minorHAnsi" w:cstheme="minorHAnsi"/>
                <w:b/>
                <w:smallCaps/>
                <w:sz w:val="22"/>
                <w:szCs w:val="22"/>
              </w:rPr>
            </w:pPr>
            <w:r w:rsidRPr="00566483">
              <w:rPr>
                <w:rFonts w:asciiTheme="minorHAnsi" w:hAnsiTheme="minorHAnsi" w:cstheme="minorHAnsi"/>
                <w:b/>
                <w:smallCaps/>
                <w:sz w:val="22"/>
                <w:szCs w:val="22"/>
              </w:rPr>
              <w:t>2pm</w:t>
            </w:r>
            <w:r w:rsidR="00F4703F">
              <w:rPr>
                <w:rFonts w:asciiTheme="minorHAnsi" w:hAnsiTheme="minorHAnsi" w:cstheme="minorHAnsi"/>
                <w:b/>
                <w:smallCaps/>
                <w:sz w:val="22"/>
                <w:szCs w:val="22"/>
              </w:rPr>
              <w:t xml:space="preserve"> </w:t>
            </w:r>
            <w:r w:rsidR="009D16AF">
              <w:rPr>
                <w:rFonts w:asciiTheme="minorHAnsi" w:hAnsiTheme="minorHAnsi" w:cstheme="minorHAnsi"/>
                <w:b/>
                <w:smallCaps/>
                <w:sz w:val="22"/>
                <w:szCs w:val="22"/>
              </w:rPr>
              <w:t>Mon</w:t>
            </w:r>
            <w:r w:rsidR="00F4703F">
              <w:rPr>
                <w:rFonts w:asciiTheme="minorHAnsi" w:hAnsiTheme="minorHAnsi" w:cstheme="minorHAnsi"/>
                <w:b/>
                <w:smallCaps/>
                <w:sz w:val="22"/>
                <w:szCs w:val="22"/>
              </w:rPr>
              <w:t xml:space="preserve">day </w:t>
            </w:r>
            <w:r w:rsidR="009D16AF">
              <w:rPr>
                <w:rFonts w:asciiTheme="minorHAnsi" w:hAnsiTheme="minorHAnsi" w:cstheme="minorHAnsi"/>
                <w:b/>
                <w:smallCaps/>
                <w:sz w:val="22"/>
                <w:szCs w:val="22"/>
              </w:rPr>
              <w:t>13</w:t>
            </w:r>
            <w:r w:rsidR="00F841CA">
              <w:rPr>
                <w:rFonts w:asciiTheme="minorHAnsi" w:hAnsiTheme="minorHAnsi" w:cstheme="minorHAnsi"/>
                <w:b/>
                <w:smallCaps/>
                <w:sz w:val="22"/>
                <w:szCs w:val="22"/>
                <w:vertAlign w:val="superscript"/>
              </w:rPr>
              <w:t>th</w:t>
            </w:r>
            <w:r w:rsidR="00F4703F">
              <w:rPr>
                <w:rFonts w:asciiTheme="minorHAnsi" w:hAnsiTheme="minorHAnsi" w:cstheme="minorHAnsi"/>
                <w:b/>
                <w:smallCaps/>
                <w:sz w:val="22"/>
                <w:szCs w:val="22"/>
              </w:rPr>
              <w:t xml:space="preserve"> </w:t>
            </w:r>
            <w:r w:rsidR="009D16AF">
              <w:rPr>
                <w:rFonts w:asciiTheme="minorHAnsi" w:hAnsiTheme="minorHAnsi" w:cstheme="minorHAnsi"/>
                <w:b/>
                <w:smallCaps/>
                <w:sz w:val="22"/>
                <w:szCs w:val="22"/>
              </w:rPr>
              <w:t>July</w:t>
            </w:r>
            <w:r w:rsidR="00F4703F">
              <w:rPr>
                <w:rFonts w:asciiTheme="minorHAnsi" w:hAnsiTheme="minorHAnsi" w:cstheme="minorHAnsi"/>
                <w:b/>
                <w:smallCaps/>
                <w:sz w:val="22"/>
                <w:szCs w:val="22"/>
              </w:rPr>
              <w:t xml:space="preserve"> </w:t>
            </w:r>
            <w:r w:rsidR="008F4C1B" w:rsidRPr="00566483">
              <w:rPr>
                <w:rFonts w:asciiTheme="minorHAnsi" w:hAnsiTheme="minorHAnsi" w:cstheme="minorHAnsi"/>
                <w:b/>
                <w:smallCaps/>
                <w:sz w:val="22"/>
                <w:szCs w:val="22"/>
              </w:rPr>
              <w:t>202</w:t>
            </w:r>
            <w:r w:rsidR="00F4703F">
              <w:rPr>
                <w:rFonts w:asciiTheme="minorHAnsi" w:hAnsiTheme="minorHAnsi" w:cstheme="minorHAnsi"/>
                <w:b/>
                <w:smallCaps/>
                <w:sz w:val="22"/>
                <w:szCs w:val="22"/>
              </w:rPr>
              <w:t>6</w:t>
            </w:r>
          </w:p>
        </w:tc>
      </w:tr>
    </w:tbl>
    <w:p w14:paraId="586728CC" w14:textId="77777777" w:rsidR="0005140D" w:rsidRPr="00566483" w:rsidRDefault="0005140D" w:rsidP="00975D70">
      <w:pPr>
        <w:pStyle w:val="Body"/>
        <w:widowControl w:val="0"/>
        <w:spacing w:after="0"/>
        <w:rPr>
          <w:rFonts w:asciiTheme="minorHAnsi" w:hAnsiTheme="minorHAnsi" w:cstheme="minorHAnsi"/>
          <w:sz w:val="24"/>
          <w:szCs w:val="24"/>
        </w:rPr>
      </w:pPr>
    </w:p>
    <w:p w14:paraId="0894FF57" w14:textId="77777777" w:rsidR="0005140D" w:rsidRPr="00566483" w:rsidRDefault="0005140D" w:rsidP="00975D70">
      <w:pPr>
        <w:pStyle w:val="Body"/>
        <w:spacing w:after="0"/>
        <w:ind w:left="709"/>
        <w:jc w:val="both"/>
        <w:rPr>
          <w:rFonts w:asciiTheme="minorHAnsi" w:eastAsia="Times New Roman" w:hAnsiTheme="minorHAnsi" w:cstheme="minorHAnsi"/>
          <w:b/>
          <w:bCs/>
          <w:smallCaps/>
          <w:sz w:val="24"/>
          <w:szCs w:val="24"/>
        </w:rPr>
      </w:pPr>
    </w:p>
    <w:p w14:paraId="57146F4A" w14:textId="77777777" w:rsidR="0005140D" w:rsidRPr="00566483" w:rsidRDefault="0005140D" w:rsidP="00975D70">
      <w:pPr>
        <w:pStyle w:val="Body"/>
        <w:rPr>
          <w:rFonts w:asciiTheme="minorHAnsi" w:eastAsia="Times New Roman" w:hAnsiTheme="minorHAnsi" w:cstheme="minorHAnsi"/>
          <w:b/>
          <w:bCs/>
          <w:smallCaps/>
          <w:sz w:val="24"/>
          <w:szCs w:val="24"/>
        </w:rPr>
      </w:pPr>
    </w:p>
    <w:p w14:paraId="347823F1" w14:textId="77777777" w:rsidR="00D66597" w:rsidRPr="00566483" w:rsidRDefault="00D66597" w:rsidP="00975D70">
      <w:pPr>
        <w:pStyle w:val="Body"/>
        <w:rPr>
          <w:rFonts w:asciiTheme="minorHAnsi" w:eastAsia="Times New Roman" w:hAnsiTheme="minorHAnsi" w:cstheme="minorHAnsi"/>
          <w:b/>
          <w:bCs/>
          <w:smallCaps/>
          <w:sz w:val="24"/>
          <w:szCs w:val="24"/>
        </w:rPr>
      </w:pPr>
    </w:p>
    <w:p w14:paraId="45FE5D0C" w14:textId="77777777" w:rsidR="0005140D" w:rsidRPr="00566483" w:rsidRDefault="0005140D" w:rsidP="00975D70">
      <w:pPr>
        <w:pStyle w:val="Body"/>
        <w:rPr>
          <w:rFonts w:asciiTheme="minorHAnsi" w:eastAsia="Times New Roman" w:hAnsiTheme="minorHAnsi" w:cstheme="minorHAnsi"/>
          <w:b/>
          <w:bCs/>
          <w:smallCaps/>
          <w:sz w:val="24"/>
          <w:szCs w:val="24"/>
        </w:rPr>
      </w:pPr>
    </w:p>
    <w:p w14:paraId="4A44762B" w14:textId="77777777" w:rsidR="0005140D" w:rsidRPr="00566483" w:rsidRDefault="0005140D" w:rsidP="00975D70">
      <w:pPr>
        <w:pStyle w:val="Body"/>
        <w:rPr>
          <w:rFonts w:asciiTheme="minorHAnsi" w:eastAsia="Times New Roman" w:hAnsiTheme="minorHAnsi" w:cstheme="minorHAnsi"/>
          <w:b/>
          <w:bCs/>
          <w:smallCaps/>
          <w:sz w:val="24"/>
          <w:szCs w:val="24"/>
        </w:rPr>
      </w:pPr>
    </w:p>
    <w:p w14:paraId="3F761D2C" w14:textId="77777777" w:rsidR="0005140D" w:rsidRPr="00566483" w:rsidRDefault="0005140D" w:rsidP="00975D70">
      <w:pPr>
        <w:pStyle w:val="Body"/>
        <w:rPr>
          <w:rFonts w:asciiTheme="minorHAnsi" w:eastAsia="Times New Roman" w:hAnsiTheme="minorHAnsi" w:cstheme="minorHAnsi"/>
          <w:b/>
          <w:bCs/>
          <w:smallCaps/>
          <w:sz w:val="24"/>
          <w:szCs w:val="24"/>
        </w:rPr>
      </w:pPr>
    </w:p>
    <w:sdt>
      <w:sdtPr>
        <w:rPr>
          <w:rFonts w:asciiTheme="minorHAnsi" w:eastAsia="Arial Unicode MS" w:hAnsiTheme="minorHAnsi" w:cstheme="minorHAnsi"/>
          <w:b w:val="0"/>
          <w:color w:val="auto"/>
          <w:szCs w:val="24"/>
          <w:u w:val="none"/>
          <w:bdr w:val="nil"/>
        </w:rPr>
        <w:id w:val="232596280"/>
        <w:docPartObj>
          <w:docPartGallery w:val="Table of Contents"/>
          <w:docPartUnique/>
        </w:docPartObj>
      </w:sdtPr>
      <w:sdtEndPr>
        <w:rPr>
          <w:bCs/>
        </w:rPr>
      </w:sdtEndPr>
      <w:sdtContent>
        <w:p w14:paraId="195F8A98" w14:textId="4A5701D9" w:rsidR="009210CA" w:rsidRPr="00566483" w:rsidRDefault="009210CA" w:rsidP="00331C2C">
          <w:pPr>
            <w:pStyle w:val="TOCHeading"/>
            <w:jc w:val="center"/>
            <w:rPr>
              <w:rFonts w:asciiTheme="minorHAnsi" w:hAnsiTheme="minorHAnsi" w:cstheme="minorHAnsi"/>
              <w:color w:val="0070C0"/>
              <w:sz w:val="28"/>
              <w:szCs w:val="28"/>
            </w:rPr>
          </w:pPr>
          <w:r w:rsidRPr="00566483">
            <w:rPr>
              <w:rFonts w:asciiTheme="minorHAnsi" w:hAnsiTheme="minorHAnsi" w:cstheme="minorHAnsi"/>
              <w:color w:val="0070C0"/>
              <w:sz w:val="28"/>
              <w:szCs w:val="28"/>
            </w:rPr>
            <w:t>Contents</w:t>
          </w:r>
        </w:p>
        <w:p w14:paraId="0A7BB6F7" w14:textId="5AC722F9" w:rsidR="00CB3179" w:rsidRPr="00566483" w:rsidRDefault="009210CA">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r w:rsidRPr="00566483">
            <w:rPr>
              <w:rFonts w:asciiTheme="minorHAnsi" w:hAnsiTheme="minorHAnsi" w:cstheme="minorHAnsi"/>
              <w:b/>
              <w:bCs/>
              <w:color w:val="0070C0"/>
            </w:rPr>
            <w:fldChar w:fldCharType="begin"/>
          </w:r>
          <w:r w:rsidRPr="00566483">
            <w:rPr>
              <w:rFonts w:asciiTheme="minorHAnsi" w:hAnsiTheme="minorHAnsi" w:cstheme="minorHAnsi"/>
              <w:b/>
              <w:bCs/>
              <w:color w:val="0070C0"/>
            </w:rPr>
            <w:instrText xml:space="preserve"> TOC \o "1-3" \h \z \u </w:instrText>
          </w:r>
          <w:r w:rsidRPr="00566483">
            <w:rPr>
              <w:rFonts w:asciiTheme="minorHAnsi" w:hAnsiTheme="minorHAnsi" w:cstheme="minorHAnsi"/>
              <w:b/>
              <w:bCs/>
              <w:color w:val="0070C0"/>
            </w:rPr>
            <w:fldChar w:fldCharType="separate"/>
          </w:r>
        </w:p>
        <w:p w14:paraId="4726D4FB" w14:textId="32F04547" w:rsidR="00CB3179" w:rsidRPr="00566483" w:rsidRDefault="00CB3179">
          <w:pPr>
            <w:pStyle w:val="TOC1"/>
            <w:tabs>
              <w:tab w:val="right" w:leader="dot" w:pos="9010"/>
            </w:tabs>
            <w:rPr>
              <w:rFonts w:asciiTheme="minorHAnsi" w:hAnsiTheme="minorHAnsi" w:cstheme="minorHAnsi"/>
              <w:b/>
              <w:bCs/>
              <w:color w:val="4472C4" w:themeColor="accent1"/>
            </w:rPr>
          </w:pPr>
          <w:hyperlink w:anchor="_Toc144114141" w:history="1">
            <w:r w:rsidRPr="00566483">
              <w:rPr>
                <w:rStyle w:val="Hyperlink"/>
                <w:rFonts w:asciiTheme="minorHAnsi" w:hAnsiTheme="minorHAnsi" w:cstheme="minorHAnsi"/>
                <w:b/>
                <w:bCs/>
                <w:color w:val="4472C4" w:themeColor="accent1"/>
              </w:rPr>
              <w:t>Introduction</w:t>
            </w:r>
            <w:r w:rsidRPr="00566483">
              <w:rPr>
                <w:rFonts w:asciiTheme="minorHAnsi" w:hAnsiTheme="minorHAnsi" w:cstheme="minorHAnsi"/>
                <w:b/>
                <w:bCs/>
                <w:webHidden/>
                <w:color w:val="4472C4" w:themeColor="accent1"/>
              </w:rPr>
              <w:tab/>
            </w:r>
            <w:r w:rsidR="00422B25" w:rsidRPr="00566483">
              <w:rPr>
                <w:rFonts w:asciiTheme="minorHAnsi" w:hAnsiTheme="minorHAnsi" w:cstheme="minorHAnsi"/>
                <w:b/>
                <w:bCs/>
                <w:webHidden/>
                <w:color w:val="4472C4" w:themeColor="accent1"/>
              </w:rPr>
              <w:t>4</w:t>
            </w:r>
          </w:hyperlink>
        </w:p>
        <w:p w14:paraId="287A0BBF" w14:textId="6A437B6A" w:rsidR="00B507AC" w:rsidRDefault="00B507AC" w:rsidP="00B507AC">
          <w:pPr>
            <w:pStyle w:val="TOC1"/>
            <w:tabs>
              <w:tab w:val="right" w:leader="dot" w:pos="9010"/>
            </w:tabs>
            <w:rPr>
              <w:rFonts w:asciiTheme="minorHAnsi" w:hAnsiTheme="minorHAnsi" w:cstheme="minorHAnsi"/>
              <w:b/>
              <w:bCs/>
              <w:color w:val="4472C4" w:themeColor="accent1"/>
            </w:rPr>
          </w:pPr>
          <w:hyperlink w:anchor="_Toc144114142" w:history="1">
            <w:r w:rsidRPr="00566483">
              <w:rPr>
                <w:rStyle w:val="Hyperlink"/>
                <w:rFonts w:asciiTheme="minorHAnsi" w:hAnsiTheme="minorHAnsi" w:cstheme="minorHAnsi"/>
                <w:b/>
                <w:bCs/>
                <w:color w:val="4472C4" w:themeColor="accent1"/>
              </w:rPr>
              <w:t>Summary of Requirements</w:t>
            </w:r>
            <w:r w:rsidRPr="00566483">
              <w:rPr>
                <w:rFonts w:asciiTheme="minorHAnsi" w:hAnsiTheme="minorHAnsi" w:cstheme="minorHAnsi"/>
                <w:b/>
                <w:bCs/>
                <w:webHidden/>
                <w:color w:val="4472C4" w:themeColor="accent1"/>
              </w:rPr>
              <w:tab/>
            </w:r>
          </w:hyperlink>
          <w:r w:rsidR="00350E74" w:rsidRPr="00350E74">
            <w:rPr>
              <w:rFonts w:asciiTheme="minorHAnsi" w:hAnsiTheme="minorHAnsi" w:cstheme="minorHAnsi"/>
              <w:b/>
              <w:bCs/>
              <w:color w:val="4472C4" w:themeColor="accent1"/>
            </w:rPr>
            <w:t>5</w:t>
          </w:r>
        </w:p>
        <w:p w14:paraId="5CAB5918" w14:textId="3C21578D" w:rsidR="004320B1" w:rsidRPr="004320B1" w:rsidRDefault="004320B1" w:rsidP="004320B1">
          <w:pPr>
            <w:pStyle w:val="TOC1"/>
            <w:tabs>
              <w:tab w:val="right" w:leader="dot" w:pos="9010"/>
            </w:tabs>
            <w:rPr>
              <w:rFonts w:asciiTheme="minorHAnsi" w:hAnsiTheme="minorHAnsi" w:cstheme="minorHAnsi"/>
              <w:b/>
              <w:bCs/>
              <w:color w:val="4472C4" w:themeColor="accent1"/>
            </w:rPr>
          </w:pPr>
          <w:hyperlink w:anchor="_Toc144114142" w:history="1">
            <w:r>
              <w:rPr>
                <w:rStyle w:val="Hyperlink"/>
                <w:rFonts w:asciiTheme="minorHAnsi" w:hAnsiTheme="minorHAnsi" w:cstheme="minorHAnsi"/>
                <w:b/>
                <w:bCs/>
                <w:color w:val="4472C4" w:themeColor="accent1"/>
              </w:rPr>
              <w:t>Technical Specification</w:t>
            </w:r>
            <w:r w:rsidRPr="00566483">
              <w:rPr>
                <w:rFonts w:asciiTheme="minorHAnsi" w:hAnsiTheme="minorHAnsi" w:cstheme="minorHAnsi"/>
                <w:b/>
                <w:bCs/>
                <w:webHidden/>
                <w:color w:val="4472C4" w:themeColor="accent1"/>
              </w:rPr>
              <w:tab/>
            </w:r>
          </w:hyperlink>
          <w:r w:rsidRPr="004320B1">
            <w:rPr>
              <w:rFonts w:asciiTheme="minorHAnsi" w:hAnsiTheme="minorHAnsi" w:cstheme="minorHAnsi"/>
              <w:b/>
              <w:bCs/>
              <w:color w:val="4472C4" w:themeColor="accent1"/>
            </w:rPr>
            <w:t>6</w:t>
          </w:r>
        </w:p>
        <w:p w14:paraId="3D4ADD07" w14:textId="41A3FFD1" w:rsidR="00CB3179" w:rsidRPr="00350E74" w:rsidRDefault="00CB3179">
          <w:pPr>
            <w:pStyle w:val="TOC1"/>
            <w:tabs>
              <w:tab w:val="right" w:leader="dot" w:pos="9010"/>
            </w:tabs>
            <w:rPr>
              <w:rFonts w:asciiTheme="minorHAnsi" w:hAnsiTheme="minorHAnsi" w:cstheme="minorHAnsi"/>
              <w:b/>
              <w:bCs/>
              <w:color w:val="4472C4" w:themeColor="accent1"/>
            </w:rPr>
          </w:pPr>
          <w:hyperlink w:anchor="_Toc144114144" w:history="1">
            <w:r w:rsidRPr="00566483">
              <w:rPr>
                <w:rStyle w:val="Hyperlink"/>
                <w:rFonts w:asciiTheme="minorHAnsi" w:hAnsiTheme="minorHAnsi" w:cstheme="minorHAnsi"/>
                <w:b/>
                <w:bCs/>
                <w:color w:val="4472C4" w:themeColor="accent1"/>
              </w:rPr>
              <w:t>Section A : Selection Criteria</w:t>
            </w:r>
            <w:r w:rsidRPr="00566483">
              <w:rPr>
                <w:rFonts w:asciiTheme="minorHAnsi" w:hAnsiTheme="minorHAnsi" w:cstheme="minorHAnsi"/>
                <w:b/>
                <w:bCs/>
                <w:webHidden/>
                <w:color w:val="4472C4" w:themeColor="accent1"/>
              </w:rPr>
              <w:tab/>
            </w:r>
          </w:hyperlink>
          <w:r w:rsidR="00350E74" w:rsidRPr="00350E74">
            <w:rPr>
              <w:rFonts w:asciiTheme="minorHAnsi" w:hAnsiTheme="minorHAnsi" w:cstheme="minorHAnsi"/>
              <w:b/>
              <w:bCs/>
              <w:color w:val="4472C4" w:themeColor="accent1"/>
            </w:rPr>
            <w:t>7</w:t>
          </w:r>
        </w:p>
        <w:p w14:paraId="3B23AA09" w14:textId="415356AE"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47" w:history="1">
            <w:r w:rsidRPr="00566483">
              <w:rPr>
                <w:rStyle w:val="Hyperlink"/>
                <w:rFonts w:asciiTheme="minorHAnsi" w:hAnsiTheme="minorHAnsi" w:cstheme="minorHAnsi"/>
                <w:b/>
                <w:bCs/>
                <w:color w:val="4472C4" w:themeColor="accent1"/>
              </w:rPr>
              <w:t>A.1 Company Summary</w:t>
            </w:r>
            <w:r w:rsidRPr="00566483">
              <w:rPr>
                <w:rFonts w:asciiTheme="minorHAnsi" w:hAnsiTheme="minorHAnsi" w:cstheme="minorHAnsi"/>
                <w:b/>
                <w:bCs/>
                <w:webHidden/>
                <w:color w:val="4472C4" w:themeColor="accent1"/>
              </w:rPr>
              <w:tab/>
            </w:r>
          </w:hyperlink>
          <w:r w:rsidR="004320B1" w:rsidRPr="004320B1">
            <w:rPr>
              <w:rFonts w:asciiTheme="minorHAnsi" w:hAnsiTheme="minorHAnsi" w:cstheme="minorHAnsi"/>
              <w:b/>
              <w:bCs/>
              <w:color w:val="4472C4" w:themeColor="accent1"/>
            </w:rPr>
            <w:t>7</w:t>
          </w:r>
        </w:p>
        <w:p w14:paraId="623EDEDA" w14:textId="5E0EBDF2"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48" w:history="1">
            <w:r w:rsidRPr="00566483">
              <w:rPr>
                <w:rStyle w:val="Hyperlink"/>
                <w:rFonts w:asciiTheme="minorHAnsi" w:hAnsiTheme="minorHAnsi" w:cstheme="minorHAnsi"/>
                <w:b/>
                <w:bCs/>
                <w:color w:val="4472C4" w:themeColor="accent1"/>
              </w:rPr>
              <w:t>A.2 Financial Capacity</w:t>
            </w:r>
            <w:r w:rsidRPr="00566483">
              <w:rPr>
                <w:rFonts w:asciiTheme="minorHAnsi" w:hAnsiTheme="minorHAnsi" w:cstheme="minorHAnsi"/>
                <w:b/>
                <w:bCs/>
                <w:webHidden/>
                <w:color w:val="4472C4" w:themeColor="accent1"/>
              </w:rPr>
              <w:tab/>
            </w:r>
          </w:hyperlink>
          <w:r w:rsidR="004320B1" w:rsidRPr="004320B1">
            <w:rPr>
              <w:rFonts w:asciiTheme="minorHAnsi" w:hAnsiTheme="minorHAnsi" w:cstheme="minorHAnsi"/>
              <w:b/>
              <w:bCs/>
              <w:color w:val="4472C4" w:themeColor="accent1"/>
            </w:rPr>
            <w:t>8</w:t>
          </w:r>
        </w:p>
        <w:p w14:paraId="4B3ED20A" w14:textId="462B45EB"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52" w:history="1">
            <w:r w:rsidRPr="00566483">
              <w:rPr>
                <w:rStyle w:val="Hyperlink"/>
                <w:rFonts w:asciiTheme="minorHAnsi" w:hAnsiTheme="minorHAnsi" w:cstheme="minorHAnsi"/>
                <w:b/>
                <w:bCs/>
                <w:color w:val="4472C4" w:themeColor="accent1"/>
              </w:rPr>
              <w:t>A.3 Previous Experience</w:t>
            </w:r>
            <w:r w:rsidRPr="00566483">
              <w:rPr>
                <w:rFonts w:asciiTheme="minorHAnsi" w:hAnsiTheme="minorHAnsi" w:cstheme="minorHAnsi"/>
                <w:b/>
                <w:bCs/>
                <w:webHidden/>
                <w:color w:val="4472C4" w:themeColor="accent1"/>
              </w:rPr>
              <w:tab/>
            </w:r>
            <w:r w:rsidR="008D6E5F" w:rsidRPr="00566483">
              <w:rPr>
                <w:rFonts w:asciiTheme="minorHAnsi" w:hAnsiTheme="minorHAnsi" w:cstheme="minorHAnsi"/>
                <w:b/>
                <w:bCs/>
                <w:webHidden/>
                <w:color w:val="4472C4" w:themeColor="accent1"/>
              </w:rPr>
              <w:t>1</w:t>
            </w:r>
            <w:r w:rsidR="004320B1">
              <w:rPr>
                <w:rFonts w:asciiTheme="minorHAnsi" w:hAnsiTheme="minorHAnsi" w:cstheme="minorHAnsi"/>
                <w:b/>
                <w:bCs/>
                <w:webHidden/>
                <w:color w:val="4472C4" w:themeColor="accent1"/>
              </w:rPr>
              <w:t>1</w:t>
            </w:r>
          </w:hyperlink>
        </w:p>
        <w:p w14:paraId="0336F9C0" w14:textId="24DB4DB2" w:rsidR="008D6E5F" w:rsidRPr="00566483" w:rsidRDefault="008D6E5F">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52" w:history="1">
            <w:r w:rsidRPr="00566483">
              <w:rPr>
                <w:rStyle w:val="Hyperlink"/>
                <w:rFonts w:asciiTheme="minorHAnsi" w:hAnsiTheme="minorHAnsi" w:cstheme="minorHAnsi"/>
                <w:b/>
                <w:bCs/>
                <w:color w:val="4472C4" w:themeColor="accent1"/>
              </w:rPr>
              <w:t>A.4 Mandatory Requirements</w:t>
            </w:r>
            <w:r w:rsidRPr="00566483">
              <w:rPr>
                <w:rFonts w:asciiTheme="minorHAnsi" w:hAnsiTheme="minorHAnsi" w:cstheme="minorHAnsi"/>
                <w:b/>
                <w:bCs/>
                <w:webHidden/>
                <w:color w:val="4472C4" w:themeColor="accent1"/>
              </w:rPr>
              <w:tab/>
              <w:t>1</w:t>
            </w:r>
            <w:r w:rsidR="004320B1">
              <w:rPr>
                <w:rFonts w:asciiTheme="minorHAnsi" w:hAnsiTheme="minorHAnsi" w:cstheme="minorHAnsi"/>
                <w:b/>
                <w:bCs/>
                <w:webHidden/>
                <w:color w:val="4472C4" w:themeColor="accent1"/>
              </w:rPr>
              <w:t>4</w:t>
            </w:r>
          </w:hyperlink>
        </w:p>
        <w:p w14:paraId="3D2108A3" w14:textId="1BF06885"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55" w:history="1">
            <w:r w:rsidRPr="00566483">
              <w:rPr>
                <w:rStyle w:val="Hyperlink"/>
                <w:rFonts w:asciiTheme="minorHAnsi" w:hAnsiTheme="minorHAnsi" w:cstheme="minorHAnsi"/>
                <w:b/>
                <w:bCs/>
                <w:color w:val="4472C4" w:themeColor="accent1"/>
              </w:rPr>
              <w:t>Award Criteria</w:t>
            </w:r>
            <w:r w:rsidRPr="00566483">
              <w:rPr>
                <w:rFonts w:asciiTheme="minorHAnsi" w:hAnsiTheme="minorHAnsi" w:cstheme="minorHAnsi"/>
                <w:b/>
                <w:bCs/>
                <w:webHidden/>
                <w:color w:val="4472C4" w:themeColor="accent1"/>
              </w:rPr>
              <w:tab/>
            </w:r>
            <w:r w:rsidRPr="00566483">
              <w:rPr>
                <w:rFonts w:asciiTheme="minorHAnsi" w:hAnsiTheme="minorHAnsi" w:cstheme="minorHAnsi"/>
                <w:b/>
                <w:bCs/>
                <w:webHidden/>
                <w:color w:val="4472C4" w:themeColor="accent1"/>
              </w:rPr>
              <w:fldChar w:fldCharType="begin"/>
            </w:r>
            <w:r w:rsidRPr="00566483">
              <w:rPr>
                <w:rFonts w:asciiTheme="minorHAnsi" w:hAnsiTheme="minorHAnsi" w:cstheme="minorHAnsi"/>
                <w:b/>
                <w:bCs/>
                <w:webHidden/>
                <w:color w:val="4472C4" w:themeColor="accent1"/>
              </w:rPr>
              <w:instrText xml:space="preserve"> PAGEREF _Toc144114155 \h </w:instrText>
            </w:r>
            <w:r w:rsidRPr="00566483">
              <w:rPr>
                <w:rFonts w:asciiTheme="minorHAnsi" w:hAnsiTheme="minorHAnsi" w:cstheme="minorHAnsi"/>
                <w:b/>
                <w:bCs/>
                <w:webHidden/>
                <w:color w:val="4472C4" w:themeColor="accent1"/>
              </w:rPr>
            </w:r>
            <w:r w:rsidRPr="00566483">
              <w:rPr>
                <w:rFonts w:asciiTheme="minorHAnsi" w:hAnsiTheme="minorHAnsi" w:cstheme="minorHAnsi"/>
                <w:b/>
                <w:bCs/>
                <w:webHidden/>
                <w:color w:val="4472C4" w:themeColor="accent1"/>
              </w:rPr>
              <w:fldChar w:fldCharType="separate"/>
            </w:r>
            <w:r w:rsidRPr="00566483">
              <w:rPr>
                <w:rFonts w:asciiTheme="minorHAnsi" w:hAnsiTheme="minorHAnsi" w:cstheme="minorHAnsi"/>
                <w:b/>
                <w:bCs/>
                <w:webHidden/>
                <w:color w:val="4472C4" w:themeColor="accent1"/>
              </w:rPr>
              <w:t>1</w:t>
            </w:r>
            <w:r w:rsidR="004320B1">
              <w:rPr>
                <w:rFonts w:asciiTheme="minorHAnsi" w:hAnsiTheme="minorHAnsi" w:cstheme="minorHAnsi"/>
                <w:b/>
                <w:bCs/>
                <w:webHidden/>
                <w:color w:val="4472C4" w:themeColor="accent1"/>
              </w:rPr>
              <w:t>5</w:t>
            </w:r>
            <w:r w:rsidRPr="00566483">
              <w:rPr>
                <w:rFonts w:asciiTheme="minorHAnsi" w:hAnsiTheme="minorHAnsi" w:cstheme="minorHAnsi"/>
                <w:b/>
                <w:bCs/>
                <w:webHidden/>
                <w:color w:val="4472C4" w:themeColor="accent1"/>
              </w:rPr>
              <w:fldChar w:fldCharType="end"/>
            </w:r>
          </w:hyperlink>
        </w:p>
        <w:p w14:paraId="70E1D82A" w14:textId="7CDD33FB" w:rsidR="00DD25A0" w:rsidRDefault="004320B1" w:rsidP="00DD25A0">
          <w:pPr>
            <w:pStyle w:val="TOC1"/>
            <w:tabs>
              <w:tab w:val="right" w:leader="dot" w:pos="9010"/>
            </w:tabs>
          </w:pPr>
          <w:r w:rsidRPr="004320B1">
            <w:rPr>
              <w:rStyle w:val="Hyperlink"/>
              <w:rFonts w:asciiTheme="minorHAnsi" w:eastAsia="Helvetica" w:hAnsiTheme="minorHAnsi" w:cstheme="minorHAnsi"/>
              <w:b/>
              <w:bCs/>
              <w:color w:val="4472C4" w:themeColor="accent1"/>
              <w:u w:val="none"/>
            </w:rPr>
            <w:t xml:space="preserve">Appendix 1: </w:t>
          </w:r>
          <w:hyperlink w:anchor="_Toc144114156" w:history="1">
            <w:r w:rsidR="00DD25A0" w:rsidRPr="00566483">
              <w:rPr>
                <w:rStyle w:val="Hyperlink"/>
                <w:rFonts w:asciiTheme="minorHAnsi" w:eastAsia="Helvetica" w:hAnsiTheme="minorHAnsi" w:cstheme="minorHAnsi"/>
                <w:b/>
                <w:bCs/>
                <w:color w:val="4472C4" w:themeColor="accent1"/>
              </w:rPr>
              <w:t>Specification Required &amp; Supplier Response</w:t>
            </w:r>
            <w:r w:rsidR="00DD25A0" w:rsidRPr="00566483">
              <w:rPr>
                <w:rFonts w:asciiTheme="minorHAnsi" w:hAnsiTheme="minorHAnsi" w:cstheme="minorHAnsi"/>
                <w:b/>
                <w:bCs/>
                <w:webHidden/>
                <w:color w:val="4472C4" w:themeColor="accent1"/>
              </w:rPr>
              <w:tab/>
              <w:t>1</w:t>
            </w:r>
            <w:r w:rsidR="00520871">
              <w:rPr>
                <w:rFonts w:asciiTheme="minorHAnsi" w:hAnsiTheme="minorHAnsi" w:cstheme="minorHAnsi"/>
                <w:b/>
                <w:bCs/>
                <w:webHidden/>
                <w:color w:val="4472C4" w:themeColor="accent1"/>
              </w:rPr>
              <w:t>9</w:t>
            </w:r>
          </w:hyperlink>
        </w:p>
        <w:p w14:paraId="025CCB58" w14:textId="637BCF08" w:rsidR="004320B1" w:rsidRPr="004320B1" w:rsidRDefault="004320B1" w:rsidP="004320B1">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r w:rsidRPr="004320B1">
            <w:rPr>
              <w:rStyle w:val="Hyperlink"/>
              <w:rFonts w:asciiTheme="minorHAnsi" w:eastAsia="Helvetica" w:hAnsiTheme="minorHAnsi" w:cstheme="minorHAnsi"/>
              <w:b/>
              <w:bCs/>
              <w:color w:val="4472C4" w:themeColor="accent1"/>
              <w:u w:val="none"/>
            </w:rPr>
            <w:t xml:space="preserve">Appendix </w:t>
          </w:r>
          <w:r>
            <w:rPr>
              <w:rStyle w:val="Hyperlink"/>
              <w:rFonts w:asciiTheme="minorHAnsi" w:eastAsia="Helvetica" w:hAnsiTheme="minorHAnsi" w:cstheme="minorHAnsi"/>
              <w:b/>
              <w:bCs/>
              <w:color w:val="4472C4" w:themeColor="accent1"/>
              <w:u w:val="none"/>
            </w:rPr>
            <w:t>2</w:t>
          </w:r>
          <w:r w:rsidRPr="004320B1">
            <w:rPr>
              <w:rStyle w:val="Hyperlink"/>
              <w:rFonts w:asciiTheme="minorHAnsi" w:eastAsia="Helvetica" w:hAnsiTheme="minorHAnsi" w:cstheme="minorHAnsi"/>
              <w:b/>
              <w:bCs/>
              <w:color w:val="4472C4" w:themeColor="accent1"/>
              <w:u w:val="none"/>
            </w:rPr>
            <w:t xml:space="preserve">: </w:t>
          </w:r>
          <w:hyperlink w:anchor="_Toc144114156" w:history="1">
            <w:r>
              <w:rPr>
                <w:rStyle w:val="Hyperlink"/>
                <w:rFonts w:asciiTheme="minorHAnsi" w:eastAsia="Helvetica" w:hAnsiTheme="minorHAnsi" w:cstheme="minorHAnsi"/>
                <w:b/>
                <w:bCs/>
                <w:color w:val="4472C4" w:themeColor="accent1"/>
              </w:rPr>
              <w:t>Pricing Schedule</w:t>
            </w:r>
            <w:r w:rsidRPr="00566483">
              <w:rPr>
                <w:rFonts w:asciiTheme="minorHAnsi" w:hAnsiTheme="minorHAnsi" w:cstheme="minorHAnsi"/>
                <w:b/>
                <w:bCs/>
                <w:webHidden/>
                <w:color w:val="4472C4" w:themeColor="accent1"/>
              </w:rPr>
              <w:tab/>
            </w:r>
            <w:r w:rsidR="00520871">
              <w:rPr>
                <w:rFonts w:asciiTheme="minorHAnsi" w:hAnsiTheme="minorHAnsi" w:cstheme="minorHAnsi"/>
                <w:b/>
                <w:bCs/>
                <w:webHidden/>
                <w:color w:val="4472C4" w:themeColor="accent1"/>
              </w:rPr>
              <w:t>21</w:t>
            </w:r>
          </w:hyperlink>
        </w:p>
        <w:p w14:paraId="40A8278F" w14:textId="4F2A7784"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58" w:history="1">
            <w:r w:rsidRPr="00566483">
              <w:rPr>
                <w:rStyle w:val="Hyperlink"/>
                <w:rFonts w:asciiTheme="minorHAnsi" w:eastAsiaTheme="majorEastAsia" w:hAnsiTheme="minorHAnsi" w:cstheme="minorHAnsi"/>
                <w:b/>
                <w:bCs/>
                <w:color w:val="4472C4" w:themeColor="accent1"/>
              </w:rPr>
              <w:t>Appendix 3:  Tenderer’s Statement</w:t>
            </w:r>
            <w:r w:rsidRPr="00566483">
              <w:rPr>
                <w:rFonts w:asciiTheme="minorHAnsi" w:hAnsiTheme="minorHAnsi" w:cstheme="minorHAnsi"/>
                <w:b/>
                <w:bCs/>
                <w:webHidden/>
                <w:color w:val="4472C4" w:themeColor="accent1"/>
              </w:rPr>
              <w:tab/>
            </w:r>
            <w:r w:rsidR="00520871">
              <w:rPr>
                <w:rFonts w:asciiTheme="minorHAnsi" w:hAnsiTheme="minorHAnsi" w:cstheme="minorHAnsi"/>
                <w:b/>
                <w:bCs/>
                <w:webHidden/>
                <w:color w:val="4472C4" w:themeColor="accent1"/>
              </w:rPr>
              <w:t>23</w:t>
            </w:r>
          </w:hyperlink>
        </w:p>
        <w:p w14:paraId="0E026A40" w14:textId="1ADBB560" w:rsidR="00CB3179" w:rsidRPr="00566483" w:rsidRDefault="00CB3179">
          <w:pPr>
            <w:pStyle w:val="TOC1"/>
            <w:tabs>
              <w:tab w:val="right" w:leader="dot" w:pos="9010"/>
            </w:tabs>
            <w:rPr>
              <w:rFonts w:asciiTheme="minorHAnsi" w:eastAsiaTheme="minorEastAsia" w:hAnsiTheme="minorHAnsi" w:cstheme="minorHAnsi"/>
              <w:b/>
              <w:bCs/>
              <w:color w:val="4472C4" w:themeColor="accent1"/>
              <w:kern w:val="2"/>
              <w:sz w:val="22"/>
              <w:szCs w:val="22"/>
              <w:bdr w:val="none" w:sz="0" w:space="0" w:color="auto"/>
              <w:lang w:eastAsia="ja-JP"/>
              <w14:ligatures w14:val="standardContextual"/>
            </w:rPr>
          </w:pPr>
          <w:hyperlink w:anchor="_Toc144114159" w:history="1">
            <w:r w:rsidRPr="00566483">
              <w:rPr>
                <w:rStyle w:val="Hyperlink"/>
                <w:rFonts w:asciiTheme="minorHAnsi" w:eastAsiaTheme="majorEastAsia" w:hAnsiTheme="minorHAnsi" w:cstheme="minorHAnsi"/>
                <w:b/>
                <w:bCs/>
                <w:color w:val="4472C4" w:themeColor="accent1"/>
              </w:rPr>
              <w:t>Appendix 4: Declaration as to Personal Circumstances of Tenderer</w:t>
            </w:r>
            <w:r w:rsidRPr="00566483">
              <w:rPr>
                <w:rFonts w:asciiTheme="minorHAnsi" w:hAnsiTheme="minorHAnsi" w:cstheme="minorHAnsi"/>
                <w:b/>
                <w:bCs/>
                <w:webHidden/>
                <w:color w:val="4472C4" w:themeColor="accent1"/>
              </w:rPr>
              <w:tab/>
            </w:r>
            <w:r w:rsidRPr="00566483">
              <w:rPr>
                <w:rFonts w:asciiTheme="minorHAnsi" w:hAnsiTheme="minorHAnsi" w:cstheme="minorHAnsi"/>
                <w:b/>
                <w:bCs/>
                <w:webHidden/>
                <w:color w:val="4472C4" w:themeColor="accent1"/>
              </w:rPr>
              <w:fldChar w:fldCharType="begin"/>
            </w:r>
            <w:r w:rsidRPr="00566483">
              <w:rPr>
                <w:rFonts w:asciiTheme="minorHAnsi" w:hAnsiTheme="minorHAnsi" w:cstheme="minorHAnsi"/>
                <w:b/>
                <w:bCs/>
                <w:webHidden/>
                <w:color w:val="4472C4" w:themeColor="accent1"/>
              </w:rPr>
              <w:instrText xml:space="preserve"> PAGEREF _Toc144114159 \h </w:instrText>
            </w:r>
            <w:r w:rsidRPr="00566483">
              <w:rPr>
                <w:rFonts w:asciiTheme="minorHAnsi" w:hAnsiTheme="minorHAnsi" w:cstheme="minorHAnsi"/>
                <w:b/>
                <w:bCs/>
                <w:webHidden/>
                <w:color w:val="4472C4" w:themeColor="accent1"/>
              </w:rPr>
            </w:r>
            <w:r w:rsidRPr="00566483">
              <w:rPr>
                <w:rFonts w:asciiTheme="minorHAnsi" w:hAnsiTheme="minorHAnsi" w:cstheme="minorHAnsi"/>
                <w:b/>
                <w:bCs/>
                <w:webHidden/>
                <w:color w:val="4472C4" w:themeColor="accent1"/>
              </w:rPr>
              <w:fldChar w:fldCharType="separate"/>
            </w:r>
            <w:r w:rsidR="009824B8" w:rsidRPr="00566483">
              <w:rPr>
                <w:rFonts w:asciiTheme="minorHAnsi" w:hAnsiTheme="minorHAnsi" w:cstheme="minorHAnsi"/>
                <w:b/>
                <w:bCs/>
                <w:webHidden/>
                <w:color w:val="4472C4" w:themeColor="accent1"/>
              </w:rPr>
              <w:t>2</w:t>
            </w:r>
            <w:r w:rsidR="00520871">
              <w:rPr>
                <w:rFonts w:asciiTheme="minorHAnsi" w:hAnsiTheme="minorHAnsi" w:cstheme="minorHAnsi"/>
                <w:b/>
                <w:bCs/>
                <w:webHidden/>
                <w:color w:val="4472C4" w:themeColor="accent1"/>
              </w:rPr>
              <w:t>5</w:t>
            </w:r>
            <w:r w:rsidRPr="00566483">
              <w:rPr>
                <w:rFonts w:asciiTheme="minorHAnsi" w:hAnsiTheme="minorHAnsi" w:cstheme="minorHAnsi"/>
                <w:b/>
                <w:bCs/>
                <w:webHidden/>
                <w:color w:val="4472C4" w:themeColor="accent1"/>
              </w:rPr>
              <w:fldChar w:fldCharType="end"/>
            </w:r>
          </w:hyperlink>
        </w:p>
        <w:p w14:paraId="01549894" w14:textId="0DB2CFCD" w:rsidR="009210CA" w:rsidRPr="00566483" w:rsidRDefault="009210CA">
          <w:pPr>
            <w:rPr>
              <w:rFonts w:asciiTheme="minorHAnsi" w:hAnsiTheme="minorHAnsi" w:cstheme="minorHAnsi"/>
            </w:rPr>
          </w:pPr>
          <w:r w:rsidRPr="00566483">
            <w:rPr>
              <w:rFonts w:asciiTheme="minorHAnsi" w:hAnsiTheme="minorHAnsi" w:cstheme="minorHAnsi"/>
              <w:b/>
              <w:bCs/>
              <w:color w:val="0070C0"/>
            </w:rPr>
            <w:fldChar w:fldCharType="end"/>
          </w:r>
        </w:p>
      </w:sdtContent>
    </w:sdt>
    <w:p w14:paraId="3149FAC0" w14:textId="77777777" w:rsidR="0005140D" w:rsidRPr="00566483" w:rsidRDefault="0005140D" w:rsidP="00975D70">
      <w:pPr>
        <w:spacing w:line="276" w:lineRule="auto"/>
        <w:rPr>
          <w:rFonts w:asciiTheme="minorHAnsi" w:eastAsia="Times New Roman" w:hAnsiTheme="minorHAnsi" w:cstheme="minorHAnsi"/>
          <w:b/>
          <w:bCs/>
          <w:smallCaps/>
          <w:color w:val="000000"/>
          <w:u w:color="000000"/>
          <w:lang w:eastAsia="en-IE"/>
        </w:rPr>
      </w:pPr>
      <w:r w:rsidRPr="00566483">
        <w:rPr>
          <w:rFonts w:asciiTheme="minorHAnsi" w:eastAsia="Times New Roman" w:hAnsiTheme="minorHAnsi" w:cstheme="minorHAnsi"/>
          <w:b/>
          <w:bCs/>
          <w:smallCaps/>
        </w:rPr>
        <w:br w:type="page"/>
      </w:r>
    </w:p>
    <w:p w14:paraId="67CF56DD" w14:textId="77777777"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center"/>
        <w:rPr>
          <w:rFonts w:asciiTheme="minorHAnsi" w:hAnsiTheme="minorHAnsi" w:cstheme="minorHAnsi"/>
          <w:b/>
          <w:color w:val="4472C4" w:themeColor="accent1"/>
          <w:sz w:val="28"/>
          <w:szCs w:val="28"/>
          <w:u w:val="single"/>
        </w:rPr>
      </w:pPr>
      <w:r w:rsidRPr="00566483">
        <w:rPr>
          <w:rFonts w:asciiTheme="minorHAnsi" w:hAnsiTheme="minorHAnsi" w:cstheme="minorHAnsi"/>
          <w:b/>
          <w:color w:val="4472C4" w:themeColor="accent1"/>
          <w:sz w:val="28"/>
          <w:szCs w:val="28"/>
          <w:u w:val="single"/>
        </w:rPr>
        <w:lastRenderedPageBreak/>
        <w:t>Important Information</w:t>
      </w:r>
    </w:p>
    <w:p w14:paraId="1844591E" w14:textId="77777777"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center"/>
        <w:rPr>
          <w:rFonts w:asciiTheme="minorHAnsi" w:hAnsiTheme="minorHAnsi" w:cstheme="minorHAnsi"/>
          <w:b/>
          <w:color w:val="2F5496" w:themeColor="accent1" w:themeShade="BF"/>
          <w:sz w:val="28"/>
          <w:szCs w:val="28"/>
          <w:u w:val="single"/>
        </w:rPr>
      </w:pPr>
    </w:p>
    <w:p w14:paraId="111B9EE8" w14:textId="77777777" w:rsidR="00E51F3A" w:rsidRPr="00566483" w:rsidRDefault="00E51F3A">
      <w:pPr>
        <w:pStyle w:val="ListParagraph"/>
        <w:numPr>
          <w:ilvl w:val="0"/>
          <w:numId w:val="16"/>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b/>
          <w:color w:val="2F5496" w:themeColor="accent1" w:themeShade="BF"/>
          <w:lang w:val="en-IE"/>
        </w:rPr>
      </w:pPr>
      <w:r w:rsidRPr="00566483">
        <w:rPr>
          <w:rFonts w:asciiTheme="minorHAnsi" w:hAnsiTheme="minorHAnsi" w:cstheme="minorHAnsi"/>
          <w:b/>
          <w:color w:val="2F5496" w:themeColor="accent1" w:themeShade="BF"/>
          <w:lang w:val="en-IE"/>
        </w:rPr>
        <w:t xml:space="preserve">You need to </w:t>
      </w:r>
      <w:r w:rsidRPr="00566483">
        <w:rPr>
          <w:rFonts w:asciiTheme="minorHAnsi" w:hAnsiTheme="minorHAnsi" w:cstheme="minorHAnsi"/>
          <w:b/>
          <w:color w:val="FF0000"/>
          <w:u w:val="single"/>
          <w:lang w:val="en-IE"/>
        </w:rPr>
        <w:t>COMPLETE AND RETURN 2 DOCUMENTS.</w:t>
      </w:r>
      <w:r w:rsidRPr="00566483">
        <w:rPr>
          <w:rFonts w:asciiTheme="minorHAnsi" w:hAnsiTheme="minorHAnsi" w:cstheme="minorHAnsi"/>
          <w:b/>
          <w:color w:val="FF0000"/>
          <w:lang w:val="en-IE"/>
        </w:rPr>
        <w:t xml:space="preserve"> </w:t>
      </w:r>
      <w:r w:rsidRPr="00566483">
        <w:rPr>
          <w:rFonts w:asciiTheme="minorHAnsi" w:hAnsiTheme="minorHAnsi" w:cstheme="minorHAnsi"/>
          <w:b/>
          <w:color w:val="2F5496" w:themeColor="accent1" w:themeShade="BF"/>
          <w:lang w:val="en-IE"/>
        </w:rPr>
        <w:t xml:space="preserve">This TRD and the accompanying Appendix 2 Pricing Schedule. </w:t>
      </w:r>
    </w:p>
    <w:p w14:paraId="6BABD6F0" w14:textId="77777777" w:rsidR="00E51F3A" w:rsidRPr="00566483" w:rsidRDefault="00E51F3A">
      <w:pPr>
        <w:pStyle w:val="ListParagraph"/>
        <w:numPr>
          <w:ilvl w:val="0"/>
          <w:numId w:val="16"/>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b/>
          <w:color w:val="2F5496" w:themeColor="accent1" w:themeShade="BF"/>
          <w:lang w:val="en-IE"/>
        </w:rPr>
      </w:pPr>
      <w:r w:rsidRPr="00566483">
        <w:rPr>
          <w:rFonts w:asciiTheme="minorHAnsi" w:hAnsiTheme="minorHAnsi" w:cstheme="minorHAnsi"/>
          <w:b/>
          <w:color w:val="2F5496" w:themeColor="accent1" w:themeShade="BF"/>
          <w:lang w:val="en-IE"/>
        </w:rPr>
        <w:t xml:space="preserve">You </w:t>
      </w:r>
      <w:r w:rsidRPr="00566483">
        <w:rPr>
          <w:rFonts w:asciiTheme="minorHAnsi" w:hAnsiTheme="minorHAnsi" w:cstheme="minorHAnsi"/>
          <w:b/>
          <w:color w:val="FF0000"/>
          <w:u w:val="single"/>
          <w:lang w:val="en-IE"/>
        </w:rPr>
        <w:t>DO NOT</w:t>
      </w:r>
      <w:r w:rsidRPr="00566483">
        <w:rPr>
          <w:rFonts w:asciiTheme="minorHAnsi" w:hAnsiTheme="minorHAnsi" w:cstheme="minorHAnsi"/>
          <w:b/>
          <w:color w:val="FF0000"/>
          <w:lang w:val="en-IE"/>
        </w:rPr>
        <w:t xml:space="preserve"> </w:t>
      </w:r>
      <w:r w:rsidRPr="00566483">
        <w:rPr>
          <w:rFonts w:asciiTheme="minorHAnsi" w:hAnsiTheme="minorHAnsi" w:cstheme="minorHAnsi"/>
          <w:b/>
          <w:color w:val="2F5496" w:themeColor="accent1" w:themeShade="BF"/>
          <w:lang w:val="en-IE"/>
        </w:rPr>
        <w:t xml:space="preserve">need to return the </w:t>
      </w:r>
      <w:r w:rsidRPr="00566483">
        <w:rPr>
          <w:rFonts w:asciiTheme="minorHAnsi" w:hAnsiTheme="minorHAnsi" w:cstheme="minorHAnsi"/>
          <w:b/>
          <w:color w:val="FF0000"/>
          <w:lang w:val="en-IE"/>
        </w:rPr>
        <w:t>RFT Document</w:t>
      </w:r>
      <w:r w:rsidRPr="00566483">
        <w:rPr>
          <w:rFonts w:asciiTheme="minorHAnsi" w:hAnsiTheme="minorHAnsi" w:cstheme="minorHAnsi"/>
          <w:b/>
          <w:color w:val="2F5496" w:themeColor="accent1" w:themeShade="BF"/>
          <w:lang w:val="en-IE"/>
        </w:rPr>
        <w:t>. The RFT document is for information purposes only.</w:t>
      </w:r>
    </w:p>
    <w:p w14:paraId="3A6198EB" w14:textId="3ED53D49" w:rsidR="00E51F3A" w:rsidRPr="00566483" w:rsidRDefault="00E51F3A">
      <w:pPr>
        <w:pStyle w:val="ListParagraph"/>
        <w:numPr>
          <w:ilvl w:val="0"/>
          <w:numId w:val="16"/>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b/>
          <w:color w:val="2F5496" w:themeColor="accent1" w:themeShade="BF"/>
          <w:lang w:val="en-IE"/>
        </w:rPr>
      </w:pPr>
      <w:r w:rsidRPr="00566483">
        <w:rPr>
          <w:rFonts w:asciiTheme="minorHAnsi" w:hAnsiTheme="minorHAnsi" w:cstheme="minorHAnsi"/>
          <w:b/>
          <w:color w:val="2F5496" w:themeColor="accent1" w:themeShade="BF"/>
          <w:lang w:val="en-IE"/>
        </w:rPr>
        <w:t>Tenderers must ensure that they complete th</w:t>
      </w:r>
      <w:r w:rsidR="001873BE" w:rsidRPr="00566483">
        <w:rPr>
          <w:rFonts w:asciiTheme="minorHAnsi" w:hAnsiTheme="minorHAnsi" w:cstheme="minorHAnsi"/>
          <w:b/>
          <w:color w:val="2F5496" w:themeColor="accent1" w:themeShade="BF"/>
          <w:lang w:val="en-IE"/>
        </w:rPr>
        <w:t>e Tender Response Document (</w:t>
      </w:r>
      <w:r w:rsidRPr="00566483">
        <w:rPr>
          <w:rFonts w:asciiTheme="minorHAnsi" w:hAnsiTheme="minorHAnsi" w:cstheme="minorHAnsi"/>
          <w:b/>
          <w:color w:val="2F5496" w:themeColor="accent1" w:themeShade="BF"/>
          <w:lang w:val="en-IE"/>
        </w:rPr>
        <w:t>TRD</w:t>
      </w:r>
      <w:r w:rsidR="001873BE" w:rsidRPr="00566483">
        <w:rPr>
          <w:rFonts w:asciiTheme="minorHAnsi" w:hAnsiTheme="minorHAnsi" w:cstheme="minorHAnsi"/>
          <w:b/>
          <w:color w:val="2F5496" w:themeColor="accent1" w:themeShade="BF"/>
          <w:lang w:val="en-IE"/>
        </w:rPr>
        <w:t>)</w:t>
      </w:r>
      <w:r w:rsidRPr="00566483">
        <w:rPr>
          <w:rFonts w:asciiTheme="minorHAnsi" w:hAnsiTheme="minorHAnsi" w:cstheme="minorHAnsi"/>
          <w:b/>
          <w:color w:val="2F5496" w:themeColor="accent1" w:themeShade="BF"/>
          <w:lang w:val="en-IE"/>
        </w:rPr>
        <w:t xml:space="preserve"> and Appendix 2: Pricing Schedule </w:t>
      </w:r>
      <w:r w:rsidRPr="00566483">
        <w:rPr>
          <w:rFonts w:asciiTheme="minorHAnsi" w:hAnsiTheme="minorHAnsi" w:cstheme="minorHAnsi"/>
          <w:b/>
          <w:color w:val="FF0000"/>
          <w:u w:val="single"/>
          <w:lang w:val="en-IE"/>
        </w:rPr>
        <w:t>IN FULL</w:t>
      </w:r>
      <w:r w:rsidRPr="00566483">
        <w:rPr>
          <w:rFonts w:asciiTheme="minorHAnsi" w:hAnsiTheme="minorHAnsi" w:cstheme="minorHAnsi"/>
          <w:b/>
          <w:color w:val="2F5496" w:themeColor="accent1" w:themeShade="BF"/>
          <w:lang w:val="en-IE"/>
        </w:rPr>
        <w:t>.</w:t>
      </w:r>
    </w:p>
    <w:p w14:paraId="624B0B30" w14:textId="77777777" w:rsidR="00652B5B" w:rsidRPr="00566483" w:rsidRDefault="00652B5B" w:rsidP="00435819">
      <w:p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b/>
          <w:color w:val="2F5496" w:themeColor="accent1" w:themeShade="BF"/>
        </w:rPr>
      </w:pPr>
    </w:p>
    <w:p w14:paraId="37A7931A" w14:textId="280D9DBE" w:rsidR="00345251" w:rsidRPr="00566483" w:rsidRDefault="00345251">
      <w:pPr>
        <w:pStyle w:val="ListParagraph"/>
        <w:numPr>
          <w:ilvl w:val="0"/>
          <w:numId w:val="16"/>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Bidi"/>
          <w:b/>
          <w:color w:val="2F5496" w:themeColor="accent1" w:themeShade="BF"/>
          <w:lang w:val="en-IE"/>
        </w:rPr>
      </w:pPr>
      <w:r w:rsidRPr="00566483">
        <w:rPr>
          <w:rFonts w:asciiTheme="minorHAnsi" w:hAnsiTheme="minorHAnsi" w:cstheme="minorBidi"/>
          <w:b/>
          <w:color w:val="2F5496" w:themeColor="accent1" w:themeShade="BF"/>
          <w:lang w:val="en-IE"/>
        </w:rPr>
        <w:t>Where an additional document is required to support your response, the attached document and relevant section within the document MUST be clearly referenced in your answer.</w:t>
      </w:r>
      <w:r w:rsidR="00B81B96" w:rsidRPr="00566483">
        <w:rPr>
          <w:rFonts w:asciiTheme="minorHAnsi" w:hAnsiTheme="minorHAnsi" w:cstheme="minorBidi"/>
          <w:b/>
          <w:color w:val="2F5496" w:themeColor="accent1" w:themeShade="BF"/>
          <w:lang w:val="en-IE"/>
        </w:rPr>
        <w:t xml:space="preserve"> </w:t>
      </w:r>
      <w:r w:rsidRPr="00566483">
        <w:rPr>
          <w:rFonts w:asciiTheme="minorHAnsi" w:hAnsiTheme="minorHAnsi" w:cstheme="minorBidi"/>
          <w:b/>
          <w:color w:val="FF0000"/>
          <w:u w:val="single"/>
          <w:lang w:val="en-IE"/>
        </w:rPr>
        <w:t>Only referenced documents will form part of the evaluation</w:t>
      </w:r>
      <w:r w:rsidRPr="00566483">
        <w:rPr>
          <w:rFonts w:asciiTheme="minorHAnsi" w:hAnsiTheme="minorHAnsi" w:cstheme="minorBidi"/>
          <w:b/>
          <w:color w:val="2F5496" w:themeColor="accent1" w:themeShade="BF"/>
          <w:lang w:val="en-IE"/>
        </w:rPr>
        <w:t>.</w:t>
      </w:r>
      <w:r w:rsidR="000A7F1C" w:rsidRPr="00566483">
        <w:rPr>
          <w:lang w:val="en-IE"/>
        </w:rPr>
        <w:t xml:space="preserve"> </w:t>
      </w:r>
    </w:p>
    <w:p w14:paraId="4D344038" w14:textId="77777777" w:rsidR="00E51F3A" w:rsidRPr="00566483" w:rsidRDefault="00E51F3A">
      <w:pPr>
        <w:pStyle w:val="ListParagraph"/>
        <w:numPr>
          <w:ilvl w:val="0"/>
          <w:numId w:val="16"/>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b/>
          <w:color w:val="2F5496" w:themeColor="accent1" w:themeShade="BF"/>
          <w:lang w:val="en-IE"/>
        </w:rPr>
      </w:pPr>
      <w:r w:rsidRPr="00566483">
        <w:rPr>
          <w:rFonts w:asciiTheme="minorHAnsi" w:hAnsiTheme="minorHAnsi" w:cstheme="minorHAnsi"/>
          <w:b/>
          <w:color w:val="2F5496" w:themeColor="accent1" w:themeShade="BF"/>
          <w:lang w:val="en-IE"/>
        </w:rPr>
        <w:t xml:space="preserve">All returned documents must be uploaded to Etenders in one </w:t>
      </w:r>
      <w:r w:rsidRPr="00566483">
        <w:rPr>
          <w:rFonts w:asciiTheme="minorHAnsi" w:hAnsiTheme="minorHAnsi" w:cstheme="minorHAnsi"/>
          <w:b/>
          <w:color w:val="FF0000"/>
          <w:lang w:val="en-IE"/>
        </w:rPr>
        <w:t>zipped folder</w:t>
      </w:r>
      <w:r w:rsidRPr="00566483">
        <w:rPr>
          <w:rFonts w:asciiTheme="minorHAnsi" w:hAnsiTheme="minorHAnsi" w:cstheme="minorHAnsi"/>
          <w:b/>
          <w:color w:val="2F5496" w:themeColor="accent1" w:themeShade="BF"/>
          <w:lang w:val="en-IE"/>
        </w:rPr>
        <w:t>.</w:t>
      </w:r>
    </w:p>
    <w:p w14:paraId="68907DCE" w14:textId="77777777" w:rsidR="00E51F3A" w:rsidRPr="00566483" w:rsidRDefault="00E51F3A" w:rsidP="0065595C">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both"/>
        <w:rPr>
          <w:rFonts w:asciiTheme="minorHAnsi" w:hAnsiTheme="minorHAnsi" w:cstheme="minorHAnsi"/>
          <w:b/>
          <w:color w:val="2F5496" w:themeColor="accent1" w:themeShade="BF"/>
          <w:sz w:val="22"/>
          <w:szCs w:val="22"/>
        </w:rPr>
      </w:pPr>
    </w:p>
    <w:p w14:paraId="0A374365" w14:textId="77777777" w:rsidR="00E51F3A" w:rsidRPr="00566483" w:rsidRDefault="00E51F3A">
      <w:pPr>
        <w:pStyle w:val="ListParagraph"/>
        <w:numPr>
          <w:ilvl w:val="0"/>
          <w:numId w:val="8"/>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lang w:val="en-IE"/>
        </w:rPr>
      </w:pPr>
      <w:r w:rsidRPr="00566483">
        <w:rPr>
          <w:rFonts w:asciiTheme="minorHAnsi" w:hAnsiTheme="minorHAnsi" w:cstheme="minorHAnsi"/>
          <w:lang w:val="en-IE"/>
        </w:rPr>
        <w:t xml:space="preserve">Please ensure you complete all of Section A before you progress to Section B.  </w:t>
      </w:r>
    </w:p>
    <w:p w14:paraId="05214154" w14:textId="3EFD5641" w:rsidR="00E51F3A" w:rsidRPr="00566483" w:rsidRDefault="00E51F3A">
      <w:pPr>
        <w:pStyle w:val="ListParagraph"/>
        <w:numPr>
          <w:ilvl w:val="0"/>
          <w:numId w:val="8"/>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lang w:val="en-IE"/>
        </w:rPr>
      </w:pPr>
      <w:r w:rsidRPr="00566483">
        <w:rPr>
          <w:rFonts w:asciiTheme="minorHAnsi" w:hAnsiTheme="minorHAnsi" w:cstheme="minorHAnsi"/>
          <w:lang w:val="en-IE"/>
        </w:rPr>
        <w:t xml:space="preserve">Tenderers should note they </w:t>
      </w:r>
      <w:r w:rsidR="00C3134C" w:rsidRPr="00566483">
        <w:rPr>
          <w:rFonts w:asciiTheme="minorHAnsi" w:hAnsiTheme="minorHAnsi" w:cstheme="minorHAnsi"/>
          <w:b/>
          <w:u w:val="single"/>
          <w:lang w:val="en-IE"/>
        </w:rPr>
        <w:t>MUST</w:t>
      </w:r>
      <w:r w:rsidRPr="00566483">
        <w:rPr>
          <w:rFonts w:asciiTheme="minorHAnsi" w:hAnsiTheme="minorHAnsi" w:cstheme="minorHAnsi"/>
          <w:lang w:val="en-IE"/>
        </w:rPr>
        <w:t xml:space="preserve"> meet and pass all the rules contained in Section A, the   Selection Criteria, in order to be considered eligible for assessment against the award criteria, Section B.</w:t>
      </w:r>
    </w:p>
    <w:p w14:paraId="67D3D981" w14:textId="6680AC9A" w:rsidR="00E51F3A" w:rsidRPr="00566483" w:rsidRDefault="00E51F3A">
      <w:pPr>
        <w:pStyle w:val="ListParagraph"/>
        <w:numPr>
          <w:ilvl w:val="0"/>
          <w:numId w:val="8"/>
        </w:numPr>
        <w:pBdr>
          <w:top w:val="none" w:sz="0" w:space="0" w:color="auto"/>
          <w:left w:val="none" w:sz="0" w:space="0" w:color="auto"/>
          <w:bottom w:val="none" w:sz="0" w:space="0" w:color="auto"/>
          <w:right w:val="none" w:sz="0" w:space="0" w:color="auto"/>
          <w:between w:val="none" w:sz="0" w:space="0" w:color="auto"/>
          <w:bar w:val="none" w:sz="0" w:color="auto"/>
        </w:pBdr>
        <w:jc w:val="both"/>
        <w:rPr>
          <w:rFonts w:asciiTheme="minorHAnsi" w:hAnsiTheme="minorHAnsi" w:cstheme="minorHAnsi"/>
          <w:lang w:val="en-IE"/>
        </w:rPr>
      </w:pPr>
      <w:r w:rsidRPr="00566483">
        <w:rPr>
          <w:rFonts w:asciiTheme="minorHAnsi" w:hAnsiTheme="minorHAnsi" w:cstheme="minorHAnsi"/>
          <w:lang w:val="en-IE"/>
        </w:rPr>
        <w:t xml:space="preserve">Where evidence of certification is required, please ensure to include it in your tender submission. Each attachment </w:t>
      </w:r>
      <w:r w:rsidR="00C3134C" w:rsidRPr="00566483">
        <w:rPr>
          <w:rFonts w:asciiTheme="minorHAnsi" w:hAnsiTheme="minorHAnsi" w:cstheme="minorHAnsi"/>
          <w:b/>
          <w:u w:val="single"/>
          <w:lang w:val="en-IE"/>
        </w:rPr>
        <w:t>MUST</w:t>
      </w:r>
      <w:r w:rsidRPr="00566483">
        <w:rPr>
          <w:rFonts w:asciiTheme="minorHAnsi" w:hAnsiTheme="minorHAnsi" w:cstheme="minorHAnsi"/>
          <w:b/>
          <w:u w:val="single"/>
          <w:lang w:val="en-IE"/>
        </w:rPr>
        <w:t xml:space="preserve"> </w:t>
      </w:r>
      <w:r w:rsidRPr="00566483">
        <w:rPr>
          <w:rFonts w:asciiTheme="minorHAnsi" w:hAnsiTheme="minorHAnsi" w:cstheme="minorHAnsi"/>
          <w:lang w:val="en-IE"/>
        </w:rPr>
        <w:t>be clearly identified in your submission</w:t>
      </w:r>
      <w:r w:rsidR="009E430C" w:rsidRPr="00566483">
        <w:rPr>
          <w:rFonts w:asciiTheme="minorHAnsi" w:hAnsiTheme="minorHAnsi" w:cstheme="minorHAnsi"/>
          <w:lang w:val="en-IE"/>
        </w:rPr>
        <w:t xml:space="preserve"> in the zipped folder</w:t>
      </w:r>
      <w:r w:rsidRPr="00566483">
        <w:rPr>
          <w:rFonts w:asciiTheme="minorHAnsi" w:hAnsiTheme="minorHAnsi" w:cstheme="minorHAnsi"/>
          <w:lang w:val="en-IE"/>
        </w:rPr>
        <w:t>.</w:t>
      </w:r>
    </w:p>
    <w:p w14:paraId="454C0739" w14:textId="77777777" w:rsidR="00E51F3A" w:rsidRPr="00566483" w:rsidRDefault="00E51F3A" w:rsidP="00E51F3A">
      <w:pPr>
        <w:pStyle w:val="Heading1"/>
        <w:spacing w:line="276" w:lineRule="auto"/>
        <w:jc w:val="center"/>
        <w:rPr>
          <w:rFonts w:asciiTheme="minorHAnsi" w:hAnsiTheme="minorHAnsi" w:cstheme="minorHAnsi"/>
        </w:rPr>
      </w:pPr>
      <w:bookmarkStart w:id="3" w:name="_Toc144114140"/>
      <w:r w:rsidRPr="00566483">
        <w:rPr>
          <w:rFonts w:asciiTheme="minorHAnsi" w:hAnsiTheme="minorHAnsi" w:cstheme="minorHAnsi"/>
        </w:rPr>
        <w:t>Please ensure you have completed ALL the following:</w:t>
      </w:r>
      <w:bookmarkEnd w:id="3"/>
    </w:p>
    <w:p w14:paraId="10BDFBFD" w14:textId="77777777"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Cs/>
        </w:rPr>
      </w:pPr>
      <w:r w:rsidRPr="00566483">
        <w:rPr>
          <w:rFonts w:asciiTheme="minorHAnsi" w:hAnsiTheme="minorHAnsi" w:cstheme="minorHAnsi"/>
          <w:bCs/>
        </w:rPr>
        <w:tab/>
      </w:r>
      <w:r w:rsidRPr="00566483">
        <w:rPr>
          <w:rFonts w:asciiTheme="minorHAnsi" w:hAnsiTheme="minorHAnsi" w:cstheme="minorHAnsi"/>
          <w:bCs/>
        </w:rPr>
        <w:tab/>
      </w:r>
    </w:p>
    <w:p w14:paraId="6378CA10" w14:textId="77777777"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both"/>
        <w:rPr>
          <w:rFonts w:asciiTheme="minorHAnsi" w:hAnsiTheme="minorHAnsi" w:cstheme="minorHAnsi"/>
          <w:b/>
          <w:bCs/>
        </w:rPr>
      </w:pPr>
      <w:r w:rsidRPr="00566483">
        <w:rPr>
          <w:rFonts w:asciiTheme="minorHAnsi" w:hAnsiTheme="minorHAnsi" w:cstheme="minorHAnsi"/>
          <w:noProof/>
          <w:lang w:eastAsia="ja-JP"/>
        </w:rPr>
        <mc:AlternateContent>
          <mc:Choice Requires="wps">
            <w:drawing>
              <wp:anchor distT="0" distB="0" distL="114300" distR="114300" simplePos="0" relativeHeight="251658241" behindDoc="0" locked="0" layoutInCell="1" allowOverlap="1" wp14:anchorId="01A7C2B3" wp14:editId="1BE4FA10">
                <wp:simplePos x="0" y="0"/>
                <wp:positionH relativeFrom="column">
                  <wp:posOffset>4942205</wp:posOffset>
                </wp:positionH>
                <wp:positionV relativeFrom="paragraph">
                  <wp:posOffset>132080</wp:posOffset>
                </wp:positionV>
                <wp:extent cx="352425" cy="276225"/>
                <wp:effectExtent l="0" t="0" r="0" b="0"/>
                <wp:wrapNone/>
                <wp:docPr id="13" name="Rectangle 5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52425" cy="276225"/>
                        </a:xfrm>
                        <a:prstGeom prst="rect">
                          <a:avLst/>
                        </a:prstGeom>
                        <a:solidFill>
                          <a:srgbClr val="FFFFFF"/>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BBC9409" id="Rectangle 56" o:spid="_x0000_s1026" style="position:absolute;margin-left:389.15pt;margin-top:10.4pt;width:27.75pt;height:21.7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TjKBQIAABUEAAAOAAAAZHJzL2Uyb0RvYy54bWysU9uO0zAQfUfiHyy/07Sh3UvUdLXqUoS0&#10;LEgLH+A6TmJhe8zYbbp8PWOn260A8YDIgzWTGZ+ZOXO8vDlYw/YKgwZX89lkyplyEhrtupp//bJ5&#10;c8VZiMI1woBTNX9Sgd+sXr9aDr5SJfRgGoWMQFyoBl/zPkZfFUWQvbIiTMArR8EW0IpILnZFg2Ig&#10;dGuKcjq9KAbAxiNIFQL9vRuDfJXx21bJ+Kltg4rM1Jx6i/nEfG7TWayWoupQ+F7LYxviH7qwQjsq&#10;eoK6E1GwHerfoKyWCAHaOJFgC2hbLVWegaaZTX+Z5rEXXuVZiJzgTzSF/wcrH/aP/jOm1oO/B/kt&#10;MAfrXrhO3SLC0CvRULlZIqoYfKhOF5IT6CrbDh+hodWKXYTMwaFFmwBpOnbIVD+dqFaHyCT9fLso&#10;5+WCM0mh8vKiJDtVENXzZY8hvldgWTJqjrTJDC729yGOqc8puXkwutloY7KD3XZtkO0FbX2TvyN6&#10;OE8zjg01v15Q7b9DTPP3JwirI8nXaFvzq1OSqBJr71yTxRWFNqNN0xl3pDExl0Qaqi00T8QiwqhN&#10;ektk9IA/OBtIlzUP33cCFWfmg6NNXM/m8yTk7MwXlyU5eB7ZnkeEkwRV88jZaK7jKP6dR931VGmW&#10;Z3dwS9trdWb2patjs6S9vJvjO0niPvdz1strXv0EAAD//wMAUEsDBBQABgAIAAAAIQD9vWPj3gAA&#10;AAkBAAAPAAAAZHJzL2Rvd25yZXYueG1sTI/BTsMwDIbvSLxDZCRuLKVBWylNJwQaEsetu3BzG9MW&#10;mqRq0q3w9JgT3Gz50+/vL7aLHcSJptB7p+F2lYAg13jTu1bDsdrdZCBCRGdw8I40fFGAbXl5UWBu&#10;/Nnt6XSIreAQF3LU0MU45lKGpiOLYeVHcnx795PFyOvUSjPhmcPtINMkWUuLveMPHY701FHzeZit&#10;hrpPj/i9r14Se79T8XWpPua3Z62vr5bHBxCRlvgHw68+q0PJTrWfnQli0LDZZIpRDWnCFRjIlOKh&#10;1rC+UyDLQv5vUP4AAAD//wMAUEsBAi0AFAAGAAgAAAAhALaDOJL+AAAA4QEAABMAAAAAAAAAAAAA&#10;AAAAAAAAAFtDb250ZW50X1R5cGVzXS54bWxQSwECLQAUAAYACAAAACEAOP0h/9YAAACUAQAACwAA&#10;AAAAAAAAAAAAAAAvAQAAX3JlbHMvLnJlbHNQSwECLQAUAAYACAAAACEAhqU4ygUCAAAVBAAADgAA&#10;AAAAAAAAAAAAAAAuAgAAZHJzL2Uyb0RvYy54bWxQSwECLQAUAAYACAAAACEA/b1j494AAAAJAQAA&#10;DwAAAAAAAAAAAAAAAABfBAAAZHJzL2Rvd25yZXYueG1sUEsFBgAAAAAEAAQA8wAAAGoFAAAAAA==&#10;"/>
            </w:pict>
          </mc:Fallback>
        </mc:AlternateContent>
      </w:r>
    </w:p>
    <w:p w14:paraId="2BECA7A6" w14:textId="172ED161"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ind w:firstLine="720"/>
        <w:jc w:val="both"/>
        <w:rPr>
          <w:rFonts w:asciiTheme="minorHAnsi" w:hAnsiTheme="minorHAnsi" w:cstheme="minorHAnsi"/>
          <w:b/>
          <w:bCs/>
        </w:rPr>
      </w:pPr>
      <w:r w:rsidRPr="00566483">
        <w:rPr>
          <w:rFonts w:asciiTheme="minorHAnsi" w:hAnsiTheme="minorHAnsi" w:cstheme="minorHAnsi"/>
          <w:b/>
          <w:bCs/>
        </w:rPr>
        <w:t>TRD Section</w:t>
      </w:r>
      <w:r w:rsidR="007450F2" w:rsidRPr="00566483">
        <w:rPr>
          <w:rFonts w:asciiTheme="minorHAnsi" w:hAnsiTheme="minorHAnsi" w:cstheme="minorHAnsi"/>
          <w:b/>
          <w:bCs/>
        </w:rPr>
        <w:t xml:space="preserve"> </w:t>
      </w:r>
      <w:r w:rsidRPr="00566483">
        <w:rPr>
          <w:rFonts w:asciiTheme="minorHAnsi" w:hAnsiTheme="minorHAnsi" w:cstheme="minorHAnsi"/>
          <w:b/>
          <w:bCs/>
        </w:rPr>
        <w:t>A: Selection Criteria</w:t>
      </w:r>
    </w:p>
    <w:p w14:paraId="30E84AFF" w14:textId="77777777" w:rsidR="00E51F3A" w:rsidRPr="00566483" w:rsidRDefault="00E51F3A" w:rsidP="00E51F3A">
      <w:pPr>
        <w:pStyle w:val="NormalWeb"/>
        <w:pBdr>
          <w:top w:val="none" w:sz="0" w:space="0" w:color="auto"/>
          <w:left w:val="none" w:sz="0" w:space="0" w:color="auto"/>
          <w:bottom w:val="none" w:sz="0" w:space="0" w:color="auto"/>
          <w:right w:val="none" w:sz="0" w:space="0" w:color="auto"/>
          <w:between w:val="none" w:sz="0" w:space="0" w:color="auto"/>
          <w:bar w:val="none" w:sz="0" w:color="auto"/>
        </w:pBdr>
        <w:tabs>
          <w:tab w:val="num" w:pos="360"/>
        </w:tabs>
        <w:spacing w:before="0" w:after="0" w:line="276" w:lineRule="auto"/>
        <w:rPr>
          <w:rFonts w:asciiTheme="minorHAnsi" w:hAnsiTheme="minorHAnsi" w:cstheme="minorHAnsi"/>
          <w:b/>
          <w:bCs/>
          <w:color w:val="auto"/>
          <w:sz w:val="20"/>
          <w:szCs w:val="20"/>
          <w:lang w:val="en-IE"/>
        </w:rPr>
      </w:pPr>
      <w:r w:rsidRPr="00566483">
        <w:rPr>
          <w:rFonts w:asciiTheme="minorHAnsi" w:hAnsiTheme="minorHAnsi" w:cstheme="minorHAnsi"/>
          <w:noProof/>
          <w:sz w:val="20"/>
          <w:szCs w:val="20"/>
          <w:lang w:val="en-IE" w:eastAsia="ja-JP"/>
        </w:rPr>
        <mc:AlternateContent>
          <mc:Choice Requires="wps">
            <w:drawing>
              <wp:anchor distT="0" distB="0" distL="114300" distR="114300" simplePos="0" relativeHeight="251658242" behindDoc="0" locked="0" layoutInCell="1" allowOverlap="1" wp14:anchorId="3A59F1A9" wp14:editId="2798A811">
                <wp:simplePos x="0" y="0"/>
                <wp:positionH relativeFrom="column">
                  <wp:posOffset>4942205</wp:posOffset>
                </wp:positionH>
                <wp:positionV relativeFrom="paragraph">
                  <wp:posOffset>116840</wp:posOffset>
                </wp:positionV>
                <wp:extent cx="352425" cy="276225"/>
                <wp:effectExtent l="0" t="0" r="0" b="0"/>
                <wp:wrapNone/>
                <wp:docPr id="12" name="Rectangle 5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52425" cy="276225"/>
                        </a:xfrm>
                        <a:prstGeom prst="rect">
                          <a:avLst/>
                        </a:prstGeom>
                        <a:solidFill>
                          <a:srgbClr val="FFFFFF"/>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D7338B6" id="Rectangle 57" o:spid="_x0000_s1026" style="position:absolute;margin-left:389.15pt;margin-top:9.2pt;width:27.75pt;height:21.7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TjKBQIAABUEAAAOAAAAZHJzL2Uyb0RvYy54bWysU9uO0zAQfUfiHyy/07Sh3UvUdLXqUoS0&#10;LEgLH+A6TmJhe8zYbbp8PWOn260A8YDIgzWTGZ+ZOXO8vDlYw/YKgwZX89lkyplyEhrtupp//bJ5&#10;c8VZiMI1woBTNX9Sgd+sXr9aDr5SJfRgGoWMQFyoBl/zPkZfFUWQvbIiTMArR8EW0IpILnZFg2Ig&#10;dGuKcjq9KAbAxiNIFQL9vRuDfJXx21bJ+Kltg4rM1Jx6i/nEfG7TWayWoupQ+F7LYxviH7qwQjsq&#10;eoK6E1GwHerfoKyWCAHaOJFgC2hbLVWegaaZTX+Z5rEXXuVZiJzgTzSF/wcrH/aP/jOm1oO/B/kt&#10;MAfrXrhO3SLC0CvRULlZIqoYfKhOF5IT6CrbDh+hodWKXYTMwaFFmwBpOnbIVD+dqFaHyCT9fLso&#10;5+WCM0mh8vKiJDtVENXzZY8hvldgWTJqjrTJDC729yGOqc8puXkwutloY7KD3XZtkO0FbX2TvyN6&#10;OE8zjg01v15Q7b9DTPP3JwirI8nXaFvzq1OSqBJr71yTxRWFNqNN0xl3pDExl0Qaqi00T8QiwqhN&#10;ektk9IA/OBtIlzUP33cCFWfmg6NNXM/m8yTk7MwXlyU5eB7ZnkeEkwRV88jZaK7jKP6dR931VGmW&#10;Z3dwS9trdWb2patjs6S9vJvjO0niPvdz1strXv0EAAD//wMAUEsDBBQABgAIAAAAIQA2MkJs3gAA&#10;AAkBAAAPAAAAZHJzL2Rvd25yZXYueG1sTI9BT4NAEIXvJv6HzZh4s0uLaSmyNEZTE48tvXgbYASU&#10;nSXs0qK/3vGkx8n78uZ72W62vTrT6DvHBpaLCBRx5eqOGwOnYn+XgPIBucbeMRn4Ig+7/Poqw7R2&#10;Fz7Q+RgaJSXsUzTQhjCkWvuqJYt+4QZiyd7daDHIOTa6HvEi5bbXqyhaa4sdy4cWB3pqqfo8TtZA&#10;2a1O+H0oXiK73cfhdS4+prdnY25v5scHUIHm8AfDr76oQy5OpZu49qo3sNkksaASJPegBEjiWLaU&#10;BtbLLeg80/8X5D8AAAD//wMAUEsBAi0AFAAGAAgAAAAhALaDOJL+AAAA4QEAABMAAAAAAAAAAAAA&#10;AAAAAAAAAFtDb250ZW50X1R5cGVzXS54bWxQSwECLQAUAAYACAAAACEAOP0h/9YAAACUAQAACwAA&#10;AAAAAAAAAAAAAAAvAQAAX3JlbHMvLnJlbHNQSwECLQAUAAYACAAAACEAhqU4ygUCAAAVBAAADgAA&#10;AAAAAAAAAAAAAAAuAgAAZHJzL2Uyb0RvYy54bWxQSwECLQAUAAYACAAAACEANjJCbN4AAAAJAQAA&#10;DwAAAAAAAAAAAAAAAABfBAAAZHJzL2Rvd25yZXYueG1sUEsFBgAAAAAEAAQA8wAAAGoFAAAAAA==&#10;"/>
            </w:pict>
          </mc:Fallback>
        </mc:AlternateContent>
      </w:r>
    </w:p>
    <w:p w14:paraId="5A91DB3F" w14:textId="31B3A6C6"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ind w:firstLine="720"/>
        <w:rPr>
          <w:rFonts w:asciiTheme="minorHAnsi" w:hAnsiTheme="minorHAnsi" w:cstheme="minorHAnsi"/>
          <w:b/>
        </w:rPr>
      </w:pPr>
      <w:r w:rsidRPr="00566483">
        <w:rPr>
          <w:rFonts w:asciiTheme="minorHAnsi" w:hAnsiTheme="minorHAnsi" w:cstheme="minorHAnsi"/>
          <w:b/>
          <w:bCs/>
        </w:rPr>
        <w:t xml:space="preserve">TRD </w:t>
      </w:r>
      <w:r w:rsidRPr="00566483">
        <w:rPr>
          <w:rFonts w:asciiTheme="minorHAnsi" w:hAnsiTheme="minorHAnsi" w:cstheme="minorHAnsi"/>
          <w:b/>
        </w:rPr>
        <w:t>Section</w:t>
      </w:r>
      <w:r w:rsidR="007450F2" w:rsidRPr="00566483">
        <w:rPr>
          <w:rFonts w:asciiTheme="minorHAnsi" w:hAnsiTheme="minorHAnsi" w:cstheme="minorHAnsi"/>
          <w:b/>
        </w:rPr>
        <w:t xml:space="preserve"> </w:t>
      </w:r>
      <w:r w:rsidRPr="00566483">
        <w:rPr>
          <w:rFonts w:asciiTheme="minorHAnsi" w:hAnsiTheme="minorHAnsi" w:cstheme="minorHAnsi"/>
          <w:b/>
        </w:rPr>
        <w:t>B: Appendix 1 Specification &amp; Supplier Response</w:t>
      </w:r>
    </w:p>
    <w:p w14:paraId="2894EC16" w14:textId="77777777"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ind w:firstLine="720"/>
        <w:rPr>
          <w:rFonts w:asciiTheme="minorHAnsi" w:hAnsiTheme="minorHAnsi" w:cstheme="minorHAnsi"/>
          <w:b/>
        </w:rPr>
      </w:pPr>
    </w:p>
    <w:p w14:paraId="7431C68E" w14:textId="700A0B30" w:rsidR="00E51F3A" w:rsidRPr="00566483" w:rsidRDefault="00E51F3A" w:rsidP="00E51F3A">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ind w:firstLine="720"/>
        <w:rPr>
          <w:rFonts w:asciiTheme="minorHAnsi" w:hAnsiTheme="minorHAnsi" w:cstheme="minorHAnsi"/>
          <w:b/>
        </w:rPr>
      </w:pPr>
      <w:r w:rsidRPr="00566483">
        <w:rPr>
          <w:rFonts w:asciiTheme="minorHAnsi" w:hAnsiTheme="minorHAnsi" w:cstheme="minorHAnsi"/>
          <w:strike/>
          <w:noProof/>
          <w:color w:val="FF0000"/>
          <w:sz w:val="20"/>
          <w:szCs w:val="20"/>
          <w:lang w:eastAsia="ja-JP"/>
        </w:rPr>
        <mc:AlternateContent>
          <mc:Choice Requires="wps">
            <w:drawing>
              <wp:anchor distT="0" distB="0" distL="114300" distR="114300" simplePos="0" relativeHeight="251658243" behindDoc="0" locked="0" layoutInCell="1" allowOverlap="1" wp14:anchorId="267450DF" wp14:editId="574F336E">
                <wp:simplePos x="0" y="0"/>
                <wp:positionH relativeFrom="column">
                  <wp:posOffset>4933950</wp:posOffset>
                </wp:positionH>
                <wp:positionV relativeFrom="paragraph">
                  <wp:posOffset>9525</wp:posOffset>
                </wp:positionV>
                <wp:extent cx="352425" cy="276225"/>
                <wp:effectExtent l="0" t="0" r="0" b="0"/>
                <wp:wrapNone/>
                <wp:docPr id="552471331" name="Rectangle 5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52425" cy="276225"/>
                        </a:xfrm>
                        <a:prstGeom prst="rect">
                          <a:avLst/>
                        </a:prstGeom>
                        <a:solidFill>
                          <a:srgbClr val="FFFFFF"/>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1BE3AD8" id="Rectangle 57" o:spid="_x0000_s1026" style="position:absolute;margin-left:388.5pt;margin-top:.75pt;width:27.75pt;height:21.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TjKBQIAABUEAAAOAAAAZHJzL2Uyb0RvYy54bWysU9uO0zAQfUfiHyy/07Sh3UvUdLXqUoS0&#10;LEgLH+A6TmJhe8zYbbp8PWOn260A8YDIgzWTGZ+ZOXO8vDlYw/YKgwZX89lkyplyEhrtupp//bJ5&#10;c8VZiMI1woBTNX9Sgd+sXr9aDr5SJfRgGoWMQFyoBl/zPkZfFUWQvbIiTMArR8EW0IpILnZFg2Ig&#10;dGuKcjq9KAbAxiNIFQL9vRuDfJXx21bJ+Kltg4rM1Jx6i/nEfG7TWayWoupQ+F7LYxviH7qwQjsq&#10;eoK6E1GwHerfoKyWCAHaOJFgC2hbLVWegaaZTX+Z5rEXXuVZiJzgTzSF/wcrH/aP/jOm1oO/B/kt&#10;MAfrXrhO3SLC0CvRULlZIqoYfKhOF5IT6CrbDh+hodWKXYTMwaFFmwBpOnbIVD+dqFaHyCT9fLso&#10;5+WCM0mh8vKiJDtVENXzZY8hvldgWTJqjrTJDC729yGOqc8puXkwutloY7KD3XZtkO0FbX2TvyN6&#10;OE8zjg01v15Q7b9DTPP3JwirI8nXaFvzq1OSqBJr71yTxRWFNqNN0xl3pDExl0Qaqi00T8QiwqhN&#10;ektk9IA/OBtIlzUP33cCFWfmg6NNXM/m8yTk7MwXlyU5eB7ZnkeEkwRV88jZaK7jKP6dR931VGmW&#10;Z3dwS9trdWb2patjs6S9vJvjO0niPvdz1strXv0EAAD//wMAUEsDBBQABgAIAAAAIQC2BwLt3QAA&#10;AAgBAAAPAAAAZHJzL2Rvd25yZXYueG1sTI/BTsMwDIbvSLxDZCRuLKFjdJSmEwINiePWXbiljWkL&#10;jVM16VZ4esxp3Gx91u/vzzez68URx9B50nC7UCCQam87ajQcyu3NGkSIhqzpPaGGbwywKS4vcpNZ&#10;f6IdHvexERxCITMa2hiHTMpQt+hMWPgBidmHH52JvI6NtKM5cbjrZaLUvXSmI/7QmgGfW6y/9pPT&#10;UHXJwfzsylflHrbL+DaXn9P7i9bXV/PTI4iIczwfw58+q0PBTpWfyAbRa0jTlLtEBisQzNfLhIdK&#10;w91KgSxy+b9A8QsAAP//AwBQSwECLQAUAAYACAAAACEAtoM4kv4AAADhAQAAEwAAAAAAAAAAAAAA&#10;AAAAAAAAW0NvbnRlbnRfVHlwZXNdLnhtbFBLAQItABQABgAIAAAAIQA4/SH/1gAAAJQBAAALAAAA&#10;AAAAAAAAAAAAAC8BAABfcmVscy8ucmVsc1BLAQItABQABgAIAAAAIQCGpTjKBQIAABUEAAAOAAAA&#10;AAAAAAAAAAAAAC4CAABkcnMvZTJvRG9jLnhtbFBLAQItABQABgAIAAAAIQC2BwLt3QAAAAgBAAAP&#10;AAAAAAAAAAAAAAAAAF8EAABkcnMvZG93bnJldi54bWxQSwUGAAAAAAQABADzAAAAaQUAAAAA&#10;"/>
            </w:pict>
          </mc:Fallback>
        </mc:AlternateContent>
      </w:r>
      <w:r w:rsidRPr="00566483">
        <w:rPr>
          <w:rFonts w:asciiTheme="minorHAnsi" w:hAnsiTheme="minorHAnsi" w:cstheme="minorHAnsi"/>
          <w:b/>
        </w:rPr>
        <w:t>Appendix 2: Pricing Schedule (Separate Document)</w:t>
      </w:r>
      <w:r w:rsidRPr="00566483">
        <w:rPr>
          <w:rFonts w:asciiTheme="minorHAnsi" w:hAnsiTheme="minorHAnsi" w:cstheme="minorHAnsi"/>
          <w:sz w:val="20"/>
          <w:szCs w:val="20"/>
          <w:lang w:eastAsia="ja-JP"/>
        </w:rPr>
        <w:t xml:space="preserve"> </w:t>
      </w:r>
    </w:p>
    <w:p w14:paraId="349B2920" w14:textId="77777777" w:rsidR="00E51F3A" w:rsidRPr="00566483" w:rsidRDefault="00E51F3A" w:rsidP="00E51F3A">
      <w:pPr>
        <w:spacing w:line="276" w:lineRule="auto"/>
        <w:jc w:val="center"/>
        <w:rPr>
          <w:rFonts w:asciiTheme="minorHAnsi" w:hAnsiTheme="minorHAnsi" w:cstheme="minorHAnsi"/>
          <w:b/>
          <w:bCs/>
          <w:i/>
          <w:iCs/>
          <w:color w:val="2F5496" w:themeColor="accent1" w:themeShade="BF"/>
          <w:sz w:val="28"/>
          <w:szCs w:val="28"/>
        </w:rPr>
      </w:pPr>
    </w:p>
    <w:p w14:paraId="74BA5B3D" w14:textId="3F858E10" w:rsidR="00375275" w:rsidRPr="00566483" w:rsidRDefault="00E51F3A" w:rsidP="00AF60C9">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both"/>
        <w:rPr>
          <w:rFonts w:asciiTheme="minorHAnsi" w:hAnsiTheme="minorHAnsi" w:cstheme="minorHAnsi"/>
          <w:b/>
          <w:color w:val="4472C4" w:themeColor="accent1"/>
          <w:sz w:val="28"/>
          <w:szCs w:val="28"/>
          <w:u w:val="single"/>
        </w:rPr>
      </w:pPr>
      <w:r w:rsidRPr="00566483">
        <w:rPr>
          <w:rFonts w:asciiTheme="minorHAnsi" w:hAnsiTheme="minorHAnsi" w:cstheme="minorHAnsi"/>
          <w:b/>
          <w:bCs/>
          <w:color w:val="4472C4" w:themeColor="accent1"/>
          <w:u w:val="single"/>
        </w:rPr>
        <w:br w:type="page"/>
      </w:r>
    </w:p>
    <w:p w14:paraId="73C0AE1D" w14:textId="6056CE19" w:rsidR="00375275" w:rsidRPr="00566483" w:rsidRDefault="00375275" w:rsidP="554EF088">
      <w:pPr>
        <w:keepNext/>
        <w:keepLines/>
        <w:spacing w:before="360" w:after="120" w:line="276" w:lineRule="auto"/>
        <w:jc w:val="both"/>
        <w:outlineLvl w:val="0"/>
        <w:rPr>
          <w:rFonts w:asciiTheme="minorHAnsi" w:eastAsiaTheme="majorEastAsia" w:hAnsiTheme="minorHAnsi" w:cstheme="minorBidi"/>
          <w:b/>
          <w:bCs/>
          <w:color w:val="2F5496" w:themeColor="accent1" w:themeShade="BF"/>
          <w:sz w:val="28"/>
          <w:szCs w:val="28"/>
          <w:u w:val="single"/>
        </w:rPr>
      </w:pPr>
      <w:bookmarkStart w:id="4" w:name="_Toc1483552"/>
      <w:bookmarkStart w:id="5" w:name="_Toc3290212"/>
      <w:bookmarkStart w:id="6" w:name="_Toc144114141"/>
      <w:r w:rsidRPr="00566483">
        <w:rPr>
          <w:rFonts w:asciiTheme="minorHAnsi" w:eastAsiaTheme="majorEastAsia" w:hAnsiTheme="minorHAnsi" w:cstheme="minorBidi"/>
          <w:b/>
          <w:bCs/>
          <w:color w:val="2F5496" w:themeColor="accent1" w:themeShade="BF"/>
          <w:sz w:val="28"/>
          <w:szCs w:val="28"/>
          <w:u w:val="single"/>
        </w:rPr>
        <w:t>Introduction</w:t>
      </w:r>
      <w:bookmarkEnd w:id="4"/>
      <w:bookmarkEnd w:id="5"/>
      <w:bookmarkEnd w:id="6"/>
    </w:p>
    <w:p w14:paraId="5FCF7C6D" w14:textId="6EAD2F34" w:rsidR="00375275" w:rsidRPr="00566483" w:rsidRDefault="00524029" w:rsidP="00CA6D6B">
      <w:pPr>
        <w:keepNext/>
        <w:keepLines/>
        <w:spacing w:before="360" w:after="120" w:line="276" w:lineRule="auto"/>
        <w:jc w:val="both"/>
        <w:outlineLvl w:val="0"/>
        <w:rPr>
          <w:rFonts w:asciiTheme="minorHAnsi" w:eastAsiaTheme="minorEastAsia" w:hAnsiTheme="minorHAnsi" w:cstheme="minorHAnsi"/>
          <w:b/>
          <w:bCs/>
          <w:bdr w:val="none" w:sz="0" w:space="0" w:color="auto"/>
        </w:rPr>
      </w:pPr>
      <w:bookmarkStart w:id="7" w:name="_Toc144114142"/>
      <w:r w:rsidRPr="00566483">
        <w:rPr>
          <w:rFonts w:asciiTheme="minorHAnsi" w:eastAsiaTheme="minorEastAsia" w:hAnsiTheme="minorHAnsi" w:cstheme="minorBidi"/>
          <w:b/>
          <w:bCs/>
          <w:u w:val="single"/>
          <w:bdr w:val="none" w:sz="0" w:space="0" w:color="auto"/>
        </w:rPr>
        <w:t xml:space="preserve">University </w:t>
      </w:r>
      <w:r w:rsidR="00CA6D6B" w:rsidRPr="00566483">
        <w:rPr>
          <w:rFonts w:asciiTheme="minorHAnsi" w:eastAsiaTheme="minorEastAsia" w:hAnsiTheme="minorHAnsi" w:cstheme="minorBidi"/>
          <w:b/>
          <w:bCs/>
          <w:u w:val="single"/>
          <w:bdr w:val="none" w:sz="0" w:space="0" w:color="auto"/>
        </w:rPr>
        <w:t xml:space="preserve">of </w:t>
      </w:r>
      <w:r w:rsidR="00523CD3" w:rsidRPr="00566483">
        <w:rPr>
          <w:rFonts w:asciiTheme="minorHAnsi" w:eastAsiaTheme="minorEastAsia" w:hAnsiTheme="minorHAnsi" w:cstheme="minorBidi"/>
          <w:b/>
          <w:bCs/>
          <w:u w:val="single"/>
          <w:bdr w:val="none" w:sz="0" w:space="0" w:color="auto"/>
        </w:rPr>
        <w:t>Galway</w:t>
      </w:r>
    </w:p>
    <w:p w14:paraId="10C716F4" w14:textId="3BBAAD7F"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University of Galway (Contracting Authority) has been inspiring minds since 1845 as a research-led university. University of Galway is one of the oldest and largest universities in Ireland. We are at the heart of a distinct and vibrant region, renowned for its unique culture, creative industries, medical technologies, marine ecology and economy, and our innovation.</w:t>
      </w:r>
    </w:p>
    <w:p w14:paraId="34D8CBB7" w14:textId="6ED9D203"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 xml:space="preserve">University of Galway is a global </w:t>
      </w:r>
      <w:r w:rsidR="009414AF" w:rsidRPr="007E527E">
        <w:rPr>
          <w:rFonts w:asciiTheme="minorHAnsi" w:eastAsia="Segoe UI" w:hAnsiTheme="minorHAnsi" w:cstheme="minorHAnsi"/>
          <w:color w:val="000000" w:themeColor="text1"/>
          <w:sz w:val="22"/>
          <w:szCs w:val="22"/>
        </w:rPr>
        <w:t>perspective,</w:t>
      </w:r>
      <w:r w:rsidRPr="007E527E">
        <w:rPr>
          <w:rFonts w:asciiTheme="minorHAnsi" w:eastAsia="Segoe UI" w:hAnsiTheme="minorHAnsi" w:cstheme="minorHAnsi"/>
          <w:color w:val="000000" w:themeColor="text1"/>
          <w:sz w:val="22"/>
          <w:szCs w:val="22"/>
        </w:rPr>
        <w:t xml:space="preserve"> and our University contributes greatly to the diversity and dynamism of Galway, the most international city in Ireland. Through our teaching and research, we attract and develop talent from around the world to address global challenges. </w:t>
      </w:r>
    </w:p>
    <w:p w14:paraId="7E69348F" w14:textId="705CCE9F"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 xml:space="preserve">With over 19,000 students, University of Galway has a long-established reputation of teaching and research excellence in the Colleges of Arts, Social Sciences, and Celtic Studies; Business, Public Policy and Law; Engineering and </w:t>
      </w:r>
      <w:r w:rsidR="009414AF" w:rsidRPr="007E527E">
        <w:rPr>
          <w:rFonts w:asciiTheme="minorHAnsi" w:eastAsia="Segoe UI" w:hAnsiTheme="minorHAnsi" w:cstheme="minorHAnsi"/>
          <w:color w:val="000000" w:themeColor="text1"/>
          <w:sz w:val="22"/>
          <w:szCs w:val="22"/>
        </w:rPr>
        <w:t>Science, and</w:t>
      </w:r>
      <w:r w:rsidRPr="007E527E">
        <w:rPr>
          <w:rFonts w:asciiTheme="minorHAnsi" w:eastAsia="Segoe UI" w:hAnsiTheme="minorHAnsi" w:cstheme="minorHAnsi"/>
          <w:color w:val="000000" w:themeColor="text1"/>
          <w:sz w:val="22"/>
          <w:szCs w:val="22"/>
        </w:rPr>
        <w:t xml:space="preserve"> Medicine, Nursing &amp; Health Sciences.  With a complement of over 2,700 (full-time equivalent) staff, University of Galway (Contracting Authority) is one of the largest employers in Galway and makes a significant contribution to the economic, social, and cultural fabric of the city. </w:t>
      </w:r>
    </w:p>
    <w:p w14:paraId="6E5F0AF2" w14:textId="199DE2D9"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University of Galway’s vision is to be a driver of transformational change for our people, our region and our world. We will think globally by inspiring, celebrating and advancing the critical role that our University has in delivering sustainable development. We act locally by empowering our people, investing in our purpose and engaging with the distinctive needs of our region.</w:t>
      </w:r>
    </w:p>
    <w:p w14:paraId="0F4ACE68" w14:textId="5A8E0071"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 xml:space="preserve">We create a distinctively values-based culture, which has excellence, ambition and the wellbeing of our communities at its core. Our vision will be guided by our University values of respect in our actions, excellence in our work, openness in our outlook and sustainability in our approach. Distinguished by kindness and </w:t>
      </w:r>
      <w:r w:rsidR="009414AF" w:rsidRPr="007E527E">
        <w:rPr>
          <w:rFonts w:asciiTheme="minorHAnsi" w:eastAsia="Segoe UI" w:hAnsiTheme="minorHAnsi" w:cstheme="minorHAnsi"/>
          <w:color w:val="000000" w:themeColor="text1"/>
          <w:sz w:val="22"/>
          <w:szCs w:val="22"/>
        </w:rPr>
        <w:t>commitment</w:t>
      </w:r>
      <w:r w:rsidRPr="007E527E">
        <w:rPr>
          <w:rFonts w:asciiTheme="minorHAnsi" w:eastAsia="Segoe UI" w:hAnsiTheme="minorHAnsi" w:cstheme="minorHAnsi"/>
          <w:color w:val="000000" w:themeColor="text1"/>
          <w:sz w:val="22"/>
          <w:szCs w:val="22"/>
        </w:rPr>
        <w:t xml:space="preserve"> to equality, this culture will empower our people to thrive. We will harness our distinctive strengths and creative energy to deliver significant and sustainable societal impact.</w:t>
      </w:r>
    </w:p>
    <w:p w14:paraId="5746CEC2" w14:textId="1725B278" w:rsidR="00CA6D6B" w:rsidRPr="007E527E" w:rsidRDefault="7257340D" w:rsidP="554EF088">
      <w:pPr>
        <w:keepNext/>
        <w:keepLines/>
        <w:spacing w:before="120" w:after="200" w:line="264" w:lineRule="auto"/>
        <w:jc w:val="both"/>
        <w:rPr>
          <w:rFonts w:asciiTheme="minorHAnsi" w:eastAsia="Segoe UI" w:hAnsiTheme="minorHAnsi" w:cstheme="minorHAnsi"/>
          <w:color w:val="000000" w:themeColor="text1"/>
          <w:sz w:val="22"/>
          <w:szCs w:val="22"/>
        </w:rPr>
      </w:pPr>
      <w:r w:rsidRPr="007E527E">
        <w:rPr>
          <w:rFonts w:asciiTheme="minorHAnsi" w:eastAsia="Segoe UI" w:hAnsiTheme="minorHAnsi" w:cstheme="minorHAnsi"/>
          <w:color w:val="000000" w:themeColor="text1"/>
          <w:sz w:val="22"/>
          <w:szCs w:val="22"/>
        </w:rPr>
        <w:t>Our university is at the heart of a distinctive city and region, renowned for its culture, creativity, technology and innovation. Drawing on these distinctive strengths will set us apart internationally. We aim to stimulate creative potential of our students, staff, alumni and wider community to advance our teaching, research, innovation and engagement in and for the world.</w:t>
      </w:r>
    </w:p>
    <w:p w14:paraId="06ABF53C" w14:textId="0EEFADE9" w:rsidR="0094244D" w:rsidRDefault="7257340D" w:rsidP="007E527E">
      <w:pPr>
        <w:keepNext/>
        <w:keepLines/>
        <w:spacing w:before="120" w:after="200" w:line="264" w:lineRule="auto"/>
        <w:jc w:val="both"/>
        <w:rPr>
          <w:rFonts w:asciiTheme="minorHAnsi" w:eastAsia="Segoe UI" w:hAnsiTheme="minorHAnsi" w:cstheme="minorHAnsi"/>
          <w:color w:val="0000FF"/>
          <w:sz w:val="22"/>
          <w:szCs w:val="22"/>
        </w:rPr>
      </w:pPr>
      <w:r w:rsidRPr="007E527E">
        <w:rPr>
          <w:rFonts w:asciiTheme="minorHAnsi" w:eastAsia="Segoe UI" w:hAnsiTheme="minorHAnsi" w:cstheme="minorHAnsi"/>
          <w:color w:val="000000" w:themeColor="text1"/>
          <w:sz w:val="22"/>
          <w:szCs w:val="22"/>
        </w:rPr>
        <w:t xml:space="preserve">Learn more at </w:t>
      </w:r>
      <w:hyperlink r:id="rId15">
        <w:r w:rsidRPr="007E527E">
          <w:rPr>
            <w:rStyle w:val="Hyperlink"/>
            <w:rFonts w:asciiTheme="minorHAnsi" w:eastAsia="Segoe UI" w:hAnsiTheme="minorHAnsi" w:cstheme="minorHAnsi"/>
            <w:color w:val="0000FF"/>
            <w:sz w:val="22"/>
            <w:szCs w:val="22"/>
          </w:rPr>
          <w:t>www.universityofgalway.ie/</w:t>
        </w:r>
      </w:hyperlink>
    </w:p>
    <w:p w14:paraId="4AF3865E" w14:textId="77777777" w:rsidR="007E527E" w:rsidRDefault="007E527E" w:rsidP="007E527E">
      <w:pPr>
        <w:keepNext/>
        <w:keepLines/>
        <w:spacing w:before="120" w:after="200" w:line="264" w:lineRule="auto"/>
        <w:jc w:val="both"/>
        <w:rPr>
          <w:rFonts w:asciiTheme="minorHAnsi" w:eastAsia="Segoe UI" w:hAnsiTheme="minorHAnsi" w:cstheme="minorHAnsi"/>
          <w:color w:val="0000FF"/>
          <w:sz w:val="22"/>
          <w:szCs w:val="22"/>
        </w:rPr>
      </w:pPr>
    </w:p>
    <w:p w14:paraId="105E472C" w14:textId="77777777" w:rsidR="007E527E" w:rsidRDefault="007E527E" w:rsidP="007E527E">
      <w:pPr>
        <w:keepNext/>
        <w:keepLines/>
        <w:spacing w:before="120" w:after="200" w:line="264" w:lineRule="auto"/>
        <w:jc w:val="both"/>
        <w:rPr>
          <w:rFonts w:asciiTheme="minorHAnsi" w:eastAsia="Segoe UI" w:hAnsiTheme="minorHAnsi" w:cstheme="minorHAnsi"/>
          <w:color w:val="0000FF"/>
          <w:sz w:val="22"/>
          <w:szCs w:val="22"/>
        </w:rPr>
      </w:pPr>
    </w:p>
    <w:p w14:paraId="69CBDE85" w14:textId="38C65BF8" w:rsidR="007E527E" w:rsidRPr="007E527E" w:rsidRDefault="007E527E" w:rsidP="42141386">
      <w:pPr>
        <w:keepNext/>
        <w:keepLines/>
        <w:spacing w:before="120" w:after="200" w:line="264" w:lineRule="auto"/>
        <w:jc w:val="both"/>
        <w:rPr>
          <w:rFonts w:asciiTheme="minorHAnsi" w:eastAsia="Segoe UI" w:hAnsiTheme="minorHAnsi" w:cstheme="minorBidi"/>
          <w:color w:val="0000FF"/>
          <w:sz w:val="22"/>
          <w:szCs w:val="22"/>
        </w:rPr>
      </w:pPr>
    </w:p>
    <w:p w14:paraId="35E55883" w14:textId="77777777" w:rsidR="00375275" w:rsidRPr="00566483" w:rsidRDefault="00375275" w:rsidP="00E56606">
      <w:pPr>
        <w:pStyle w:val="Heading1"/>
        <w:spacing w:after="0"/>
        <w:jc w:val="both"/>
        <w:rPr>
          <w:rFonts w:asciiTheme="minorHAnsi" w:hAnsiTheme="minorHAnsi" w:cstheme="minorBidi"/>
          <w:b w:val="0"/>
          <w:bCs/>
          <w:sz w:val="28"/>
          <w:szCs w:val="28"/>
        </w:rPr>
      </w:pPr>
      <w:r w:rsidRPr="00566483">
        <w:rPr>
          <w:rFonts w:asciiTheme="minorHAnsi" w:hAnsiTheme="minorHAnsi" w:cstheme="minorBidi"/>
          <w:sz w:val="28"/>
          <w:szCs w:val="28"/>
        </w:rPr>
        <w:t>Summary of Requirements</w:t>
      </w:r>
      <w:bookmarkEnd w:id="7"/>
    </w:p>
    <w:p w14:paraId="3A81572E" w14:textId="77777777" w:rsidR="00375275" w:rsidRPr="00566483" w:rsidRDefault="00375275" w:rsidP="00375275">
      <w:pPr>
        <w:rPr>
          <w:rFonts w:asciiTheme="minorHAnsi" w:hAnsiTheme="minorHAnsi" w:cstheme="minorHAnsi"/>
          <w:sz w:val="22"/>
          <w:szCs w:val="22"/>
        </w:rPr>
      </w:pPr>
    </w:p>
    <w:p w14:paraId="0225E074" w14:textId="4072A3F6" w:rsidR="00CA6D6B" w:rsidRPr="00566483" w:rsidRDefault="5E5820E7" w:rsidP="554EF088">
      <w:pPr>
        <w:jc w:val="both"/>
        <w:rPr>
          <w:rFonts w:ascii="Calibri" w:eastAsia="Calibri" w:hAnsi="Calibri" w:cs="Calibri"/>
          <w:color w:val="000000" w:themeColor="text1"/>
          <w:sz w:val="22"/>
          <w:szCs w:val="22"/>
        </w:rPr>
      </w:pPr>
      <w:r w:rsidRPr="00566483">
        <w:rPr>
          <w:rFonts w:ascii="Calibri" w:eastAsia="Calibri" w:hAnsi="Calibri" w:cs="Calibri"/>
          <w:color w:val="000000" w:themeColor="text1"/>
          <w:sz w:val="22"/>
          <w:szCs w:val="22"/>
        </w:rPr>
        <w:t xml:space="preserve">University of Galway is seeking to appoint a single pest control service provider for the main University of Galway campus and for the locations listed at 3.12 below, including the Shannon College of Hotel Management located at Shannon Airport in Co. Clare. </w:t>
      </w:r>
    </w:p>
    <w:p w14:paraId="4471B807" w14:textId="681E66CC" w:rsidR="00CA6D6B" w:rsidRPr="00566483" w:rsidRDefault="00CA6D6B" w:rsidP="554EF088">
      <w:pPr>
        <w:jc w:val="both"/>
        <w:rPr>
          <w:rFonts w:ascii="Calibri" w:eastAsia="Calibri" w:hAnsi="Calibri" w:cs="Calibri"/>
          <w:color w:val="000000" w:themeColor="text1"/>
          <w:sz w:val="22"/>
          <w:szCs w:val="22"/>
        </w:rPr>
      </w:pPr>
    </w:p>
    <w:p w14:paraId="4A9C835E" w14:textId="33D010EB" w:rsidR="00CA6D6B" w:rsidRPr="00566483" w:rsidRDefault="5E5820E7" w:rsidP="00E012E9">
      <w:pPr>
        <w:spacing w:line="360" w:lineRule="auto"/>
        <w:rPr>
          <w:rFonts w:ascii="Calibri" w:eastAsia="Calibri" w:hAnsi="Calibri" w:cs="Calibri"/>
          <w:sz w:val="22"/>
          <w:szCs w:val="22"/>
        </w:rPr>
      </w:pPr>
      <w:r w:rsidRPr="00566483">
        <w:rPr>
          <w:rFonts w:ascii="Calibri" w:eastAsia="Calibri" w:hAnsi="Calibri" w:cs="Calibri"/>
          <w:b/>
          <w:bCs/>
          <w:sz w:val="22"/>
          <w:szCs w:val="22"/>
          <w:u w:val="single"/>
        </w:rPr>
        <w:t>Main Objectives</w:t>
      </w:r>
      <w:r w:rsidR="00CA6D6B" w:rsidRPr="00566483">
        <w:br/>
      </w:r>
      <w:r w:rsidRPr="00566483">
        <w:rPr>
          <w:rFonts w:ascii="Calibri" w:eastAsia="Calibri" w:hAnsi="Calibri" w:cs="Calibri"/>
          <w:sz w:val="22"/>
          <w:szCs w:val="22"/>
        </w:rPr>
        <w:t>The objectives of this framework are to:</w:t>
      </w:r>
      <w:r w:rsidR="00CA6D6B" w:rsidRPr="00566483">
        <w:br/>
      </w:r>
      <w:r w:rsidRPr="00566483">
        <w:rPr>
          <w:rFonts w:ascii="Calibri" w:eastAsia="Calibri" w:hAnsi="Calibri" w:cs="Calibri"/>
          <w:sz w:val="22"/>
          <w:szCs w:val="22"/>
        </w:rPr>
        <w:t>• Ensure a reliable, professional and compliant pest control service across the University estate;</w:t>
      </w:r>
      <w:r w:rsidR="00CA6D6B" w:rsidRPr="00566483">
        <w:br/>
      </w:r>
      <w:r w:rsidRPr="00566483">
        <w:rPr>
          <w:rFonts w:ascii="Calibri" w:eastAsia="Calibri" w:hAnsi="Calibri" w:cs="Calibri"/>
          <w:sz w:val="22"/>
          <w:szCs w:val="22"/>
        </w:rPr>
        <w:t>• Protect the health and safety of staff, students, visitors and contractors;</w:t>
      </w:r>
      <w:r w:rsidR="00CA6D6B" w:rsidRPr="00566483">
        <w:br/>
      </w:r>
      <w:r w:rsidRPr="00566483">
        <w:rPr>
          <w:rFonts w:ascii="Calibri" w:eastAsia="Calibri" w:hAnsi="Calibri" w:cs="Calibri"/>
          <w:sz w:val="22"/>
          <w:szCs w:val="22"/>
        </w:rPr>
        <w:t>• Protect the physical condition and reputation of University buildings and facilities;</w:t>
      </w:r>
      <w:r w:rsidR="00CA6D6B" w:rsidRPr="00566483">
        <w:br/>
      </w:r>
      <w:r w:rsidRPr="00566483">
        <w:rPr>
          <w:rFonts w:ascii="Calibri" w:eastAsia="Calibri" w:hAnsi="Calibri" w:cs="Calibri"/>
          <w:sz w:val="22"/>
          <w:szCs w:val="22"/>
        </w:rPr>
        <w:t>• Ensure environmentally responsible pest management practices; and</w:t>
      </w:r>
      <w:r w:rsidR="00CA6D6B" w:rsidRPr="00566483">
        <w:br/>
      </w:r>
      <w:r w:rsidRPr="00566483">
        <w:rPr>
          <w:rFonts w:ascii="Calibri" w:eastAsia="Calibri" w:hAnsi="Calibri" w:cs="Calibri"/>
          <w:sz w:val="22"/>
          <w:szCs w:val="22"/>
        </w:rPr>
        <w:t>• Achieve value for money through effective preventative and reactive pest management.</w:t>
      </w:r>
    </w:p>
    <w:p w14:paraId="01C3E5D3" w14:textId="6A8B501E" w:rsidR="00CA6D6B" w:rsidRPr="00566483" w:rsidRDefault="00CA6D6B" w:rsidP="554EF088">
      <w:pPr>
        <w:jc w:val="both"/>
        <w:rPr>
          <w:rFonts w:ascii="Calibri" w:eastAsia="Calibri" w:hAnsi="Calibri" w:cs="Calibri"/>
          <w:color w:val="2E74B5" w:themeColor="accent5" w:themeShade="BF"/>
          <w:sz w:val="22"/>
          <w:szCs w:val="22"/>
        </w:rPr>
      </w:pPr>
    </w:p>
    <w:p w14:paraId="1E8D5374" w14:textId="05B5419D" w:rsidR="00CA6D6B" w:rsidRPr="00566483" w:rsidRDefault="5E5820E7" w:rsidP="00E012E9">
      <w:pPr>
        <w:jc w:val="both"/>
        <w:rPr>
          <w:rFonts w:ascii="Calibri" w:eastAsia="Calibri" w:hAnsi="Calibri" w:cs="Calibri"/>
          <w:color w:val="000000" w:themeColor="text1"/>
          <w:sz w:val="22"/>
          <w:szCs w:val="22"/>
        </w:rPr>
      </w:pPr>
      <w:r w:rsidRPr="00566483">
        <w:rPr>
          <w:rFonts w:ascii="Calibri" w:eastAsia="Calibri" w:hAnsi="Calibri" w:cs="Calibri"/>
          <w:color w:val="000000" w:themeColor="text1"/>
          <w:sz w:val="22"/>
          <w:szCs w:val="22"/>
        </w:rPr>
        <w:t xml:space="preserve">The Service Provider will be required to provide the totality of services required and set out herein, primarily: </w:t>
      </w:r>
    </w:p>
    <w:p w14:paraId="6334A974" w14:textId="4EF73E0D" w:rsidR="00CA6D6B" w:rsidRPr="00566483" w:rsidRDefault="5E5820E7">
      <w:pPr>
        <w:pStyle w:val="ListParagraph"/>
        <w:numPr>
          <w:ilvl w:val="0"/>
          <w:numId w:val="2"/>
        </w:numPr>
        <w:spacing w:after="0" w:line="240" w:lineRule="auto"/>
        <w:jc w:val="both"/>
        <w:rPr>
          <w:color w:val="000000" w:themeColor="text1"/>
          <w:lang w:val="en-IE"/>
        </w:rPr>
      </w:pPr>
      <w:r w:rsidRPr="00566483">
        <w:rPr>
          <w:color w:val="000000" w:themeColor="text1"/>
          <w:lang w:val="en-IE"/>
        </w:rPr>
        <w:t>Provision and Maintenance of Pest Control Equipment (as required).</w:t>
      </w:r>
    </w:p>
    <w:p w14:paraId="02D06EDF" w14:textId="48851809" w:rsidR="00CA6D6B" w:rsidRPr="00566483" w:rsidRDefault="5E5820E7">
      <w:pPr>
        <w:pStyle w:val="ListParagraph"/>
        <w:numPr>
          <w:ilvl w:val="0"/>
          <w:numId w:val="2"/>
        </w:numPr>
        <w:spacing w:after="0" w:line="240" w:lineRule="auto"/>
        <w:ind w:left="714" w:hanging="357"/>
        <w:jc w:val="both"/>
        <w:rPr>
          <w:color w:val="000000" w:themeColor="text1"/>
          <w:lang w:val="en-IE"/>
        </w:rPr>
      </w:pPr>
      <w:r w:rsidRPr="00566483">
        <w:rPr>
          <w:color w:val="000000" w:themeColor="text1"/>
          <w:lang w:val="en-IE"/>
        </w:rPr>
        <w:t xml:space="preserve">Routine Inspections, follow-up calls and both in-hour and out-of-hour emergency call out services. </w:t>
      </w:r>
    </w:p>
    <w:p w14:paraId="12C0C3EC" w14:textId="0430A498" w:rsidR="00CA6D6B" w:rsidRPr="00566483" w:rsidRDefault="5E5820E7">
      <w:pPr>
        <w:pStyle w:val="ListParagraph"/>
        <w:numPr>
          <w:ilvl w:val="0"/>
          <w:numId w:val="2"/>
        </w:numPr>
        <w:spacing w:after="0" w:line="240" w:lineRule="auto"/>
        <w:ind w:left="714" w:hanging="357"/>
        <w:jc w:val="both"/>
        <w:rPr>
          <w:color w:val="000000" w:themeColor="text1"/>
          <w:lang w:val="en-IE"/>
        </w:rPr>
      </w:pPr>
      <w:r w:rsidRPr="00566483">
        <w:rPr>
          <w:color w:val="000000" w:themeColor="text1"/>
          <w:lang w:val="en-IE"/>
        </w:rPr>
        <w:t>Additional Services to include insecticidal treatment, moth infestation treatment, seagull deterrence, removal of feral cats and birds and removal of bird droppings and animal fouling.</w:t>
      </w:r>
    </w:p>
    <w:p w14:paraId="183F9144" w14:textId="77777777" w:rsidR="00E012E9" w:rsidRPr="00566483" w:rsidRDefault="00E012E9" w:rsidP="00E012E9">
      <w:pPr>
        <w:pStyle w:val="ListParagraph"/>
        <w:spacing w:after="0" w:line="240" w:lineRule="auto"/>
        <w:ind w:left="714"/>
        <w:jc w:val="both"/>
        <w:rPr>
          <w:color w:val="000000" w:themeColor="text1"/>
          <w:lang w:val="en-IE"/>
        </w:rPr>
      </w:pPr>
    </w:p>
    <w:p w14:paraId="2F0E0E20" w14:textId="5185F57A" w:rsidR="00CA6D6B" w:rsidRPr="00566483" w:rsidRDefault="5E5820E7" w:rsidP="554EF088">
      <w:pPr>
        <w:jc w:val="both"/>
        <w:rPr>
          <w:rFonts w:ascii="Calibri" w:eastAsia="Calibri" w:hAnsi="Calibri" w:cs="Calibri"/>
          <w:color w:val="000000" w:themeColor="text1"/>
          <w:sz w:val="22"/>
          <w:szCs w:val="22"/>
        </w:rPr>
      </w:pPr>
      <w:r w:rsidRPr="00566483">
        <w:rPr>
          <w:rFonts w:ascii="Calibri" w:eastAsia="Calibri" w:hAnsi="Calibri" w:cs="Calibri"/>
          <w:color w:val="000000" w:themeColor="text1"/>
          <w:sz w:val="22"/>
          <w:szCs w:val="22"/>
        </w:rPr>
        <w:t xml:space="preserve">The successful Contractor is required to provide pest control services on a proactive and reactive basis and must be fully compliant with all applicable regulations in this area including the use of rodenticides. </w:t>
      </w:r>
    </w:p>
    <w:p w14:paraId="575066FB" w14:textId="6FBB8F7C" w:rsidR="00CA6D6B" w:rsidRPr="00566483" w:rsidRDefault="00CA6D6B" w:rsidP="554EF088">
      <w:pPr>
        <w:jc w:val="both"/>
        <w:rPr>
          <w:rFonts w:ascii="Calibri" w:eastAsia="Calibri" w:hAnsi="Calibri" w:cs="Calibri"/>
          <w:color w:val="000000" w:themeColor="text1"/>
          <w:sz w:val="22"/>
          <w:szCs w:val="22"/>
        </w:rPr>
      </w:pPr>
    </w:p>
    <w:p w14:paraId="1A6E3AD5" w14:textId="27282695" w:rsidR="00CA6D6B" w:rsidRDefault="5E5820E7" w:rsidP="554EF088">
      <w:pPr>
        <w:jc w:val="both"/>
        <w:rPr>
          <w:rFonts w:ascii="Calibri" w:eastAsia="Calibri" w:hAnsi="Calibri" w:cs="Calibri"/>
          <w:color w:val="000000" w:themeColor="text1"/>
          <w:sz w:val="22"/>
          <w:szCs w:val="22"/>
        </w:rPr>
      </w:pPr>
      <w:r w:rsidRPr="00566483">
        <w:rPr>
          <w:rFonts w:ascii="Calibri" w:eastAsia="Calibri" w:hAnsi="Calibri" w:cs="Calibri"/>
          <w:color w:val="000000" w:themeColor="text1"/>
          <w:sz w:val="22"/>
          <w:szCs w:val="22"/>
        </w:rPr>
        <w:t xml:space="preserve">The service provider should provide for the establishment of internal and external monitoring stations, the location and distribution of which will take into consideration the potential level of rodent entry and activity and other infestations.  </w:t>
      </w:r>
    </w:p>
    <w:p w14:paraId="2DDD2589" w14:textId="77777777" w:rsidR="00E56606" w:rsidRPr="00566483" w:rsidRDefault="00E56606" w:rsidP="554EF088">
      <w:pPr>
        <w:jc w:val="both"/>
        <w:rPr>
          <w:rFonts w:ascii="Calibri" w:eastAsia="Calibri" w:hAnsi="Calibri" w:cs="Calibri"/>
          <w:color w:val="000000" w:themeColor="text1"/>
          <w:sz w:val="22"/>
          <w:szCs w:val="22"/>
        </w:rPr>
      </w:pPr>
    </w:p>
    <w:p w14:paraId="76CFA6B9" w14:textId="12D6D170" w:rsidR="00CA6D6B" w:rsidRPr="00566483" w:rsidRDefault="5E5820E7" w:rsidP="554EF088">
      <w:pPr>
        <w:jc w:val="both"/>
        <w:rPr>
          <w:rFonts w:ascii="Calibri" w:eastAsia="Calibri" w:hAnsi="Calibri" w:cs="Calibri"/>
          <w:color w:val="000000" w:themeColor="text1"/>
          <w:sz w:val="22"/>
          <w:szCs w:val="22"/>
        </w:rPr>
      </w:pPr>
      <w:r w:rsidRPr="00566483">
        <w:rPr>
          <w:rFonts w:ascii="Calibri" w:eastAsia="Calibri" w:hAnsi="Calibri" w:cs="Calibri"/>
          <w:color w:val="000000" w:themeColor="text1"/>
          <w:sz w:val="22"/>
          <w:szCs w:val="22"/>
        </w:rPr>
        <w:t>It is necessary that the Service Provider will continuously provide consultancy, giving advice on all aspects of the Services while ensuring that University of Galway is updated on any new developments that may be beneficial to their business and the cost implication as they arise.</w:t>
      </w:r>
    </w:p>
    <w:p w14:paraId="32E324C6" w14:textId="03E51804" w:rsidR="00CA6D6B" w:rsidRPr="00566483" w:rsidRDefault="00CA6D6B" w:rsidP="554EF088">
      <w:pPr>
        <w:jc w:val="both"/>
        <w:rPr>
          <w:rFonts w:ascii="Calibri" w:eastAsia="Calibri" w:hAnsi="Calibri" w:cs="Calibri"/>
          <w:color w:val="000000" w:themeColor="text1"/>
          <w:sz w:val="22"/>
          <w:szCs w:val="22"/>
        </w:rPr>
      </w:pPr>
    </w:p>
    <w:p w14:paraId="0181F29B" w14:textId="5ACF47F8" w:rsidR="00CA6D6B" w:rsidRPr="00E56606" w:rsidRDefault="7A03C215" w:rsidP="554EF088">
      <w:pPr>
        <w:jc w:val="both"/>
        <w:rPr>
          <w:rFonts w:ascii="Calibri" w:eastAsia="Calibri" w:hAnsi="Calibri" w:cs="Calibri"/>
          <w:b/>
          <w:bCs/>
          <w:color w:val="000000" w:themeColor="text1"/>
          <w:sz w:val="28"/>
          <w:szCs w:val="28"/>
        </w:rPr>
      </w:pPr>
      <w:r w:rsidRPr="00E56606">
        <w:rPr>
          <w:rFonts w:ascii="Calibri" w:eastAsia="Calibri" w:hAnsi="Calibri" w:cs="Calibri"/>
          <w:b/>
          <w:bCs/>
          <w:color w:val="000000" w:themeColor="text1"/>
          <w:sz w:val="28"/>
          <w:szCs w:val="28"/>
          <w:highlight w:val="yellow"/>
        </w:rPr>
        <w:t xml:space="preserve">Please refer to RFT </w:t>
      </w:r>
      <w:r w:rsidR="00E56606" w:rsidRPr="00E56606">
        <w:rPr>
          <w:rFonts w:ascii="Calibri" w:eastAsia="Calibri" w:hAnsi="Calibri" w:cs="Calibri"/>
          <w:b/>
          <w:bCs/>
          <w:color w:val="000000" w:themeColor="text1"/>
          <w:sz w:val="28"/>
          <w:szCs w:val="28"/>
          <w:highlight w:val="yellow"/>
        </w:rPr>
        <w:t xml:space="preserve">to Appendix 1, </w:t>
      </w:r>
      <w:r w:rsidRPr="00E56606">
        <w:rPr>
          <w:rFonts w:ascii="Calibri" w:eastAsia="Calibri" w:hAnsi="Calibri" w:cs="Calibri"/>
          <w:b/>
          <w:bCs/>
          <w:color w:val="000000" w:themeColor="text1"/>
          <w:sz w:val="28"/>
          <w:szCs w:val="28"/>
          <w:highlight w:val="yellow"/>
        </w:rPr>
        <w:t>Section 1</w:t>
      </w:r>
      <w:r w:rsidR="00E56606" w:rsidRPr="00E56606">
        <w:rPr>
          <w:rFonts w:ascii="Calibri" w:eastAsia="Calibri" w:hAnsi="Calibri" w:cs="Calibri"/>
          <w:b/>
          <w:bCs/>
          <w:color w:val="000000" w:themeColor="text1"/>
          <w:sz w:val="28"/>
          <w:szCs w:val="28"/>
          <w:highlight w:val="yellow"/>
        </w:rPr>
        <w:t xml:space="preserve">: Specification of Requirements, </w:t>
      </w:r>
      <w:r w:rsidRPr="00E56606">
        <w:rPr>
          <w:rFonts w:ascii="Calibri" w:eastAsia="Calibri" w:hAnsi="Calibri" w:cs="Calibri"/>
          <w:b/>
          <w:bCs/>
          <w:color w:val="000000" w:themeColor="text1"/>
          <w:sz w:val="28"/>
          <w:szCs w:val="28"/>
          <w:highlight w:val="yellow"/>
        </w:rPr>
        <w:t>for the full scope of the requirements.</w:t>
      </w:r>
      <w:r w:rsidRPr="00E56606">
        <w:rPr>
          <w:rFonts w:ascii="Calibri" w:eastAsia="Calibri" w:hAnsi="Calibri" w:cs="Calibri"/>
          <w:b/>
          <w:bCs/>
          <w:color w:val="000000" w:themeColor="text1"/>
          <w:sz w:val="28"/>
          <w:szCs w:val="28"/>
        </w:rPr>
        <w:t xml:space="preserve"> </w:t>
      </w:r>
    </w:p>
    <w:p w14:paraId="6E9DAC36" w14:textId="40CD4C54" w:rsidR="00CA6D6B" w:rsidRPr="00566483" w:rsidRDefault="00CA6D6B" w:rsidP="554EF088">
      <w:pPr>
        <w:jc w:val="both"/>
        <w:rPr>
          <w:rFonts w:asciiTheme="minorHAnsi" w:eastAsiaTheme="minorEastAsia" w:hAnsiTheme="minorHAnsi" w:cstheme="minorBidi"/>
          <w:sz w:val="22"/>
          <w:szCs w:val="22"/>
          <w:bdr w:val="none" w:sz="0" w:space="0" w:color="auto"/>
        </w:rPr>
      </w:pPr>
      <w:bookmarkStart w:id="8" w:name="_Toc144114143"/>
    </w:p>
    <w:p w14:paraId="2489E4C5" w14:textId="77777777" w:rsidR="00CA6D6B" w:rsidRPr="00566483" w:rsidRDefault="00CA6D6B" w:rsidP="74179520">
      <w:pPr>
        <w:jc w:val="both"/>
        <w:rPr>
          <w:rFonts w:asciiTheme="minorHAnsi" w:eastAsiaTheme="minorEastAsia" w:hAnsiTheme="minorHAnsi" w:cstheme="minorBidi"/>
          <w:sz w:val="22"/>
          <w:szCs w:val="22"/>
          <w:bdr w:val="none" w:sz="0" w:space="0" w:color="auto"/>
        </w:rPr>
      </w:pPr>
    </w:p>
    <w:p w14:paraId="583F477C" w14:textId="77777777" w:rsidR="00CA6D6B" w:rsidRPr="00566483" w:rsidRDefault="00CA6D6B" w:rsidP="74179520">
      <w:pPr>
        <w:jc w:val="both"/>
        <w:rPr>
          <w:rFonts w:asciiTheme="minorHAnsi" w:eastAsiaTheme="minorEastAsia" w:hAnsiTheme="minorHAnsi" w:cstheme="minorBidi"/>
          <w:sz w:val="22"/>
          <w:szCs w:val="22"/>
          <w:bdr w:val="none" w:sz="0" w:space="0" w:color="auto"/>
        </w:rPr>
      </w:pPr>
    </w:p>
    <w:p w14:paraId="48766236" w14:textId="77777777" w:rsidR="00E012E9" w:rsidRDefault="00E012E9" w:rsidP="74179520">
      <w:pPr>
        <w:jc w:val="both"/>
        <w:rPr>
          <w:rFonts w:asciiTheme="minorHAnsi" w:eastAsiaTheme="minorEastAsia" w:hAnsiTheme="minorHAnsi" w:cstheme="minorBidi"/>
          <w:sz w:val="22"/>
          <w:szCs w:val="22"/>
          <w:bdr w:val="none" w:sz="0" w:space="0" w:color="auto"/>
        </w:rPr>
      </w:pPr>
    </w:p>
    <w:p w14:paraId="5BB93A27" w14:textId="77777777" w:rsidR="003B5AB2" w:rsidRDefault="003B5AB2" w:rsidP="74179520">
      <w:pPr>
        <w:jc w:val="both"/>
        <w:rPr>
          <w:rFonts w:asciiTheme="minorHAnsi" w:eastAsiaTheme="minorEastAsia" w:hAnsiTheme="minorHAnsi" w:cstheme="minorBidi"/>
          <w:sz w:val="22"/>
          <w:szCs w:val="22"/>
          <w:bdr w:val="none" w:sz="0" w:space="0" w:color="auto"/>
        </w:rPr>
      </w:pPr>
    </w:p>
    <w:p w14:paraId="44B1CDCD" w14:textId="77777777" w:rsidR="003B5AB2" w:rsidRDefault="003B5AB2" w:rsidP="74179520">
      <w:pPr>
        <w:jc w:val="both"/>
        <w:rPr>
          <w:rFonts w:asciiTheme="minorHAnsi" w:eastAsiaTheme="minorEastAsia" w:hAnsiTheme="minorHAnsi" w:cstheme="minorBidi"/>
          <w:sz w:val="22"/>
          <w:szCs w:val="22"/>
          <w:bdr w:val="none" w:sz="0" w:space="0" w:color="auto"/>
        </w:rPr>
      </w:pPr>
    </w:p>
    <w:p w14:paraId="163028E5" w14:textId="77777777" w:rsidR="003B5AB2" w:rsidRDefault="003B5AB2" w:rsidP="74179520">
      <w:pPr>
        <w:jc w:val="both"/>
        <w:rPr>
          <w:rFonts w:asciiTheme="minorHAnsi" w:eastAsiaTheme="minorEastAsia" w:hAnsiTheme="minorHAnsi" w:cstheme="minorBidi"/>
          <w:sz w:val="22"/>
          <w:szCs w:val="22"/>
          <w:bdr w:val="none" w:sz="0" w:space="0" w:color="auto"/>
        </w:rPr>
      </w:pPr>
    </w:p>
    <w:p w14:paraId="4A4F2995" w14:textId="77777777" w:rsidR="003B5AB2" w:rsidRDefault="003B5AB2" w:rsidP="74179520">
      <w:pPr>
        <w:jc w:val="both"/>
        <w:rPr>
          <w:rFonts w:asciiTheme="minorHAnsi" w:eastAsiaTheme="minorEastAsia" w:hAnsiTheme="minorHAnsi" w:cstheme="minorBidi"/>
          <w:sz w:val="22"/>
          <w:szCs w:val="22"/>
          <w:bdr w:val="none" w:sz="0" w:space="0" w:color="auto"/>
        </w:rPr>
      </w:pPr>
    </w:p>
    <w:p w14:paraId="0F8F4BB8" w14:textId="77777777" w:rsidR="003B5AB2" w:rsidRPr="00566483" w:rsidRDefault="003B5AB2" w:rsidP="74179520">
      <w:pPr>
        <w:jc w:val="both"/>
        <w:rPr>
          <w:rFonts w:asciiTheme="minorHAnsi" w:eastAsiaTheme="minorEastAsia" w:hAnsiTheme="minorHAnsi" w:cstheme="minorBidi"/>
          <w:sz w:val="22"/>
          <w:szCs w:val="22"/>
          <w:bdr w:val="none" w:sz="0" w:space="0" w:color="auto"/>
        </w:rPr>
      </w:pPr>
    </w:p>
    <w:p w14:paraId="74EFAEA4" w14:textId="77777777" w:rsidR="00E012E9" w:rsidRPr="00566483" w:rsidRDefault="00E012E9" w:rsidP="74179520">
      <w:pPr>
        <w:jc w:val="both"/>
        <w:rPr>
          <w:rFonts w:asciiTheme="minorHAnsi" w:eastAsiaTheme="minorEastAsia" w:hAnsiTheme="minorHAnsi" w:cstheme="minorBidi"/>
          <w:sz w:val="22"/>
          <w:szCs w:val="22"/>
          <w:bdr w:val="none" w:sz="0" w:space="0" w:color="auto"/>
        </w:rPr>
      </w:pPr>
    </w:p>
    <w:p w14:paraId="204066D8" w14:textId="77777777" w:rsidR="00E012E9" w:rsidRPr="00566483" w:rsidRDefault="00E012E9" w:rsidP="74179520">
      <w:pPr>
        <w:jc w:val="both"/>
        <w:rPr>
          <w:rFonts w:asciiTheme="minorHAnsi" w:eastAsiaTheme="minorEastAsia" w:hAnsiTheme="minorHAnsi" w:cstheme="minorBidi"/>
          <w:sz w:val="22"/>
          <w:szCs w:val="22"/>
          <w:bdr w:val="none" w:sz="0" w:space="0" w:color="auto"/>
        </w:rPr>
      </w:pPr>
    </w:p>
    <w:p w14:paraId="2319B6E8" w14:textId="77777777" w:rsidR="00E012E9" w:rsidRPr="00566483" w:rsidRDefault="00E012E9" w:rsidP="74179520">
      <w:pPr>
        <w:jc w:val="both"/>
        <w:rPr>
          <w:rFonts w:asciiTheme="minorHAnsi" w:eastAsiaTheme="minorEastAsia" w:hAnsiTheme="minorHAnsi" w:cstheme="minorBidi"/>
          <w:sz w:val="22"/>
          <w:szCs w:val="22"/>
          <w:bdr w:val="none" w:sz="0" w:space="0" w:color="auto"/>
        </w:rPr>
      </w:pPr>
    </w:p>
    <w:p w14:paraId="5F06FDF6" w14:textId="77777777" w:rsidR="00E012E9" w:rsidRPr="00566483" w:rsidRDefault="00E012E9" w:rsidP="74179520">
      <w:pPr>
        <w:jc w:val="both"/>
        <w:rPr>
          <w:rFonts w:asciiTheme="minorHAnsi" w:eastAsiaTheme="minorEastAsia" w:hAnsiTheme="minorHAnsi" w:cstheme="minorBidi"/>
          <w:sz w:val="22"/>
          <w:szCs w:val="22"/>
          <w:bdr w:val="none" w:sz="0" w:space="0" w:color="auto"/>
        </w:rPr>
      </w:pPr>
    </w:p>
    <w:p w14:paraId="681AA5D3" w14:textId="77777777" w:rsidR="00E012E9" w:rsidRPr="00566483" w:rsidRDefault="00E012E9" w:rsidP="74179520">
      <w:pPr>
        <w:jc w:val="both"/>
        <w:rPr>
          <w:rFonts w:asciiTheme="minorHAnsi" w:eastAsiaTheme="minorEastAsia" w:hAnsiTheme="minorHAnsi" w:cstheme="minorBidi"/>
          <w:sz w:val="22"/>
          <w:szCs w:val="22"/>
          <w:bdr w:val="none" w:sz="0" w:space="0" w:color="auto"/>
        </w:rPr>
      </w:pPr>
    </w:p>
    <w:p w14:paraId="1C1B5337" w14:textId="77777777" w:rsidR="00CA6D6B" w:rsidRPr="00566483" w:rsidRDefault="00CA6D6B" w:rsidP="74179520">
      <w:pPr>
        <w:jc w:val="both"/>
        <w:rPr>
          <w:rFonts w:asciiTheme="minorHAnsi" w:eastAsiaTheme="minorEastAsia" w:hAnsiTheme="minorHAnsi" w:cstheme="minorBidi"/>
          <w:sz w:val="22"/>
          <w:szCs w:val="22"/>
          <w:bdr w:val="none" w:sz="0" w:space="0" w:color="auto"/>
        </w:rPr>
      </w:pPr>
    </w:p>
    <w:p w14:paraId="38E4AA8C" w14:textId="77777777" w:rsidR="00CA6D6B" w:rsidRPr="00566483" w:rsidRDefault="00CA6D6B" w:rsidP="74179520">
      <w:pPr>
        <w:jc w:val="both"/>
        <w:rPr>
          <w:rFonts w:asciiTheme="minorHAnsi" w:eastAsiaTheme="minorEastAsia" w:hAnsiTheme="minorHAnsi" w:cstheme="minorBidi"/>
          <w:sz w:val="22"/>
          <w:szCs w:val="22"/>
          <w:bdr w:val="none" w:sz="0" w:space="0" w:color="auto"/>
        </w:rPr>
      </w:pPr>
    </w:p>
    <w:p w14:paraId="0D85CE27" w14:textId="77777777" w:rsidR="00C15B95" w:rsidRPr="00566483" w:rsidRDefault="00C15B95" w:rsidP="00C15B95">
      <w:pPr>
        <w:pStyle w:val="Heading1"/>
        <w:spacing w:line="276" w:lineRule="auto"/>
        <w:jc w:val="both"/>
        <w:rPr>
          <w:rFonts w:asciiTheme="minorHAnsi" w:hAnsiTheme="minorHAnsi" w:cstheme="minorBidi"/>
          <w:bCs/>
          <w:sz w:val="28"/>
          <w:szCs w:val="28"/>
        </w:rPr>
      </w:pPr>
      <w:bookmarkStart w:id="9" w:name="_Toc183427887"/>
      <w:r w:rsidRPr="00566483">
        <w:rPr>
          <w:rFonts w:asciiTheme="minorHAnsi" w:hAnsiTheme="minorHAnsi" w:cstheme="minorBidi"/>
          <w:bCs/>
          <w:sz w:val="28"/>
          <w:szCs w:val="28"/>
        </w:rPr>
        <w:t>Technical Specification</w:t>
      </w:r>
      <w:bookmarkEnd w:id="9"/>
    </w:p>
    <w:p w14:paraId="61427233" w14:textId="77777777" w:rsidR="00C15B95" w:rsidRPr="00566483" w:rsidRDefault="00C15B95" w:rsidP="00C15B95">
      <w:pPr>
        <w:jc w:val="both"/>
        <w:rPr>
          <w:rFonts w:asciiTheme="minorHAnsi" w:eastAsiaTheme="minorEastAsia" w:hAnsiTheme="minorHAnsi" w:cstheme="minorBidi"/>
          <w:sz w:val="22"/>
          <w:szCs w:val="22"/>
          <w:bdr w:val="none" w:sz="0" w:space="0" w:color="auto"/>
        </w:rPr>
      </w:pPr>
      <w:r w:rsidRPr="00566483">
        <w:rPr>
          <w:rFonts w:asciiTheme="minorHAnsi" w:eastAsiaTheme="minorEastAsia" w:hAnsiTheme="minorHAnsi" w:cstheme="minorBidi"/>
          <w:sz w:val="22"/>
          <w:szCs w:val="22"/>
          <w:bdr w:val="none" w:sz="0" w:space="0" w:color="auto"/>
        </w:rPr>
        <w:t xml:space="preserve">This is the minimum specification required. All tenderers </w:t>
      </w:r>
      <w:r w:rsidRPr="00566483">
        <w:rPr>
          <w:rFonts w:asciiTheme="minorHAnsi" w:eastAsiaTheme="minorEastAsia" w:hAnsiTheme="minorHAnsi" w:cstheme="minorBidi"/>
          <w:b/>
          <w:bCs/>
          <w:sz w:val="22"/>
          <w:szCs w:val="22"/>
          <w:bdr w:val="none" w:sz="0" w:space="0" w:color="auto"/>
        </w:rPr>
        <w:t>MUST</w:t>
      </w:r>
      <w:r w:rsidRPr="00566483">
        <w:rPr>
          <w:rFonts w:asciiTheme="minorHAnsi" w:eastAsiaTheme="minorEastAsia" w:hAnsiTheme="minorHAnsi" w:cstheme="minorBidi"/>
          <w:sz w:val="22"/>
          <w:szCs w:val="22"/>
          <w:bdr w:val="none" w:sz="0" w:space="0" w:color="auto"/>
        </w:rPr>
        <w:t xml:space="preserve"> meet or exceed this minimum specification to progress through the award criteria to cost evaluation. </w:t>
      </w:r>
    </w:p>
    <w:p w14:paraId="4D240C08" w14:textId="77777777" w:rsidR="00C15B95" w:rsidRPr="00566483" w:rsidRDefault="00C15B95" w:rsidP="00C15B95">
      <w:pPr>
        <w:jc w:val="both"/>
        <w:rPr>
          <w:rFonts w:asciiTheme="minorHAnsi" w:eastAsiaTheme="minorEastAsia" w:hAnsiTheme="minorHAnsi" w:cstheme="minorBidi"/>
          <w:sz w:val="22"/>
          <w:szCs w:val="22"/>
          <w:bdr w:val="none" w:sz="0" w:space="0" w:color="auto"/>
        </w:rPr>
      </w:pPr>
      <w:r w:rsidRPr="00566483">
        <w:rPr>
          <w:rFonts w:asciiTheme="minorHAnsi" w:eastAsiaTheme="minorEastAsia" w:hAnsiTheme="minorHAnsi" w:cstheme="minorBidi"/>
          <w:sz w:val="22"/>
          <w:szCs w:val="22"/>
          <w:bdr w:val="none" w:sz="0" w:space="0" w:color="auto"/>
        </w:rPr>
        <w:t>Additional functionality should be identified in the comments section to facilitate scoring under the award criteria.</w:t>
      </w:r>
    </w:p>
    <w:p w14:paraId="7AEE7242" w14:textId="77777777" w:rsidR="00C15B95" w:rsidRPr="00566483" w:rsidRDefault="00C15B95" w:rsidP="00C15B95">
      <w:pPr>
        <w:jc w:val="both"/>
        <w:rPr>
          <w:rFonts w:asciiTheme="minorHAnsi" w:eastAsiaTheme="minorEastAsia" w:hAnsiTheme="minorHAnsi" w:cstheme="minorBidi"/>
          <w:sz w:val="22"/>
          <w:szCs w:val="22"/>
          <w:bdr w:val="none" w:sz="0" w:space="0" w:color="auto"/>
        </w:rPr>
      </w:pPr>
    </w:p>
    <w:p w14:paraId="28A248A3" w14:textId="77777777" w:rsidR="00C15B95" w:rsidRPr="00566483" w:rsidRDefault="00C15B95" w:rsidP="00C15B95">
      <w:pPr>
        <w:jc w:val="both"/>
        <w:rPr>
          <w:rFonts w:asciiTheme="minorHAnsi" w:eastAsiaTheme="minorEastAsia" w:hAnsiTheme="minorHAnsi" w:cstheme="minorBidi"/>
          <w:b/>
          <w:bCs/>
          <w:sz w:val="22"/>
          <w:szCs w:val="22"/>
          <w:bdr w:val="none" w:sz="0" w:space="0" w:color="auto"/>
        </w:rPr>
      </w:pPr>
      <w:r w:rsidRPr="00566483">
        <w:rPr>
          <w:rFonts w:asciiTheme="minorHAnsi" w:eastAsiaTheme="minorEastAsia" w:hAnsiTheme="minorHAnsi" w:cstheme="minorBidi"/>
          <w:b/>
          <w:bCs/>
          <w:sz w:val="22"/>
          <w:szCs w:val="22"/>
          <w:bdr w:val="none" w:sz="0" w:space="0" w:color="auto"/>
        </w:rPr>
        <w:t>Notes</w:t>
      </w:r>
    </w:p>
    <w:p w14:paraId="74C95606" w14:textId="77777777" w:rsidR="00C15B95" w:rsidRPr="00566483" w:rsidRDefault="00C15B95" w:rsidP="00C15B95">
      <w:pPr>
        <w:ind w:left="720" w:hanging="720"/>
        <w:jc w:val="both"/>
        <w:rPr>
          <w:rFonts w:asciiTheme="minorHAnsi" w:eastAsiaTheme="minorEastAsia" w:hAnsiTheme="minorHAnsi" w:cstheme="minorBidi"/>
          <w:sz w:val="22"/>
          <w:szCs w:val="22"/>
          <w:bdr w:val="none" w:sz="0" w:space="0" w:color="auto"/>
        </w:rPr>
      </w:pPr>
      <w:r w:rsidRPr="00566483">
        <w:rPr>
          <w:rFonts w:asciiTheme="minorHAnsi" w:eastAsiaTheme="minorEastAsia" w:hAnsiTheme="minorHAnsi" w:cstheme="minorBidi"/>
          <w:sz w:val="22"/>
          <w:szCs w:val="22"/>
          <w:bdr w:val="none" w:sz="0" w:space="0" w:color="auto"/>
        </w:rPr>
        <w:t>•</w:t>
      </w:r>
      <w:r w:rsidRPr="00566483">
        <w:rPr>
          <w:rFonts w:asciiTheme="minorHAnsi" w:eastAsiaTheme="minorEastAsia" w:hAnsiTheme="minorHAnsi" w:cstheme="minorBidi"/>
          <w:sz w:val="22"/>
          <w:szCs w:val="22"/>
          <w:bdr w:val="none" w:sz="0" w:space="0" w:color="auto"/>
        </w:rPr>
        <w:tab/>
        <w:t>Where reference is made in the technical specification to any particular make, source, origin, patent, process, trademark, brand name or standard, such reference shall on every occasion be understood as being accompanied by the words “or equivalent”.  These references are provided only where it is not otherwise possible for a sufficiently precise description to be defined.</w:t>
      </w:r>
    </w:p>
    <w:p w14:paraId="6AF628F3" w14:textId="77777777" w:rsidR="00C15B95" w:rsidRPr="00566483" w:rsidRDefault="00C15B95" w:rsidP="00C15B95">
      <w:pPr>
        <w:jc w:val="both"/>
        <w:rPr>
          <w:rFonts w:asciiTheme="minorHAnsi" w:eastAsiaTheme="minorEastAsia" w:hAnsiTheme="minorHAnsi" w:cstheme="minorBidi"/>
          <w:sz w:val="22"/>
          <w:szCs w:val="22"/>
          <w:bdr w:val="none" w:sz="0" w:space="0" w:color="auto"/>
        </w:rPr>
      </w:pPr>
    </w:p>
    <w:p w14:paraId="008DED64" w14:textId="77777777" w:rsidR="00C15B95" w:rsidRPr="00566483" w:rsidRDefault="00C15B95" w:rsidP="00C15B95">
      <w:pPr>
        <w:ind w:left="720" w:hanging="720"/>
        <w:jc w:val="both"/>
        <w:rPr>
          <w:rFonts w:asciiTheme="minorHAnsi" w:eastAsiaTheme="minorEastAsia" w:hAnsiTheme="minorHAnsi" w:cstheme="minorBidi"/>
          <w:sz w:val="22"/>
          <w:szCs w:val="22"/>
          <w:bdr w:val="none" w:sz="0" w:space="0" w:color="auto"/>
        </w:rPr>
      </w:pPr>
      <w:r w:rsidRPr="00566483">
        <w:rPr>
          <w:rFonts w:asciiTheme="minorHAnsi" w:eastAsiaTheme="minorEastAsia" w:hAnsiTheme="minorHAnsi" w:cstheme="minorBidi"/>
          <w:sz w:val="22"/>
          <w:szCs w:val="22"/>
          <w:bdr w:val="none" w:sz="0" w:space="0" w:color="auto"/>
        </w:rPr>
        <w:t>•</w:t>
      </w:r>
      <w:r w:rsidRPr="00566483">
        <w:rPr>
          <w:rFonts w:asciiTheme="minorHAnsi" w:eastAsiaTheme="minorEastAsia" w:hAnsiTheme="minorHAnsi" w:cstheme="minorBidi"/>
          <w:sz w:val="22"/>
          <w:szCs w:val="22"/>
          <w:bdr w:val="none" w:sz="0" w:space="0" w:color="auto"/>
        </w:rPr>
        <w:tab/>
        <w:t>Compliance with all the standards as regards health and safety, quality assurance and analytical protocols is expected.</w:t>
      </w:r>
    </w:p>
    <w:p w14:paraId="5FD8B339" w14:textId="77777777" w:rsidR="00C15B95" w:rsidRPr="00566483" w:rsidRDefault="00C15B95" w:rsidP="00C15B95">
      <w:pPr>
        <w:ind w:left="720" w:hanging="720"/>
        <w:jc w:val="both"/>
        <w:rPr>
          <w:rFonts w:asciiTheme="minorHAnsi" w:eastAsiaTheme="minorEastAsia" w:hAnsiTheme="minorHAnsi" w:cstheme="minorBidi"/>
          <w:sz w:val="22"/>
          <w:szCs w:val="22"/>
          <w:bdr w:val="none" w:sz="0" w:space="0" w:color="auto"/>
        </w:rPr>
      </w:pPr>
    </w:p>
    <w:p w14:paraId="17607DC2" w14:textId="77777777" w:rsidR="00C15B95" w:rsidRPr="00566483" w:rsidRDefault="00C15B95" w:rsidP="00C15B95">
      <w:pPr>
        <w:jc w:val="both"/>
        <w:rPr>
          <w:rFonts w:asciiTheme="minorHAnsi" w:eastAsiaTheme="minorEastAsia" w:hAnsiTheme="minorHAnsi" w:cstheme="minorBidi"/>
          <w:sz w:val="22"/>
          <w:szCs w:val="22"/>
          <w:bdr w:val="none" w:sz="0" w:space="0" w:color="auto"/>
        </w:rPr>
      </w:pPr>
      <w:r w:rsidRPr="00566483">
        <w:rPr>
          <w:rFonts w:asciiTheme="minorHAnsi" w:eastAsiaTheme="minorEastAsia" w:hAnsiTheme="minorHAnsi" w:cstheme="minorBidi"/>
          <w:sz w:val="22"/>
          <w:szCs w:val="22"/>
          <w:bdr w:val="none" w:sz="0" w:space="0" w:color="auto"/>
        </w:rPr>
        <w:t xml:space="preserve">It is acknowledged that each Tender’s product line may differ from these specifications. As such, each seller is free to propose variances from these specifications. Alternative proposals favourable to the Contracting Authority may be suggested. It is required, however, that, whenever a variance from these specifications occurs, the proposed item </w:t>
      </w:r>
      <w:r w:rsidRPr="00566483">
        <w:rPr>
          <w:rFonts w:asciiTheme="minorHAnsi" w:eastAsiaTheme="minorEastAsia" w:hAnsiTheme="minorHAnsi" w:cstheme="minorBidi"/>
          <w:b/>
          <w:bCs/>
          <w:sz w:val="22"/>
          <w:szCs w:val="22"/>
          <w:bdr w:val="none" w:sz="0" w:space="0" w:color="auto"/>
        </w:rPr>
        <w:t>MUST</w:t>
      </w:r>
      <w:r w:rsidRPr="00566483">
        <w:rPr>
          <w:rFonts w:asciiTheme="minorHAnsi" w:eastAsiaTheme="minorEastAsia" w:hAnsiTheme="minorHAnsi" w:cstheme="minorBidi"/>
          <w:sz w:val="22"/>
          <w:szCs w:val="22"/>
          <w:bdr w:val="none" w:sz="0" w:space="0" w:color="auto"/>
        </w:rPr>
        <w:t xml:space="preserve"> meet or exceed the specified characteristics or level of performance.</w:t>
      </w:r>
    </w:p>
    <w:p w14:paraId="4CF299D9" w14:textId="77777777" w:rsidR="00CA6D6B" w:rsidRPr="00566483" w:rsidRDefault="00CA6D6B" w:rsidP="74179520">
      <w:pPr>
        <w:jc w:val="both"/>
        <w:rPr>
          <w:rFonts w:asciiTheme="minorHAnsi" w:eastAsiaTheme="minorEastAsia" w:hAnsiTheme="minorHAnsi" w:cstheme="minorBidi"/>
          <w:sz w:val="22"/>
          <w:szCs w:val="22"/>
          <w:bdr w:val="none" w:sz="0" w:space="0" w:color="auto"/>
        </w:rPr>
      </w:pPr>
    </w:p>
    <w:p w14:paraId="6536C78A" w14:textId="77777777" w:rsidR="00CB24BF" w:rsidRPr="00566483" w:rsidRDefault="00CB24BF" w:rsidP="00CB24BF"/>
    <w:bookmarkEnd w:id="8"/>
    <w:p w14:paraId="5C2966AA" w14:textId="77777777" w:rsidR="00375275" w:rsidRPr="00566483" w:rsidRDefault="00375275"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1C884243"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10130006"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1AB1A874"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6666BD85" w14:textId="77777777" w:rsidR="00E012E9" w:rsidRPr="00566483" w:rsidRDefault="00E012E9"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5E9075E8" w14:textId="7A5FC8EE"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124FA4D8" w14:textId="4A7269AD"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1A965266"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26BF6480" w14:textId="77777777" w:rsidR="00E012E9" w:rsidRPr="00566483" w:rsidRDefault="00E012E9"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7CAA1B9F" w14:textId="79C37A4A"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33E5C3FF" w14:textId="026FDAF7"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17217F6C" w14:textId="58B9B4A9"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0DBCBB12" w14:textId="7F5E2539"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73345775" w14:textId="78FC9009"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Bidi"/>
          <w:b/>
          <w:bCs/>
          <w:color w:val="4472C4" w:themeColor="accent1"/>
          <w:sz w:val="28"/>
          <w:szCs w:val="28"/>
          <w:u w:val="single"/>
        </w:rPr>
      </w:pPr>
    </w:p>
    <w:p w14:paraId="07B39912"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4CD16A05" w14:textId="77777777" w:rsidR="00E012E9" w:rsidRPr="00566483" w:rsidRDefault="00E012E9" w:rsidP="00375275">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b/>
          <w:color w:val="4472C4" w:themeColor="accent1"/>
          <w:sz w:val="28"/>
          <w:szCs w:val="28"/>
          <w:u w:val="single"/>
        </w:rPr>
      </w:pPr>
    </w:p>
    <w:p w14:paraId="33726B3E" w14:textId="77777777" w:rsidR="00375275" w:rsidRPr="00566483" w:rsidRDefault="00375275"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center"/>
        <w:rPr>
          <w:rFonts w:asciiTheme="minorHAnsi" w:hAnsiTheme="minorHAnsi" w:cstheme="minorHAnsi"/>
          <w:b/>
          <w:color w:val="4472C4" w:themeColor="accent1"/>
          <w:sz w:val="28"/>
          <w:szCs w:val="28"/>
          <w:u w:val="single"/>
        </w:rPr>
      </w:pPr>
    </w:p>
    <w:tbl>
      <w:tblPr>
        <w:tblW w:w="9214" w:type="dxa"/>
        <w:jc w:val="center"/>
        <w:shd w:val="clear" w:color="auto" w:fill="4472C4" w:themeFill="accent1"/>
        <w:tblLook w:val="04A0" w:firstRow="1" w:lastRow="0" w:firstColumn="1" w:lastColumn="0" w:noHBand="0" w:noVBand="1"/>
      </w:tblPr>
      <w:tblGrid>
        <w:gridCol w:w="9214"/>
      </w:tblGrid>
      <w:tr w:rsidR="003326A9" w:rsidRPr="00566483" w14:paraId="5E26BFBC" w14:textId="77777777" w:rsidTr="003326A9">
        <w:trPr>
          <w:jc w:val="center"/>
        </w:trPr>
        <w:tc>
          <w:tcPr>
            <w:tcW w:w="9214" w:type="dxa"/>
            <w:shd w:val="clear" w:color="auto" w:fill="4472C4" w:themeFill="accent1"/>
          </w:tcPr>
          <w:p w14:paraId="79481A52" w14:textId="112C80CA" w:rsidR="008C6C66" w:rsidRPr="00566483" w:rsidRDefault="008C6C66" w:rsidP="00975D70">
            <w:pPr>
              <w:pStyle w:val="Heading1"/>
              <w:spacing w:line="276" w:lineRule="auto"/>
              <w:jc w:val="center"/>
              <w:rPr>
                <w:rFonts w:asciiTheme="minorHAnsi" w:hAnsiTheme="minorHAnsi" w:cstheme="minorHAnsi"/>
                <w:color w:val="FFFFFF" w:themeColor="background1"/>
                <w:sz w:val="32"/>
                <w:bdr w:val="none" w:sz="0" w:space="0" w:color="auto"/>
              </w:rPr>
            </w:pPr>
            <w:bookmarkStart w:id="10" w:name="_Toc144114144"/>
            <w:bookmarkStart w:id="11" w:name="_Toc1483554"/>
            <w:bookmarkStart w:id="12" w:name="_Toc3290214"/>
            <w:r w:rsidRPr="00566483">
              <w:rPr>
                <w:rFonts w:asciiTheme="minorHAnsi" w:hAnsiTheme="minorHAnsi" w:cstheme="minorHAnsi"/>
                <w:color w:val="FFFFFF" w:themeColor="background1"/>
                <w:sz w:val="32"/>
                <w:bdr w:val="none" w:sz="0" w:space="0" w:color="auto"/>
              </w:rPr>
              <w:t>Section A</w:t>
            </w:r>
            <w:r w:rsidR="00E6151D" w:rsidRPr="00566483">
              <w:rPr>
                <w:rFonts w:asciiTheme="minorHAnsi" w:hAnsiTheme="minorHAnsi" w:cstheme="minorHAnsi"/>
                <w:color w:val="FFFFFF" w:themeColor="background1"/>
                <w:sz w:val="32"/>
                <w:bdr w:val="none" w:sz="0" w:space="0" w:color="auto"/>
              </w:rPr>
              <w:t xml:space="preserve">: </w:t>
            </w:r>
            <w:r w:rsidRPr="00566483">
              <w:rPr>
                <w:rFonts w:asciiTheme="minorHAnsi" w:hAnsiTheme="minorHAnsi" w:cstheme="minorHAnsi"/>
                <w:color w:val="FFFFFF" w:themeColor="background1"/>
                <w:sz w:val="32"/>
                <w:bdr w:val="none" w:sz="0" w:space="0" w:color="auto"/>
              </w:rPr>
              <w:t>Selection Criteria</w:t>
            </w:r>
            <w:bookmarkEnd w:id="10"/>
            <w:r w:rsidR="00C6470D" w:rsidRPr="00566483">
              <w:rPr>
                <w:rFonts w:asciiTheme="minorHAnsi" w:hAnsiTheme="minorHAnsi" w:cstheme="minorHAnsi"/>
                <w:color w:val="FFFFFF" w:themeColor="background1"/>
                <w:sz w:val="32"/>
                <w:bdr w:val="none" w:sz="0" w:space="0" w:color="auto"/>
              </w:rPr>
              <w:t xml:space="preserve"> (Section 3.2</w:t>
            </w:r>
            <w:r w:rsidR="00D01B19" w:rsidRPr="00566483">
              <w:rPr>
                <w:rFonts w:asciiTheme="minorHAnsi" w:hAnsiTheme="minorHAnsi" w:cstheme="minorHAnsi"/>
                <w:color w:val="FFFFFF" w:themeColor="background1"/>
                <w:sz w:val="32"/>
                <w:bdr w:val="none" w:sz="0" w:space="0" w:color="auto"/>
              </w:rPr>
              <w:t xml:space="preserve"> </w:t>
            </w:r>
            <w:r w:rsidR="00C6470D" w:rsidRPr="00566483">
              <w:rPr>
                <w:rFonts w:asciiTheme="minorHAnsi" w:hAnsiTheme="minorHAnsi" w:cstheme="minorHAnsi"/>
                <w:color w:val="FFFFFF" w:themeColor="background1"/>
                <w:sz w:val="32"/>
                <w:bdr w:val="none" w:sz="0" w:space="0" w:color="auto"/>
              </w:rPr>
              <w:t>of RFT)</w:t>
            </w:r>
          </w:p>
        </w:tc>
      </w:tr>
    </w:tbl>
    <w:p w14:paraId="144D42A4" w14:textId="41D68AFB" w:rsidR="00E6151D" w:rsidRPr="00566483" w:rsidRDefault="00E6151D" w:rsidP="00975D70">
      <w:pPr>
        <w:pStyle w:val="Heading1"/>
        <w:spacing w:line="276" w:lineRule="auto"/>
        <w:jc w:val="center"/>
        <w:rPr>
          <w:rFonts w:asciiTheme="minorHAnsi" w:hAnsiTheme="minorHAnsi" w:cstheme="minorHAnsi"/>
          <w:color w:val="auto"/>
          <w:szCs w:val="22"/>
          <w:u w:val="none"/>
        </w:rPr>
      </w:pPr>
      <w:bookmarkStart w:id="13" w:name="_Toc133999639"/>
      <w:bookmarkStart w:id="14" w:name="_Toc134622084"/>
      <w:bookmarkStart w:id="15" w:name="_Toc144114145"/>
      <w:bookmarkEnd w:id="11"/>
      <w:bookmarkEnd w:id="12"/>
      <w:r w:rsidRPr="00566483">
        <w:rPr>
          <w:rFonts w:asciiTheme="minorHAnsi" w:hAnsiTheme="minorHAnsi" w:cstheme="minorHAnsi"/>
          <w:color w:val="auto"/>
          <w:szCs w:val="22"/>
          <w:u w:val="none"/>
        </w:rPr>
        <w:t>Please Note:</w:t>
      </w:r>
      <w:bookmarkEnd w:id="13"/>
      <w:bookmarkEnd w:id="14"/>
      <w:bookmarkEnd w:id="15"/>
      <w:r w:rsidRPr="00566483">
        <w:rPr>
          <w:rFonts w:asciiTheme="minorHAnsi" w:hAnsiTheme="minorHAnsi" w:cstheme="minorHAnsi"/>
          <w:color w:val="auto"/>
          <w:szCs w:val="22"/>
          <w:u w:val="none"/>
        </w:rPr>
        <w:t xml:space="preserve"> </w:t>
      </w:r>
    </w:p>
    <w:p w14:paraId="5BD8245C" w14:textId="4503FED4" w:rsidR="0005140D" w:rsidRPr="00566483" w:rsidRDefault="0005140D" w:rsidP="74179520">
      <w:pPr>
        <w:pStyle w:val="Heading1"/>
        <w:spacing w:line="276" w:lineRule="auto"/>
        <w:jc w:val="center"/>
        <w:rPr>
          <w:rFonts w:asciiTheme="minorHAnsi" w:hAnsiTheme="minorHAnsi" w:cstheme="minorBidi"/>
          <w:color w:val="auto"/>
          <w:sz w:val="32"/>
          <w:u w:val="none"/>
        </w:rPr>
      </w:pPr>
      <w:bookmarkStart w:id="16" w:name="_Toc133999640"/>
      <w:bookmarkStart w:id="17" w:name="_Toc134622085"/>
      <w:bookmarkStart w:id="18" w:name="_Toc144114146"/>
      <w:r w:rsidRPr="00566483">
        <w:rPr>
          <w:rFonts w:asciiTheme="minorHAnsi" w:hAnsiTheme="minorHAnsi" w:cstheme="minorBidi"/>
          <w:color w:val="auto"/>
          <w:u w:val="none"/>
        </w:rPr>
        <w:t>Tenderers will either Pass OR Fail each of the Selection Criteria</w:t>
      </w:r>
      <w:r w:rsidR="00267FA4" w:rsidRPr="00566483">
        <w:rPr>
          <w:rFonts w:asciiTheme="minorHAnsi" w:hAnsiTheme="minorHAnsi" w:cstheme="minorBidi"/>
          <w:color w:val="auto"/>
          <w:u w:val="none"/>
        </w:rPr>
        <w:t>.</w:t>
      </w:r>
      <w:r w:rsidRPr="00566483">
        <w:rPr>
          <w:rFonts w:asciiTheme="minorHAnsi" w:hAnsiTheme="minorHAnsi" w:cstheme="minorBidi"/>
          <w:color w:val="auto"/>
          <w:u w:val="none"/>
        </w:rPr>
        <w:t xml:space="preserve"> In the event of one or more of the Selection Criteria achieving a fail, the Tenderer will be excluded from participating in this Competition.</w:t>
      </w:r>
      <w:bookmarkEnd w:id="16"/>
      <w:bookmarkEnd w:id="17"/>
      <w:bookmarkEnd w:id="18"/>
    </w:p>
    <w:tbl>
      <w:tblPr>
        <w:tblW w:w="9214" w:type="dxa"/>
        <w:jc w:val="center"/>
        <w:shd w:val="clear" w:color="auto" w:fill="385623"/>
        <w:tblLook w:val="04A0" w:firstRow="1" w:lastRow="0" w:firstColumn="1" w:lastColumn="0" w:noHBand="0" w:noVBand="1"/>
      </w:tblPr>
      <w:tblGrid>
        <w:gridCol w:w="9214"/>
      </w:tblGrid>
      <w:tr w:rsidR="00FB32BF" w:rsidRPr="00566483" w14:paraId="17FCC1C5" w14:textId="77777777">
        <w:trPr>
          <w:jc w:val="center"/>
        </w:trPr>
        <w:tc>
          <w:tcPr>
            <w:tcW w:w="9214" w:type="dxa"/>
            <w:shd w:val="clear" w:color="auto" w:fill="D9D9D9" w:themeFill="background1" w:themeFillShade="D9"/>
          </w:tcPr>
          <w:p w14:paraId="2C321282" w14:textId="77777777" w:rsidR="00FB32BF" w:rsidRPr="00566483" w:rsidRDefault="00FB32BF" w:rsidP="0039266B">
            <w:pPr>
              <w:pStyle w:val="Heading1"/>
              <w:spacing w:line="276" w:lineRule="auto"/>
              <w:jc w:val="center"/>
              <w:rPr>
                <w:rFonts w:asciiTheme="minorHAnsi" w:hAnsiTheme="minorHAnsi" w:cstheme="minorHAnsi"/>
                <w:sz w:val="32"/>
                <w:bdr w:val="none" w:sz="0" w:space="0" w:color="auto"/>
              </w:rPr>
            </w:pPr>
            <w:r w:rsidRPr="00566483">
              <w:rPr>
                <w:rFonts w:asciiTheme="minorHAnsi" w:hAnsiTheme="minorHAnsi" w:cstheme="minorHAnsi"/>
                <w:sz w:val="32"/>
                <w:bdr w:val="none" w:sz="0" w:space="0" w:color="auto"/>
              </w:rPr>
              <w:t>Economic and Financial Standing</w:t>
            </w:r>
          </w:p>
        </w:tc>
      </w:tr>
    </w:tbl>
    <w:p w14:paraId="5303B863" w14:textId="77777777" w:rsidR="00FB32BF" w:rsidRPr="00566483" w:rsidRDefault="00FB32BF" w:rsidP="00975D70">
      <w:pPr>
        <w:spacing w:line="276" w:lineRule="auto"/>
        <w:rPr>
          <w:rFonts w:asciiTheme="minorHAnsi" w:hAnsiTheme="minorHAnsi" w:cstheme="minorHAnsi"/>
        </w:rPr>
      </w:pPr>
    </w:p>
    <w:tbl>
      <w:tblPr>
        <w:tblW w:w="9214" w:type="dxa"/>
        <w:jc w:val="center"/>
        <w:shd w:val="clear" w:color="auto" w:fill="385623"/>
        <w:tblLook w:val="04A0" w:firstRow="1" w:lastRow="0" w:firstColumn="1" w:lastColumn="0" w:noHBand="0" w:noVBand="1"/>
      </w:tblPr>
      <w:tblGrid>
        <w:gridCol w:w="9214"/>
      </w:tblGrid>
      <w:tr w:rsidR="008C6C66" w:rsidRPr="00566483" w14:paraId="3DBFE74F" w14:textId="77777777" w:rsidTr="002932A3">
        <w:trPr>
          <w:jc w:val="center"/>
        </w:trPr>
        <w:tc>
          <w:tcPr>
            <w:tcW w:w="9214" w:type="dxa"/>
            <w:shd w:val="clear" w:color="auto" w:fill="D9D9D9" w:themeFill="background1" w:themeFillShade="D9"/>
          </w:tcPr>
          <w:p w14:paraId="7B27B7B7" w14:textId="09B5D586" w:rsidR="008C6C66" w:rsidRPr="00566483" w:rsidRDefault="008C6C66" w:rsidP="00AA1C72">
            <w:pPr>
              <w:pStyle w:val="Heading1"/>
              <w:spacing w:before="0" w:after="0" w:line="276" w:lineRule="auto"/>
              <w:jc w:val="center"/>
              <w:rPr>
                <w:rFonts w:asciiTheme="minorHAnsi" w:hAnsiTheme="minorHAnsi" w:cstheme="minorHAnsi"/>
                <w:sz w:val="28"/>
                <w:szCs w:val="28"/>
                <w:bdr w:val="none" w:sz="0" w:space="0" w:color="auto"/>
              </w:rPr>
            </w:pPr>
            <w:bookmarkStart w:id="19" w:name="_Toc134622086"/>
            <w:bookmarkStart w:id="20" w:name="_Toc144114147"/>
            <w:r w:rsidRPr="00566483">
              <w:rPr>
                <w:rFonts w:asciiTheme="minorHAnsi" w:hAnsiTheme="minorHAnsi" w:cstheme="minorHAnsi"/>
                <w:sz w:val="28"/>
                <w:szCs w:val="28"/>
                <w:bdr w:val="none" w:sz="0" w:space="0" w:color="auto"/>
              </w:rPr>
              <w:t>A.1 Company Summary</w:t>
            </w:r>
            <w:bookmarkEnd w:id="19"/>
            <w:bookmarkEnd w:id="20"/>
          </w:p>
        </w:tc>
      </w:tr>
    </w:tbl>
    <w:p w14:paraId="645F7D05" w14:textId="77777777" w:rsidR="008C6C66" w:rsidRPr="00566483" w:rsidRDefault="008C6C66" w:rsidP="00975D70">
      <w:pPr>
        <w:spacing w:line="276" w:lineRule="auto"/>
        <w:rPr>
          <w:rFonts w:asciiTheme="minorHAnsi" w:hAnsiTheme="minorHAnsi" w:cstheme="minorHAnsi"/>
        </w:rPr>
      </w:pPr>
    </w:p>
    <w:p w14:paraId="6E640C0F" w14:textId="77777777" w:rsidR="0005140D" w:rsidRPr="00566483" w:rsidRDefault="0005140D" w:rsidP="74179520">
      <w:pPr>
        <w:spacing w:line="276" w:lineRule="auto"/>
        <w:jc w:val="both"/>
        <w:rPr>
          <w:rFonts w:asciiTheme="minorHAnsi" w:hAnsiTheme="minorHAnsi" w:cstheme="minorBidi"/>
          <w:sz w:val="22"/>
          <w:szCs w:val="22"/>
        </w:rPr>
      </w:pPr>
      <w:r w:rsidRPr="00566483">
        <w:rPr>
          <w:rFonts w:asciiTheme="minorHAnsi" w:hAnsiTheme="minorHAnsi" w:cstheme="minorBidi"/>
          <w:sz w:val="22"/>
          <w:szCs w:val="22"/>
        </w:rPr>
        <w:t>Please complete the following table(s) with your Company Summary.  If the Tenderer is a grouping, separate information must be completed for each group member.</w:t>
      </w:r>
    </w:p>
    <w:p w14:paraId="0F2F966A" w14:textId="77777777" w:rsidR="0005140D" w:rsidRPr="00566483" w:rsidRDefault="0005140D" w:rsidP="00975D70">
      <w:pPr>
        <w:spacing w:line="276" w:lineRule="auto"/>
        <w:rPr>
          <w:rFonts w:asciiTheme="minorHAnsi" w:hAnsiTheme="minorHAnsi" w:cstheme="minorHAnsi"/>
          <w:sz w:val="22"/>
          <w:szCs w:val="22"/>
        </w:rPr>
      </w:pPr>
    </w:p>
    <w:tbl>
      <w:tblPr>
        <w:tblW w:w="949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385623"/>
        <w:tblLook w:val="04A0" w:firstRow="1" w:lastRow="0" w:firstColumn="1" w:lastColumn="0" w:noHBand="0" w:noVBand="1"/>
      </w:tblPr>
      <w:tblGrid>
        <w:gridCol w:w="2575"/>
        <w:gridCol w:w="6918"/>
      </w:tblGrid>
      <w:tr w:rsidR="00E6151D" w:rsidRPr="00566483" w14:paraId="28EA91F2" w14:textId="77777777" w:rsidTr="00E6151D">
        <w:trPr>
          <w:jc w:val="center"/>
        </w:trPr>
        <w:tc>
          <w:tcPr>
            <w:tcW w:w="9493" w:type="dxa"/>
            <w:gridSpan w:val="2"/>
            <w:shd w:val="clear" w:color="auto" w:fill="D9D9D9" w:themeFill="background1" w:themeFillShade="D9"/>
          </w:tcPr>
          <w:p w14:paraId="2FAA0766" w14:textId="77777777" w:rsidR="0005140D" w:rsidRPr="00566483" w:rsidRDefault="0005140D" w:rsidP="00975D70">
            <w:pPr>
              <w:spacing w:line="276" w:lineRule="auto"/>
              <w:contextualSpacing/>
              <w:jc w:val="center"/>
              <w:rPr>
                <w:rFonts w:asciiTheme="minorHAnsi" w:hAnsiTheme="minorHAnsi" w:cstheme="minorHAnsi"/>
                <w:b/>
                <w:color w:val="2F5496" w:themeColor="accent1" w:themeShade="BF"/>
              </w:rPr>
            </w:pPr>
            <w:r w:rsidRPr="00566483">
              <w:rPr>
                <w:rFonts w:asciiTheme="minorHAnsi" w:hAnsiTheme="minorHAnsi" w:cstheme="minorHAnsi"/>
                <w:b/>
                <w:color w:val="2F5496" w:themeColor="accent1" w:themeShade="BF"/>
              </w:rPr>
              <w:t xml:space="preserve">A1.1 Company Summary </w:t>
            </w:r>
          </w:p>
        </w:tc>
      </w:tr>
      <w:tr w:rsidR="0005140D" w:rsidRPr="00566483" w14:paraId="3C2BAD71"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52"/>
          <w:jc w:val="center"/>
        </w:trPr>
        <w:tc>
          <w:tcPr>
            <w:tcW w:w="2575" w:type="dxa"/>
            <w:shd w:val="clear" w:color="auto" w:fill="DEEAF6"/>
          </w:tcPr>
          <w:p w14:paraId="49EDCC1A" w14:textId="4C4E36D9" w:rsidR="0005140D" w:rsidRPr="00566483" w:rsidRDefault="0005140D" w:rsidP="00975D70">
            <w:pPr>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Co</w:t>
            </w:r>
            <w:r w:rsidR="00470CE8" w:rsidRPr="00566483">
              <w:rPr>
                <w:rFonts w:asciiTheme="minorHAnsi" w:hAnsiTheme="minorHAnsi" w:cstheme="minorHAnsi"/>
                <w:b/>
                <w:color w:val="1F4E79"/>
                <w:sz w:val="22"/>
                <w:szCs w:val="22"/>
              </w:rPr>
              <w:t xml:space="preserve">mpany </w:t>
            </w:r>
            <w:r w:rsidRPr="00566483">
              <w:rPr>
                <w:rFonts w:asciiTheme="minorHAnsi" w:hAnsiTheme="minorHAnsi" w:cstheme="minorHAnsi"/>
                <w:b/>
                <w:color w:val="1F4E79"/>
                <w:sz w:val="22"/>
                <w:szCs w:val="22"/>
              </w:rPr>
              <w:t>Name</w:t>
            </w:r>
          </w:p>
        </w:tc>
        <w:tc>
          <w:tcPr>
            <w:tcW w:w="6918" w:type="dxa"/>
            <w:vAlign w:val="center"/>
          </w:tcPr>
          <w:p w14:paraId="42BBDD75"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56C51A12"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45"/>
          <w:jc w:val="center"/>
        </w:trPr>
        <w:tc>
          <w:tcPr>
            <w:tcW w:w="2575" w:type="dxa"/>
            <w:shd w:val="clear" w:color="auto" w:fill="DEEAF6"/>
          </w:tcPr>
          <w:p w14:paraId="72A99D04" w14:textId="77777777" w:rsidR="0005140D" w:rsidRPr="00566483" w:rsidRDefault="0005140D" w:rsidP="00975D70">
            <w:pPr>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Address</w:t>
            </w:r>
          </w:p>
        </w:tc>
        <w:tc>
          <w:tcPr>
            <w:tcW w:w="6918" w:type="dxa"/>
            <w:vAlign w:val="center"/>
          </w:tcPr>
          <w:p w14:paraId="6FF9A1E7"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13DE0243"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jc w:val="center"/>
        </w:trPr>
        <w:tc>
          <w:tcPr>
            <w:tcW w:w="2575" w:type="dxa"/>
            <w:shd w:val="clear" w:color="auto" w:fill="DEEAF6"/>
            <w:vAlign w:val="center"/>
          </w:tcPr>
          <w:p w14:paraId="628607D1"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Landline telephone number</w:t>
            </w:r>
          </w:p>
        </w:tc>
        <w:tc>
          <w:tcPr>
            <w:tcW w:w="6918" w:type="dxa"/>
            <w:vAlign w:val="center"/>
          </w:tcPr>
          <w:p w14:paraId="4AE6D09D"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237A9F05"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376"/>
          <w:jc w:val="center"/>
        </w:trPr>
        <w:tc>
          <w:tcPr>
            <w:tcW w:w="2575" w:type="dxa"/>
            <w:shd w:val="clear" w:color="auto" w:fill="DEEAF6"/>
            <w:vAlign w:val="center"/>
          </w:tcPr>
          <w:p w14:paraId="4709750B"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Mobile number</w:t>
            </w:r>
          </w:p>
        </w:tc>
        <w:tc>
          <w:tcPr>
            <w:tcW w:w="6918" w:type="dxa"/>
            <w:vAlign w:val="center"/>
          </w:tcPr>
          <w:p w14:paraId="50DC0362"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1F63B1F5"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jc w:val="center"/>
        </w:trPr>
        <w:tc>
          <w:tcPr>
            <w:tcW w:w="2575" w:type="dxa"/>
            <w:shd w:val="clear" w:color="auto" w:fill="DEEAF6"/>
            <w:vAlign w:val="center"/>
          </w:tcPr>
          <w:p w14:paraId="3233432E"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Out of hours contact telephone number</w:t>
            </w:r>
          </w:p>
        </w:tc>
        <w:tc>
          <w:tcPr>
            <w:tcW w:w="6918" w:type="dxa"/>
            <w:vAlign w:val="center"/>
          </w:tcPr>
          <w:p w14:paraId="73A516AC"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7799AA3C"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15"/>
          <w:jc w:val="center"/>
        </w:trPr>
        <w:tc>
          <w:tcPr>
            <w:tcW w:w="2575" w:type="dxa"/>
            <w:shd w:val="clear" w:color="auto" w:fill="DEEAF6"/>
            <w:vAlign w:val="center"/>
          </w:tcPr>
          <w:p w14:paraId="4EAEC604"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Email address</w:t>
            </w:r>
          </w:p>
        </w:tc>
        <w:tc>
          <w:tcPr>
            <w:tcW w:w="6918" w:type="dxa"/>
            <w:vAlign w:val="center"/>
          </w:tcPr>
          <w:p w14:paraId="21EF6245"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11DDDAFD"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15"/>
          <w:jc w:val="center"/>
        </w:trPr>
        <w:tc>
          <w:tcPr>
            <w:tcW w:w="9493" w:type="dxa"/>
            <w:gridSpan w:val="2"/>
            <w:shd w:val="clear" w:color="auto" w:fill="DEEAF6"/>
            <w:vAlign w:val="center"/>
          </w:tcPr>
          <w:p w14:paraId="5D24B056" w14:textId="77777777" w:rsidR="0005140D" w:rsidRPr="00566483" w:rsidRDefault="0005140D" w:rsidP="00975D70">
            <w:pPr>
              <w:spacing w:line="276" w:lineRule="auto"/>
              <w:rPr>
                <w:rFonts w:asciiTheme="minorHAnsi" w:hAnsiTheme="minorHAnsi" w:cstheme="minorHAnsi"/>
                <w:b/>
                <w:sz w:val="22"/>
                <w:szCs w:val="22"/>
              </w:rPr>
            </w:pPr>
            <w:r w:rsidRPr="00566483">
              <w:rPr>
                <w:rFonts w:asciiTheme="minorHAnsi" w:hAnsiTheme="minorHAnsi" w:cstheme="minorHAnsi"/>
                <w:b/>
                <w:bCs/>
                <w:sz w:val="22"/>
                <w:szCs w:val="22"/>
              </w:rPr>
              <w:t>Please provide a brief company profile including an organisation chart</w:t>
            </w:r>
          </w:p>
          <w:p w14:paraId="638DCCD9" w14:textId="77777777" w:rsidR="0005140D" w:rsidRPr="00566483" w:rsidRDefault="0005140D" w:rsidP="00975D70">
            <w:pPr>
              <w:spacing w:line="276" w:lineRule="auto"/>
              <w:rPr>
                <w:rFonts w:asciiTheme="minorHAnsi" w:hAnsiTheme="minorHAnsi" w:cstheme="minorHAnsi"/>
                <w:b/>
                <w:i/>
                <w:iCs/>
                <w:color w:val="FF0000"/>
                <w:sz w:val="22"/>
                <w:szCs w:val="22"/>
              </w:rPr>
            </w:pPr>
            <w:r w:rsidRPr="00566483">
              <w:rPr>
                <w:rFonts w:asciiTheme="minorHAnsi" w:hAnsiTheme="minorHAnsi" w:cstheme="minorHAnsi"/>
                <w:b/>
                <w:i/>
                <w:iCs/>
                <w:color w:val="FF0000"/>
                <w:sz w:val="22"/>
                <w:szCs w:val="22"/>
              </w:rPr>
              <w:t>(Please expand this box as necessary)</w:t>
            </w:r>
          </w:p>
          <w:p w14:paraId="49245501" w14:textId="77777777" w:rsidR="0005140D" w:rsidRPr="00566483" w:rsidRDefault="0005140D" w:rsidP="00975D70">
            <w:pPr>
              <w:spacing w:line="276" w:lineRule="auto"/>
              <w:rPr>
                <w:rFonts w:asciiTheme="minorHAnsi" w:hAnsiTheme="minorHAnsi" w:cstheme="minorHAnsi"/>
                <w:sz w:val="22"/>
                <w:szCs w:val="22"/>
              </w:rPr>
            </w:pPr>
          </w:p>
        </w:tc>
      </w:tr>
    </w:tbl>
    <w:p w14:paraId="0F7B1D6F" w14:textId="77777777" w:rsidR="00B70A79" w:rsidRPr="00566483" w:rsidRDefault="00B70A79" w:rsidP="00975D70">
      <w:pPr>
        <w:pStyle w:val="Header"/>
        <w:spacing w:line="276" w:lineRule="auto"/>
        <w:jc w:val="both"/>
        <w:rPr>
          <w:rFonts w:asciiTheme="minorHAnsi" w:hAnsiTheme="minorHAnsi" w:cstheme="minorHAnsi"/>
          <w:lang w:val="en-IE"/>
        </w:rPr>
      </w:pPr>
    </w:p>
    <w:p w14:paraId="75456DC6" w14:textId="77777777" w:rsidR="0005140D" w:rsidRPr="00566483" w:rsidRDefault="0005140D" w:rsidP="00975D70">
      <w:pPr>
        <w:pStyle w:val="Header"/>
        <w:spacing w:line="276" w:lineRule="auto"/>
        <w:jc w:val="both"/>
        <w:rPr>
          <w:rFonts w:asciiTheme="minorHAnsi" w:hAnsiTheme="minorHAnsi" w:cstheme="minorHAnsi"/>
          <w:lang w:val="en-IE"/>
        </w:rPr>
      </w:pPr>
    </w:p>
    <w:tbl>
      <w:tblPr>
        <w:tblW w:w="951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385623"/>
        <w:tblLook w:val="04A0" w:firstRow="1" w:lastRow="0" w:firstColumn="1" w:lastColumn="0" w:noHBand="0" w:noVBand="1"/>
      </w:tblPr>
      <w:tblGrid>
        <w:gridCol w:w="2659"/>
        <w:gridCol w:w="6859"/>
      </w:tblGrid>
      <w:tr w:rsidR="00E6151D" w:rsidRPr="00566483" w14:paraId="766F4299" w14:textId="77777777" w:rsidTr="00E6151D">
        <w:trPr>
          <w:trHeight w:val="334"/>
          <w:jc w:val="center"/>
        </w:trPr>
        <w:tc>
          <w:tcPr>
            <w:tcW w:w="9518" w:type="dxa"/>
            <w:gridSpan w:val="2"/>
            <w:shd w:val="clear" w:color="auto" w:fill="D9D9D9" w:themeFill="background1" w:themeFillShade="D9"/>
          </w:tcPr>
          <w:p w14:paraId="039140CA" w14:textId="77777777" w:rsidR="0005140D" w:rsidRPr="00566483" w:rsidRDefault="0005140D" w:rsidP="00975D70">
            <w:pPr>
              <w:spacing w:line="276" w:lineRule="auto"/>
              <w:contextualSpacing/>
              <w:jc w:val="center"/>
              <w:rPr>
                <w:rFonts w:asciiTheme="minorHAnsi" w:hAnsiTheme="minorHAnsi" w:cstheme="minorHAnsi"/>
                <w:b/>
                <w:color w:val="2F5496" w:themeColor="accent1" w:themeShade="BF"/>
              </w:rPr>
            </w:pPr>
            <w:r w:rsidRPr="00566483">
              <w:rPr>
                <w:rFonts w:asciiTheme="minorHAnsi" w:hAnsiTheme="minorHAnsi" w:cstheme="minorHAnsi"/>
                <w:b/>
                <w:color w:val="2F5496" w:themeColor="accent1" w:themeShade="BF"/>
              </w:rPr>
              <w:t>A1.2 Contact Person for the purposes of this Tender Competition</w:t>
            </w:r>
          </w:p>
        </w:tc>
      </w:tr>
      <w:tr w:rsidR="0005140D" w:rsidRPr="00566483" w14:paraId="64D9F241"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60"/>
          <w:jc w:val="center"/>
        </w:trPr>
        <w:tc>
          <w:tcPr>
            <w:tcW w:w="2659" w:type="dxa"/>
            <w:shd w:val="clear" w:color="auto" w:fill="DEEAF6"/>
          </w:tcPr>
          <w:p w14:paraId="255AD0C9" w14:textId="77777777" w:rsidR="0005140D" w:rsidRPr="00566483" w:rsidRDefault="0005140D" w:rsidP="00975D70">
            <w:pPr>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Contact Name</w:t>
            </w:r>
          </w:p>
        </w:tc>
        <w:tc>
          <w:tcPr>
            <w:tcW w:w="6859" w:type="dxa"/>
            <w:vAlign w:val="center"/>
          </w:tcPr>
          <w:p w14:paraId="28086365"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75B7E9CE"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243"/>
          <w:jc w:val="center"/>
        </w:trPr>
        <w:tc>
          <w:tcPr>
            <w:tcW w:w="2659" w:type="dxa"/>
            <w:shd w:val="clear" w:color="auto" w:fill="DEEAF6"/>
            <w:vAlign w:val="center"/>
          </w:tcPr>
          <w:p w14:paraId="182F9C48"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Landline telephone number</w:t>
            </w:r>
          </w:p>
        </w:tc>
        <w:tc>
          <w:tcPr>
            <w:tcW w:w="6859" w:type="dxa"/>
            <w:vAlign w:val="center"/>
          </w:tcPr>
          <w:p w14:paraId="758B2283"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428AD7AA"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381"/>
          <w:jc w:val="center"/>
        </w:trPr>
        <w:tc>
          <w:tcPr>
            <w:tcW w:w="2659" w:type="dxa"/>
            <w:tcBorders>
              <w:bottom w:val="single" w:sz="4" w:space="0" w:color="9CC2E5"/>
            </w:tcBorders>
            <w:shd w:val="clear" w:color="auto" w:fill="DEEAF6"/>
            <w:vAlign w:val="center"/>
          </w:tcPr>
          <w:p w14:paraId="2B918B88"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Mobile number</w:t>
            </w:r>
          </w:p>
        </w:tc>
        <w:tc>
          <w:tcPr>
            <w:tcW w:w="6859" w:type="dxa"/>
            <w:tcBorders>
              <w:bottom w:val="single" w:sz="4" w:space="0" w:color="9CC2E5"/>
            </w:tcBorders>
            <w:vAlign w:val="center"/>
          </w:tcPr>
          <w:p w14:paraId="09A2B873"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27698447" w14:textId="77777777" w:rsidTr="000514B4">
        <w:tblPrEx>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shd w:val="clear" w:color="auto" w:fill="auto"/>
          <w:tblLook w:val="0000" w:firstRow="0" w:lastRow="0" w:firstColumn="0" w:lastColumn="0" w:noHBand="0" w:noVBand="0"/>
        </w:tblPrEx>
        <w:trPr>
          <w:trHeight w:val="522"/>
          <w:jc w:val="center"/>
        </w:trPr>
        <w:tc>
          <w:tcPr>
            <w:tcW w:w="2659" w:type="dxa"/>
            <w:tcBorders>
              <w:bottom w:val="single" w:sz="4" w:space="0" w:color="auto"/>
            </w:tcBorders>
            <w:shd w:val="clear" w:color="auto" w:fill="DEEAF6"/>
            <w:vAlign w:val="center"/>
          </w:tcPr>
          <w:p w14:paraId="63805DF6" w14:textId="77777777" w:rsidR="0005140D" w:rsidRPr="00566483" w:rsidRDefault="0005140D" w:rsidP="00975D70">
            <w:pPr>
              <w:tabs>
                <w:tab w:val="left" w:pos="2694"/>
                <w:tab w:val="center" w:pos="4153"/>
                <w:tab w:val="left" w:pos="6120"/>
                <w:tab w:val="left" w:pos="7920"/>
                <w:tab w:val="right" w:pos="8306"/>
              </w:tabs>
              <w:spacing w:line="276" w:lineRule="auto"/>
              <w:rPr>
                <w:rFonts w:asciiTheme="minorHAnsi" w:hAnsiTheme="minorHAnsi" w:cstheme="minorHAnsi"/>
                <w:b/>
                <w:color w:val="1F4E79"/>
                <w:sz w:val="22"/>
                <w:szCs w:val="22"/>
              </w:rPr>
            </w:pPr>
            <w:r w:rsidRPr="00566483">
              <w:rPr>
                <w:rFonts w:asciiTheme="minorHAnsi" w:hAnsiTheme="minorHAnsi" w:cstheme="minorHAnsi"/>
                <w:b/>
                <w:color w:val="1F4E79"/>
                <w:sz w:val="22"/>
                <w:szCs w:val="22"/>
              </w:rPr>
              <w:t>Email address</w:t>
            </w:r>
          </w:p>
        </w:tc>
        <w:tc>
          <w:tcPr>
            <w:tcW w:w="6859" w:type="dxa"/>
            <w:tcBorders>
              <w:bottom w:val="single" w:sz="4" w:space="0" w:color="auto"/>
            </w:tcBorders>
            <w:vAlign w:val="center"/>
          </w:tcPr>
          <w:p w14:paraId="4EA191F7" w14:textId="77777777" w:rsidR="0005140D" w:rsidRPr="00566483" w:rsidRDefault="0005140D" w:rsidP="00975D70">
            <w:pPr>
              <w:spacing w:line="276" w:lineRule="auto"/>
              <w:rPr>
                <w:rFonts w:asciiTheme="minorHAnsi" w:hAnsiTheme="minorHAnsi" w:cstheme="minorHAnsi"/>
                <w:sz w:val="22"/>
                <w:szCs w:val="22"/>
              </w:rPr>
            </w:pPr>
          </w:p>
        </w:tc>
      </w:tr>
    </w:tbl>
    <w:p w14:paraId="16045F94" w14:textId="77777777" w:rsidR="0005140D" w:rsidRPr="00566483" w:rsidRDefault="0005140D" w:rsidP="00975D70">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HAnsi"/>
          <w:kern w:val="0"/>
          <w:sz w:val="20"/>
        </w:rPr>
      </w:pPr>
    </w:p>
    <w:tbl>
      <w:tblPr>
        <w:tblW w:w="9214" w:type="dxa"/>
        <w:jc w:val="center"/>
        <w:shd w:val="clear" w:color="auto" w:fill="385623"/>
        <w:tblLook w:val="04A0" w:firstRow="1" w:lastRow="0" w:firstColumn="1" w:lastColumn="0" w:noHBand="0" w:noVBand="1"/>
      </w:tblPr>
      <w:tblGrid>
        <w:gridCol w:w="9214"/>
      </w:tblGrid>
      <w:tr w:rsidR="008C6C66" w:rsidRPr="00566483" w14:paraId="16EE5123" w14:textId="77777777" w:rsidTr="002932A3">
        <w:trPr>
          <w:jc w:val="center"/>
        </w:trPr>
        <w:tc>
          <w:tcPr>
            <w:tcW w:w="9214" w:type="dxa"/>
            <w:shd w:val="clear" w:color="auto" w:fill="D9D9D9" w:themeFill="background1" w:themeFillShade="D9"/>
          </w:tcPr>
          <w:p w14:paraId="272A2586" w14:textId="028AA11D" w:rsidR="008C6C66" w:rsidRPr="00566483" w:rsidRDefault="008C6C66" w:rsidP="00347B21">
            <w:pPr>
              <w:pStyle w:val="Heading1"/>
              <w:spacing w:before="0" w:after="0" w:line="276" w:lineRule="auto"/>
              <w:jc w:val="center"/>
              <w:rPr>
                <w:rFonts w:asciiTheme="minorHAnsi" w:hAnsiTheme="minorHAnsi" w:cstheme="minorHAnsi"/>
                <w:sz w:val="28"/>
                <w:szCs w:val="28"/>
                <w:bdr w:val="none" w:sz="0" w:space="0" w:color="auto"/>
              </w:rPr>
            </w:pPr>
            <w:bookmarkStart w:id="21" w:name="_Toc134622087"/>
            <w:bookmarkStart w:id="22" w:name="_Toc144114148"/>
            <w:r w:rsidRPr="00566483">
              <w:rPr>
                <w:rFonts w:asciiTheme="minorHAnsi" w:hAnsiTheme="minorHAnsi" w:cstheme="minorHAnsi"/>
                <w:sz w:val="28"/>
                <w:szCs w:val="28"/>
                <w:bdr w:val="none" w:sz="0" w:space="0" w:color="auto"/>
              </w:rPr>
              <w:t>A.2 Financial Capacity</w:t>
            </w:r>
            <w:bookmarkEnd w:id="21"/>
            <w:bookmarkEnd w:id="22"/>
          </w:p>
        </w:tc>
      </w:tr>
    </w:tbl>
    <w:p w14:paraId="5D82584D" w14:textId="77777777" w:rsidR="0005140D" w:rsidRPr="00566483" w:rsidRDefault="0005140D" w:rsidP="00975D70">
      <w:pPr>
        <w:spacing w:line="276" w:lineRule="auto"/>
        <w:rPr>
          <w:rFonts w:asciiTheme="minorHAnsi" w:hAnsiTheme="minorHAnsi" w:cstheme="minorHAnsi"/>
        </w:rPr>
      </w:pPr>
    </w:p>
    <w:p w14:paraId="6C82724A" w14:textId="77777777" w:rsidR="0005140D" w:rsidRPr="00566483" w:rsidRDefault="0005140D" w:rsidP="00975D70">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HAnsi"/>
        </w:rPr>
      </w:pPr>
      <w:r w:rsidRPr="00566483">
        <w:rPr>
          <w:rFonts w:asciiTheme="minorHAnsi" w:hAnsiTheme="minorHAnsi" w:cstheme="minorHAnsi"/>
        </w:rPr>
        <w:t>Please note the minimum insurance levels below and complete the table with the requested information.</w:t>
      </w:r>
    </w:p>
    <w:p w14:paraId="6367656F" w14:textId="77777777" w:rsidR="0005140D" w:rsidRPr="00566483" w:rsidRDefault="0005140D" w:rsidP="00975D70">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HAnsi"/>
          <w:kern w:val="0"/>
          <w:sz w:val="20"/>
        </w:rPr>
      </w:pPr>
    </w:p>
    <w:tbl>
      <w:tblPr>
        <w:tblW w:w="906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85"/>
        <w:gridCol w:w="456"/>
        <w:gridCol w:w="585"/>
        <w:gridCol w:w="1007"/>
        <w:gridCol w:w="1598"/>
        <w:gridCol w:w="1289"/>
        <w:gridCol w:w="921"/>
        <w:gridCol w:w="2126"/>
      </w:tblGrid>
      <w:tr w:rsidR="00975769" w:rsidRPr="00566483" w14:paraId="20B8BDEA" w14:textId="77777777" w:rsidTr="554EF088">
        <w:trPr>
          <w:trHeight w:val="402"/>
          <w:jc w:val="center"/>
        </w:trPr>
        <w:tc>
          <w:tcPr>
            <w:tcW w:w="1612" w:type="dxa"/>
            <w:gridSpan w:val="2"/>
            <w:shd w:val="clear" w:color="auto" w:fill="8EAADB" w:themeFill="accent1" w:themeFillTint="99"/>
          </w:tcPr>
          <w:p w14:paraId="5B9F6742" w14:textId="77777777" w:rsidR="00975769" w:rsidRPr="00566483" w:rsidRDefault="00975769">
            <w:pPr>
              <w:shd w:val="clear" w:color="auto" w:fill="8EAADB" w:themeFill="accent1" w:themeFillTint="99"/>
              <w:spacing w:line="276" w:lineRule="auto"/>
              <w:jc w:val="center"/>
              <w:rPr>
                <w:rFonts w:asciiTheme="minorHAnsi" w:hAnsiTheme="minorHAnsi" w:cstheme="minorHAnsi"/>
                <w:b/>
                <w:color w:val="FFFFFF"/>
                <w:u w:val="single"/>
              </w:rPr>
            </w:pPr>
            <w:r w:rsidRPr="00566483">
              <w:rPr>
                <w:rFonts w:asciiTheme="minorHAnsi" w:hAnsiTheme="minorHAnsi" w:cstheme="minorHAnsi"/>
                <w:b/>
                <w:u w:val="single"/>
              </w:rPr>
              <w:t>A2.1</w:t>
            </w:r>
          </w:p>
        </w:tc>
        <w:tc>
          <w:tcPr>
            <w:tcW w:w="1630" w:type="dxa"/>
            <w:gridSpan w:val="2"/>
            <w:shd w:val="clear" w:color="auto" w:fill="8EAADB" w:themeFill="accent1" w:themeFillTint="99"/>
          </w:tcPr>
          <w:p w14:paraId="0D4939E7" w14:textId="77777777" w:rsidR="00975769" w:rsidRPr="00566483" w:rsidRDefault="00975769">
            <w:pPr>
              <w:spacing w:line="276" w:lineRule="auto"/>
              <w:jc w:val="center"/>
              <w:rPr>
                <w:rFonts w:asciiTheme="minorHAnsi" w:hAnsiTheme="minorHAnsi" w:cstheme="minorHAnsi"/>
                <w:b/>
                <w:color w:val="000000" w:themeColor="text1"/>
              </w:rPr>
            </w:pPr>
            <w:r w:rsidRPr="00566483">
              <w:rPr>
                <w:rFonts w:asciiTheme="minorHAnsi" w:hAnsiTheme="minorHAnsi" w:cstheme="minorHAnsi"/>
                <w:b/>
                <w:color w:val="000000" w:themeColor="text1"/>
              </w:rPr>
              <w:t>Employer Liability</w:t>
            </w:r>
          </w:p>
        </w:tc>
        <w:tc>
          <w:tcPr>
            <w:tcW w:w="1665" w:type="dxa"/>
            <w:shd w:val="clear" w:color="auto" w:fill="8EAADB" w:themeFill="accent1" w:themeFillTint="99"/>
          </w:tcPr>
          <w:p w14:paraId="4D3F0E1C" w14:textId="77777777" w:rsidR="00975769" w:rsidRPr="00566483" w:rsidRDefault="00975769">
            <w:pPr>
              <w:spacing w:line="276" w:lineRule="auto"/>
              <w:jc w:val="center"/>
              <w:rPr>
                <w:rFonts w:asciiTheme="minorHAnsi" w:hAnsiTheme="minorHAnsi" w:cstheme="minorHAnsi"/>
                <w:b/>
                <w:color w:val="000000" w:themeColor="text1"/>
              </w:rPr>
            </w:pPr>
            <w:r w:rsidRPr="00566483">
              <w:rPr>
                <w:rFonts w:asciiTheme="minorHAnsi" w:hAnsiTheme="minorHAnsi" w:cstheme="minorHAnsi"/>
                <w:b/>
                <w:color w:val="000000" w:themeColor="text1"/>
              </w:rPr>
              <w:t>Public Liability</w:t>
            </w:r>
          </w:p>
        </w:tc>
        <w:tc>
          <w:tcPr>
            <w:tcW w:w="1844" w:type="dxa"/>
            <w:gridSpan w:val="2"/>
            <w:shd w:val="clear" w:color="auto" w:fill="8EAADB" w:themeFill="accent1" w:themeFillTint="99"/>
          </w:tcPr>
          <w:p w14:paraId="070D350C" w14:textId="75F4DF11" w:rsidR="00975769" w:rsidRPr="00566483" w:rsidRDefault="40ECD5BF" w:rsidP="337E083A">
            <w:pPr>
              <w:spacing w:line="276" w:lineRule="auto"/>
              <w:jc w:val="center"/>
            </w:pPr>
            <w:r w:rsidRPr="00566483">
              <w:rPr>
                <w:rFonts w:asciiTheme="minorHAnsi" w:hAnsiTheme="minorHAnsi" w:cstheme="minorBidi"/>
                <w:b/>
                <w:bCs/>
                <w:color w:val="000000" w:themeColor="text1"/>
              </w:rPr>
              <w:t>Product Liability</w:t>
            </w:r>
          </w:p>
        </w:tc>
        <w:tc>
          <w:tcPr>
            <w:tcW w:w="2316" w:type="dxa"/>
            <w:shd w:val="clear" w:color="auto" w:fill="8EAADB" w:themeFill="accent1" w:themeFillTint="99"/>
          </w:tcPr>
          <w:p w14:paraId="63946CE2" w14:textId="2A022C44" w:rsidR="720A8A0E" w:rsidRPr="00566483" w:rsidRDefault="720A8A0E" w:rsidP="554EF088">
            <w:pPr>
              <w:spacing w:line="276" w:lineRule="auto"/>
              <w:jc w:val="center"/>
              <w:rPr>
                <w:rFonts w:ascii="Calibri" w:hAnsi="Calibri" w:cs="Calibri"/>
                <w:b/>
                <w:bCs/>
              </w:rPr>
            </w:pPr>
            <w:r w:rsidRPr="00566483">
              <w:rPr>
                <w:rFonts w:asciiTheme="minorHAnsi" w:hAnsiTheme="minorHAnsi" w:cstheme="minorBidi"/>
                <w:b/>
                <w:bCs/>
                <w:color w:val="000000" w:themeColor="text1"/>
              </w:rPr>
              <w:t xml:space="preserve">Motor </w:t>
            </w:r>
            <w:r w:rsidR="02DEC39E" w:rsidRPr="00566483">
              <w:rPr>
                <w:rFonts w:asciiTheme="minorHAnsi" w:hAnsiTheme="minorHAnsi" w:cstheme="minorBidi"/>
                <w:b/>
                <w:bCs/>
                <w:color w:val="000000" w:themeColor="text1"/>
              </w:rPr>
              <w:t>- TPPD</w:t>
            </w:r>
            <w:r w:rsidRPr="00566483">
              <w:rPr>
                <w:rFonts w:asciiTheme="minorHAnsi" w:hAnsiTheme="minorHAnsi" w:cstheme="minorBidi"/>
                <w:b/>
                <w:bCs/>
                <w:color w:val="000000" w:themeColor="text1"/>
              </w:rPr>
              <w:t xml:space="preserve"> </w:t>
            </w:r>
          </w:p>
          <w:p w14:paraId="160B7491" w14:textId="68406D31" w:rsidR="37038F82" w:rsidRPr="00566483" w:rsidRDefault="37038F82" w:rsidP="554EF088">
            <w:pPr>
              <w:spacing w:line="276" w:lineRule="auto"/>
              <w:jc w:val="center"/>
              <w:rPr>
                <w:rFonts w:ascii="Calibri" w:hAnsi="Calibri" w:cs="Calibri"/>
                <w:b/>
                <w:bCs/>
              </w:rPr>
            </w:pPr>
            <w:r w:rsidRPr="00566483">
              <w:rPr>
                <w:rFonts w:asciiTheme="minorHAnsi" w:hAnsiTheme="minorHAnsi" w:cstheme="minorBidi"/>
                <w:b/>
                <w:bCs/>
                <w:color w:val="000000" w:themeColor="text1"/>
              </w:rPr>
              <w:t>(</w:t>
            </w:r>
            <w:r w:rsidRPr="00566483">
              <w:rPr>
                <w:rFonts w:ascii="Calibri" w:hAnsi="Calibri" w:cs="Calibri"/>
                <w:b/>
                <w:bCs/>
              </w:rPr>
              <w:t>Third Party Property Damage</w:t>
            </w:r>
            <w:r w:rsidR="1410737A" w:rsidRPr="00566483">
              <w:rPr>
                <w:rFonts w:ascii="Calibri" w:hAnsi="Calibri" w:cs="Calibri"/>
                <w:b/>
                <w:bCs/>
              </w:rPr>
              <w:t xml:space="preserve"> </w:t>
            </w:r>
            <w:r w:rsidRPr="00566483">
              <w:rPr>
                <w:rFonts w:ascii="Calibri" w:hAnsi="Calibri" w:cs="Calibri"/>
                <w:b/>
                <w:bCs/>
              </w:rPr>
              <w:t>)</w:t>
            </w:r>
          </w:p>
        </w:tc>
      </w:tr>
      <w:tr w:rsidR="00975769" w:rsidRPr="00566483" w14:paraId="35E371C6" w14:textId="77777777" w:rsidTr="554EF088">
        <w:trPr>
          <w:trHeight w:val="328"/>
          <w:jc w:val="center"/>
        </w:trPr>
        <w:tc>
          <w:tcPr>
            <w:tcW w:w="1612" w:type="dxa"/>
            <w:gridSpan w:val="2"/>
            <w:shd w:val="clear" w:color="auto" w:fill="8EAADB" w:themeFill="accent1" w:themeFillTint="99"/>
            <w:vAlign w:val="center"/>
          </w:tcPr>
          <w:p w14:paraId="6A5A8875" w14:textId="77777777" w:rsidR="00975769" w:rsidRPr="00566483" w:rsidRDefault="59E2D7ED" w:rsidP="337E083A">
            <w:pPr>
              <w:spacing w:line="276" w:lineRule="auto"/>
              <w:jc w:val="center"/>
              <w:rPr>
                <w:rFonts w:asciiTheme="minorHAnsi" w:hAnsiTheme="minorHAnsi" w:cstheme="minorBidi"/>
                <w:b/>
                <w:bCs/>
              </w:rPr>
            </w:pPr>
            <w:r w:rsidRPr="00566483">
              <w:rPr>
                <w:rFonts w:asciiTheme="minorHAnsi" w:hAnsiTheme="minorHAnsi" w:cstheme="minorBidi"/>
                <w:b/>
                <w:bCs/>
              </w:rPr>
              <w:t xml:space="preserve">Minimum Limit of Indemnity </w:t>
            </w:r>
          </w:p>
        </w:tc>
        <w:tc>
          <w:tcPr>
            <w:tcW w:w="1630" w:type="dxa"/>
            <w:gridSpan w:val="2"/>
            <w:vAlign w:val="center"/>
          </w:tcPr>
          <w:p w14:paraId="2E31D12A" w14:textId="77777777" w:rsidR="00975769" w:rsidRPr="00566483" w:rsidRDefault="00975769">
            <w:pPr>
              <w:spacing w:line="276" w:lineRule="auto"/>
              <w:jc w:val="center"/>
              <w:rPr>
                <w:rFonts w:asciiTheme="minorHAnsi" w:hAnsiTheme="minorHAnsi" w:cstheme="minorHAnsi"/>
              </w:rPr>
            </w:pPr>
            <w:r w:rsidRPr="00566483">
              <w:rPr>
                <w:rFonts w:asciiTheme="minorHAnsi" w:hAnsiTheme="minorHAnsi" w:cstheme="minorHAnsi"/>
              </w:rPr>
              <w:t>€13,000,000</w:t>
            </w:r>
          </w:p>
        </w:tc>
        <w:tc>
          <w:tcPr>
            <w:tcW w:w="1665" w:type="dxa"/>
            <w:vAlign w:val="center"/>
          </w:tcPr>
          <w:p w14:paraId="4831F7DF" w14:textId="77777777" w:rsidR="00975769" w:rsidRPr="00566483" w:rsidRDefault="00975769">
            <w:pPr>
              <w:spacing w:line="276" w:lineRule="auto"/>
              <w:jc w:val="center"/>
              <w:rPr>
                <w:rFonts w:asciiTheme="minorHAnsi" w:hAnsiTheme="minorHAnsi" w:cstheme="minorHAnsi"/>
              </w:rPr>
            </w:pPr>
            <w:r w:rsidRPr="00566483">
              <w:rPr>
                <w:rFonts w:asciiTheme="minorHAnsi" w:hAnsiTheme="minorHAnsi" w:cstheme="minorHAnsi"/>
              </w:rPr>
              <w:t>€6,500,000</w:t>
            </w:r>
          </w:p>
        </w:tc>
        <w:tc>
          <w:tcPr>
            <w:tcW w:w="1844" w:type="dxa"/>
            <w:gridSpan w:val="2"/>
            <w:vAlign w:val="center"/>
          </w:tcPr>
          <w:p w14:paraId="3FFF0805" w14:textId="10D0502D" w:rsidR="00975769" w:rsidRPr="00566483" w:rsidRDefault="00975769" w:rsidP="337E083A">
            <w:pPr>
              <w:spacing w:line="276" w:lineRule="auto"/>
              <w:jc w:val="center"/>
              <w:rPr>
                <w:rFonts w:asciiTheme="minorHAnsi" w:hAnsiTheme="minorHAnsi" w:cstheme="minorBidi"/>
              </w:rPr>
            </w:pPr>
            <w:r w:rsidRPr="00566483">
              <w:rPr>
                <w:rFonts w:asciiTheme="minorHAnsi" w:hAnsiTheme="minorHAnsi" w:cstheme="minorBidi"/>
              </w:rPr>
              <w:t>€</w:t>
            </w:r>
            <w:r w:rsidR="6F8E69A7" w:rsidRPr="00566483">
              <w:rPr>
                <w:rFonts w:asciiTheme="minorHAnsi" w:hAnsiTheme="minorHAnsi" w:cstheme="minorBidi"/>
              </w:rPr>
              <w:t>6</w:t>
            </w:r>
            <w:r w:rsidRPr="00566483">
              <w:rPr>
                <w:rFonts w:asciiTheme="minorHAnsi" w:hAnsiTheme="minorHAnsi" w:cstheme="minorBidi"/>
              </w:rPr>
              <w:t>,</w:t>
            </w:r>
            <w:r w:rsidR="00CB7FB5" w:rsidRPr="00566483">
              <w:rPr>
                <w:rFonts w:asciiTheme="minorHAnsi" w:hAnsiTheme="minorHAnsi" w:cstheme="minorBidi"/>
              </w:rPr>
              <w:t>5</w:t>
            </w:r>
            <w:r w:rsidRPr="00566483">
              <w:rPr>
                <w:rFonts w:asciiTheme="minorHAnsi" w:hAnsiTheme="minorHAnsi" w:cstheme="minorBidi"/>
              </w:rPr>
              <w:t>00,000</w:t>
            </w:r>
          </w:p>
        </w:tc>
        <w:tc>
          <w:tcPr>
            <w:tcW w:w="2316" w:type="dxa"/>
            <w:vAlign w:val="center"/>
          </w:tcPr>
          <w:p w14:paraId="22052902" w14:textId="72CF55E6" w:rsidR="0718941C" w:rsidRPr="00566483" w:rsidRDefault="0718941C" w:rsidP="554EF088">
            <w:pPr>
              <w:spacing w:line="276" w:lineRule="auto"/>
              <w:jc w:val="center"/>
              <w:rPr>
                <w:rFonts w:asciiTheme="minorHAnsi" w:hAnsiTheme="minorHAnsi" w:cstheme="minorBidi"/>
              </w:rPr>
            </w:pPr>
            <w:r w:rsidRPr="00566483">
              <w:rPr>
                <w:rFonts w:asciiTheme="minorHAnsi" w:hAnsiTheme="minorHAnsi" w:cstheme="minorBidi"/>
              </w:rPr>
              <w:t>€1,300,000</w:t>
            </w:r>
          </w:p>
        </w:tc>
      </w:tr>
      <w:tr w:rsidR="00975769" w:rsidRPr="00566483" w14:paraId="4E36B0F5" w14:textId="77777777" w:rsidTr="554EF088">
        <w:trPr>
          <w:trHeight w:val="549"/>
          <w:jc w:val="center"/>
        </w:trPr>
        <w:tc>
          <w:tcPr>
            <w:tcW w:w="9067" w:type="dxa"/>
            <w:gridSpan w:val="8"/>
            <w:shd w:val="clear" w:color="auto" w:fill="92D050"/>
            <w:vAlign w:val="center"/>
          </w:tcPr>
          <w:p w14:paraId="7190771E" w14:textId="77777777" w:rsidR="00975769" w:rsidRPr="00566483" w:rsidRDefault="00975769">
            <w:pPr>
              <w:shd w:val="clear" w:color="auto" w:fill="92D050"/>
              <w:spacing w:line="276" w:lineRule="auto"/>
              <w:jc w:val="center"/>
              <w:rPr>
                <w:rFonts w:asciiTheme="minorHAnsi" w:eastAsia="Calibri" w:hAnsiTheme="minorHAnsi" w:cstheme="minorHAnsi"/>
                <w:b/>
                <w:bCs/>
                <w:color w:val="000000" w:themeColor="text1"/>
              </w:rPr>
            </w:pPr>
            <w:r w:rsidRPr="00566483">
              <w:rPr>
                <w:rFonts w:asciiTheme="minorHAnsi" w:eastAsia="Calibri" w:hAnsiTheme="minorHAnsi" w:cstheme="minorHAnsi"/>
                <w:b/>
                <w:bCs/>
                <w:color w:val="000000" w:themeColor="text1"/>
              </w:rPr>
              <w:t xml:space="preserve">Please confirm below the levels of insurance that you have in place. Please include your insurance certificates in your submission. </w:t>
            </w:r>
          </w:p>
        </w:tc>
      </w:tr>
      <w:tr w:rsidR="00975769" w:rsidRPr="00566483" w14:paraId="1AC86130" w14:textId="77777777" w:rsidTr="554EF088">
        <w:trPr>
          <w:trHeight w:val="549"/>
          <w:jc w:val="center"/>
        </w:trPr>
        <w:tc>
          <w:tcPr>
            <w:tcW w:w="2197" w:type="dxa"/>
            <w:gridSpan w:val="3"/>
            <w:shd w:val="clear" w:color="auto" w:fill="D9D9D9" w:themeFill="background1" w:themeFillShade="D9"/>
            <w:vAlign w:val="center"/>
          </w:tcPr>
          <w:p w14:paraId="232F98F9"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Insurance Type</w:t>
            </w:r>
          </w:p>
        </w:tc>
        <w:tc>
          <w:tcPr>
            <w:tcW w:w="2710" w:type="dxa"/>
            <w:gridSpan w:val="2"/>
            <w:shd w:val="clear" w:color="auto" w:fill="D9D9D9" w:themeFill="background1" w:themeFillShade="D9"/>
            <w:vAlign w:val="center"/>
          </w:tcPr>
          <w:p w14:paraId="740C467F"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Level in Place</w:t>
            </w:r>
          </w:p>
        </w:tc>
        <w:tc>
          <w:tcPr>
            <w:tcW w:w="4160" w:type="dxa"/>
            <w:gridSpan w:val="3"/>
            <w:shd w:val="clear" w:color="auto" w:fill="D9D9D9" w:themeFill="background1" w:themeFillShade="D9"/>
            <w:vAlign w:val="center"/>
          </w:tcPr>
          <w:p w14:paraId="15F95F44"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Details of Any Excess</w:t>
            </w:r>
          </w:p>
        </w:tc>
      </w:tr>
      <w:tr w:rsidR="00975769" w:rsidRPr="00566483" w14:paraId="59F0BFBB" w14:textId="77777777" w:rsidTr="554EF088">
        <w:trPr>
          <w:trHeight w:val="459"/>
          <w:jc w:val="center"/>
        </w:trPr>
        <w:tc>
          <w:tcPr>
            <w:tcW w:w="2197" w:type="dxa"/>
            <w:gridSpan w:val="3"/>
            <w:shd w:val="clear" w:color="auto" w:fill="FAF9F9"/>
            <w:vAlign w:val="center"/>
          </w:tcPr>
          <w:p w14:paraId="14452BBB"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Employers Liability</w:t>
            </w:r>
          </w:p>
        </w:tc>
        <w:tc>
          <w:tcPr>
            <w:tcW w:w="2710" w:type="dxa"/>
            <w:gridSpan w:val="2"/>
            <w:shd w:val="clear" w:color="auto" w:fill="FFFFFF" w:themeFill="background1"/>
            <w:vAlign w:val="center"/>
          </w:tcPr>
          <w:p w14:paraId="3CAB6EBD" w14:textId="77777777" w:rsidR="00975769" w:rsidRPr="00566483" w:rsidRDefault="00975769">
            <w:pPr>
              <w:spacing w:line="276" w:lineRule="auto"/>
              <w:rPr>
                <w:rFonts w:asciiTheme="minorHAnsi" w:eastAsia="Calibri" w:hAnsiTheme="minorHAnsi" w:cstheme="minorHAnsi"/>
                <w:color w:val="000000" w:themeColor="text1"/>
                <w:sz w:val="20"/>
                <w:szCs w:val="20"/>
              </w:rPr>
            </w:pPr>
          </w:p>
        </w:tc>
        <w:tc>
          <w:tcPr>
            <w:tcW w:w="4160" w:type="dxa"/>
            <w:gridSpan w:val="3"/>
            <w:shd w:val="clear" w:color="auto" w:fill="FFFFFF" w:themeFill="background1"/>
            <w:vAlign w:val="center"/>
          </w:tcPr>
          <w:p w14:paraId="17C41F48" w14:textId="77777777" w:rsidR="00975769" w:rsidRPr="00566483" w:rsidRDefault="00975769">
            <w:pPr>
              <w:spacing w:line="276" w:lineRule="auto"/>
              <w:rPr>
                <w:rFonts w:asciiTheme="minorHAnsi" w:eastAsia="Calibri" w:hAnsiTheme="minorHAnsi" w:cstheme="minorHAnsi"/>
                <w:color w:val="000000" w:themeColor="text1"/>
                <w:szCs w:val="22"/>
              </w:rPr>
            </w:pPr>
          </w:p>
        </w:tc>
      </w:tr>
      <w:tr w:rsidR="00975769" w:rsidRPr="00566483" w14:paraId="3118A887" w14:textId="77777777" w:rsidTr="554EF088">
        <w:trPr>
          <w:trHeight w:val="520"/>
          <w:jc w:val="center"/>
        </w:trPr>
        <w:tc>
          <w:tcPr>
            <w:tcW w:w="2197" w:type="dxa"/>
            <w:gridSpan w:val="3"/>
            <w:shd w:val="clear" w:color="auto" w:fill="FAF9F9"/>
            <w:vAlign w:val="center"/>
          </w:tcPr>
          <w:p w14:paraId="03F85A14"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Public Liability</w:t>
            </w:r>
          </w:p>
        </w:tc>
        <w:tc>
          <w:tcPr>
            <w:tcW w:w="2710" w:type="dxa"/>
            <w:gridSpan w:val="2"/>
            <w:shd w:val="clear" w:color="auto" w:fill="FFFFFF" w:themeFill="background1"/>
            <w:vAlign w:val="center"/>
          </w:tcPr>
          <w:p w14:paraId="69A46F61" w14:textId="77777777" w:rsidR="00975769" w:rsidRPr="00566483" w:rsidRDefault="00975769">
            <w:pPr>
              <w:spacing w:line="276" w:lineRule="auto"/>
              <w:rPr>
                <w:rFonts w:asciiTheme="minorHAnsi" w:eastAsia="Calibri" w:hAnsiTheme="minorHAnsi" w:cstheme="minorHAnsi"/>
                <w:color w:val="000000" w:themeColor="text1"/>
                <w:sz w:val="20"/>
                <w:szCs w:val="20"/>
              </w:rPr>
            </w:pPr>
          </w:p>
        </w:tc>
        <w:tc>
          <w:tcPr>
            <w:tcW w:w="4160" w:type="dxa"/>
            <w:gridSpan w:val="3"/>
            <w:shd w:val="clear" w:color="auto" w:fill="FFFFFF" w:themeFill="background1"/>
            <w:vAlign w:val="center"/>
          </w:tcPr>
          <w:p w14:paraId="6451CC54" w14:textId="77777777" w:rsidR="00975769" w:rsidRPr="00566483" w:rsidRDefault="00975769">
            <w:pPr>
              <w:spacing w:line="276" w:lineRule="auto"/>
              <w:rPr>
                <w:rFonts w:asciiTheme="minorHAnsi" w:eastAsia="Calibri" w:hAnsiTheme="minorHAnsi" w:cstheme="minorHAnsi"/>
                <w:color w:val="000000" w:themeColor="text1"/>
                <w:szCs w:val="22"/>
              </w:rPr>
            </w:pPr>
          </w:p>
        </w:tc>
      </w:tr>
      <w:tr w:rsidR="00975769" w:rsidRPr="00566483" w14:paraId="12F3D4BC" w14:textId="77777777" w:rsidTr="554EF088">
        <w:trPr>
          <w:trHeight w:val="520"/>
          <w:jc w:val="center"/>
        </w:trPr>
        <w:tc>
          <w:tcPr>
            <w:tcW w:w="2197" w:type="dxa"/>
            <w:gridSpan w:val="3"/>
            <w:shd w:val="clear" w:color="auto" w:fill="FAF9F9"/>
            <w:vAlign w:val="center"/>
          </w:tcPr>
          <w:p w14:paraId="1A06201B" w14:textId="77777777" w:rsidR="00975769" w:rsidRPr="00566483" w:rsidRDefault="00975769">
            <w:pPr>
              <w:spacing w:line="276" w:lineRule="auto"/>
              <w:rPr>
                <w:rFonts w:asciiTheme="minorHAnsi" w:eastAsia="Calibri" w:hAnsiTheme="minorHAnsi" w:cstheme="minorHAnsi"/>
                <w:color w:val="000000" w:themeColor="text1"/>
                <w:sz w:val="20"/>
                <w:szCs w:val="20"/>
              </w:rPr>
            </w:pPr>
            <w:r w:rsidRPr="00566483">
              <w:rPr>
                <w:rFonts w:asciiTheme="minorHAnsi" w:eastAsia="Calibri" w:hAnsiTheme="minorHAnsi" w:cstheme="minorHAnsi"/>
                <w:color w:val="000000" w:themeColor="text1"/>
                <w:sz w:val="20"/>
                <w:szCs w:val="20"/>
              </w:rPr>
              <w:t xml:space="preserve">Professional Indemnity </w:t>
            </w:r>
          </w:p>
        </w:tc>
        <w:tc>
          <w:tcPr>
            <w:tcW w:w="2710" w:type="dxa"/>
            <w:gridSpan w:val="2"/>
            <w:shd w:val="clear" w:color="auto" w:fill="FFFFFF" w:themeFill="background1"/>
            <w:vAlign w:val="center"/>
          </w:tcPr>
          <w:p w14:paraId="780A7636" w14:textId="77777777" w:rsidR="00975769" w:rsidRPr="00566483" w:rsidRDefault="00975769">
            <w:pPr>
              <w:spacing w:line="276" w:lineRule="auto"/>
              <w:rPr>
                <w:rFonts w:asciiTheme="minorHAnsi" w:hAnsiTheme="minorHAnsi" w:cstheme="minorHAnsi"/>
                <w:sz w:val="20"/>
                <w:szCs w:val="20"/>
              </w:rPr>
            </w:pPr>
          </w:p>
        </w:tc>
        <w:tc>
          <w:tcPr>
            <w:tcW w:w="4160" w:type="dxa"/>
            <w:gridSpan w:val="3"/>
            <w:shd w:val="clear" w:color="auto" w:fill="FFFFFF" w:themeFill="background1"/>
            <w:vAlign w:val="center"/>
          </w:tcPr>
          <w:p w14:paraId="4465DD9E" w14:textId="77777777" w:rsidR="00975769" w:rsidRPr="00566483" w:rsidRDefault="00975769">
            <w:pPr>
              <w:spacing w:line="276" w:lineRule="auto"/>
              <w:rPr>
                <w:rFonts w:asciiTheme="minorHAnsi" w:eastAsia="Calibri" w:hAnsiTheme="minorHAnsi" w:cstheme="minorHAnsi"/>
                <w:color w:val="000000" w:themeColor="text1"/>
                <w:szCs w:val="22"/>
              </w:rPr>
            </w:pPr>
          </w:p>
        </w:tc>
      </w:tr>
      <w:tr w:rsidR="554EF088" w:rsidRPr="00566483" w14:paraId="1F9E1AC3" w14:textId="77777777" w:rsidTr="554EF088">
        <w:trPr>
          <w:trHeight w:val="520"/>
          <w:jc w:val="center"/>
        </w:trPr>
        <w:tc>
          <w:tcPr>
            <w:tcW w:w="2197" w:type="dxa"/>
            <w:gridSpan w:val="3"/>
            <w:shd w:val="clear" w:color="auto" w:fill="FAF9F9"/>
            <w:vAlign w:val="center"/>
          </w:tcPr>
          <w:p w14:paraId="4641D56D" w14:textId="2BA39D1E" w:rsidR="668E2C7A" w:rsidRPr="00566483" w:rsidRDefault="668E2C7A" w:rsidP="554EF088">
            <w:pPr>
              <w:spacing w:line="276" w:lineRule="auto"/>
              <w:rPr>
                <w:rFonts w:asciiTheme="minorHAnsi" w:eastAsia="Calibri" w:hAnsiTheme="minorHAnsi" w:cstheme="minorBidi"/>
                <w:color w:val="000000" w:themeColor="text1"/>
                <w:sz w:val="20"/>
                <w:szCs w:val="20"/>
              </w:rPr>
            </w:pPr>
            <w:r w:rsidRPr="00566483">
              <w:rPr>
                <w:rFonts w:asciiTheme="minorHAnsi" w:eastAsia="Calibri" w:hAnsiTheme="minorHAnsi" w:cstheme="minorBidi"/>
                <w:color w:val="000000" w:themeColor="text1"/>
                <w:sz w:val="20"/>
                <w:szCs w:val="20"/>
              </w:rPr>
              <w:t>Motor (TPPD)</w:t>
            </w:r>
          </w:p>
        </w:tc>
        <w:tc>
          <w:tcPr>
            <w:tcW w:w="2710" w:type="dxa"/>
            <w:gridSpan w:val="2"/>
            <w:shd w:val="clear" w:color="auto" w:fill="FFFFFF" w:themeFill="background1"/>
            <w:vAlign w:val="center"/>
          </w:tcPr>
          <w:p w14:paraId="1BC612D7" w14:textId="3FBABED4" w:rsidR="554EF088" w:rsidRPr="00566483" w:rsidRDefault="554EF088" w:rsidP="554EF088">
            <w:pPr>
              <w:spacing w:line="276" w:lineRule="auto"/>
              <w:rPr>
                <w:rFonts w:asciiTheme="minorHAnsi" w:hAnsiTheme="minorHAnsi" w:cstheme="minorBidi"/>
                <w:sz w:val="20"/>
                <w:szCs w:val="20"/>
              </w:rPr>
            </w:pPr>
          </w:p>
        </w:tc>
        <w:tc>
          <w:tcPr>
            <w:tcW w:w="4160" w:type="dxa"/>
            <w:gridSpan w:val="3"/>
            <w:shd w:val="clear" w:color="auto" w:fill="FFFFFF" w:themeFill="background1"/>
            <w:vAlign w:val="center"/>
          </w:tcPr>
          <w:p w14:paraId="61915F40" w14:textId="4281D5BA" w:rsidR="554EF088" w:rsidRPr="00566483" w:rsidRDefault="554EF088" w:rsidP="554EF088">
            <w:pPr>
              <w:spacing w:line="276" w:lineRule="auto"/>
              <w:rPr>
                <w:rFonts w:asciiTheme="minorHAnsi" w:eastAsia="Calibri" w:hAnsiTheme="minorHAnsi" w:cstheme="minorBidi"/>
                <w:color w:val="000000" w:themeColor="text1"/>
              </w:rPr>
            </w:pPr>
          </w:p>
        </w:tc>
      </w:tr>
      <w:tr w:rsidR="00975769" w:rsidRPr="00566483" w14:paraId="73C9C0F4" w14:textId="77777777" w:rsidTr="554EF088">
        <w:trPr>
          <w:trHeight w:val="520"/>
          <w:jc w:val="center"/>
        </w:trPr>
        <w:tc>
          <w:tcPr>
            <w:tcW w:w="6406" w:type="dxa"/>
            <w:gridSpan w:val="6"/>
            <w:shd w:val="clear" w:color="auto" w:fill="FAF9F9"/>
          </w:tcPr>
          <w:p w14:paraId="2F34FE13" w14:textId="77777777" w:rsidR="00975769" w:rsidRPr="00566483" w:rsidRDefault="00975769" w:rsidP="74179520">
            <w:pPr>
              <w:spacing w:line="276" w:lineRule="auto"/>
              <w:rPr>
                <w:rFonts w:asciiTheme="minorHAnsi" w:eastAsia="Calibri" w:hAnsiTheme="minorHAnsi" w:cstheme="minorBidi"/>
                <w:color w:val="000000" w:themeColor="text1"/>
                <w:sz w:val="20"/>
                <w:szCs w:val="20"/>
              </w:rPr>
            </w:pPr>
            <w:r w:rsidRPr="00566483">
              <w:rPr>
                <w:rFonts w:asciiTheme="minorHAnsi" w:hAnsiTheme="minorHAnsi" w:cstheme="minorBidi"/>
                <w:color w:val="000000" w:themeColor="text1"/>
                <w:sz w:val="20"/>
                <w:szCs w:val="20"/>
              </w:rPr>
              <w:t xml:space="preserve">I confirm that if successful, where the levels required under the contract are higher than those currently in our possession, I will be in a position to put the required forms and levels of insurances required in place. </w:t>
            </w:r>
          </w:p>
        </w:tc>
        <w:tc>
          <w:tcPr>
            <w:tcW w:w="345" w:type="dxa"/>
            <w:shd w:val="clear" w:color="auto" w:fill="FFFFFF" w:themeFill="background1"/>
          </w:tcPr>
          <w:p w14:paraId="1F03E736" w14:textId="77777777" w:rsidR="00975769" w:rsidRPr="00566483" w:rsidRDefault="00975769">
            <w:pPr>
              <w:spacing w:line="276" w:lineRule="auto"/>
              <w:jc w:val="center"/>
              <w:rPr>
                <w:rFonts w:asciiTheme="minorHAnsi" w:eastAsia="Calibri" w:hAnsiTheme="minorHAnsi" w:cstheme="minorHAnsi"/>
                <w:color w:val="000000" w:themeColor="text1"/>
                <w:szCs w:val="22"/>
              </w:rPr>
            </w:pPr>
            <w:r w:rsidRPr="00566483">
              <w:rPr>
                <w:rFonts w:asciiTheme="minorHAnsi" w:hAnsiTheme="minorHAnsi" w:cstheme="minorHAnsi"/>
                <w:color w:val="000000" w:themeColor="text1"/>
                <w:szCs w:val="22"/>
              </w:rPr>
              <w:t>Yes/No</w:t>
            </w:r>
          </w:p>
        </w:tc>
        <w:tc>
          <w:tcPr>
            <w:tcW w:w="2316" w:type="dxa"/>
            <w:shd w:val="clear" w:color="auto" w:fill="FFFFFF" w:themeFill="background1"/>
          </w:tcPr>
          <w:p w14:paraId="451F86B3" w14:textId="0390E6CE" w:rsidR="554EF088" w:rsidRPr="00566483" w:rsidRDefault="554EF088" w:rsidP="554EF088">
            <w:pPr>
              <w:spacing w:line="276" w:lineRule="auto"/>
              <w:jc w:val="center"/>
              <w:rPr>
                <w:rFonts w:asciiTheme="minorHAnsi" w:hAnsiTheme="minorHAnsi" w:cstheme="minorBidi"/>
                <w:color w:val="000000" w:themeColor="text1"/>
              </w:rPr>
            </w:pPr>
          </w:p>
        </w:tc>
      </w:tr>
      <w:tr w:rsidR="00975769" w:rsidRPr="00566483" w14:paraId="4364D757" w14:textId="77777777" w:rsidTr="554EF088">
        <w:trPr>
          <w:trHeight w:val="770"/>
          <w:jc w:val="center"/>
        </w:trPr>
        <w:tc>
          <w:tcPr>
            <w:tcW w:w="1085" w:type="dxa"/>
            <w:shd w:val="clear" w:color="auto" w:fill="8EAADB" w:themeFill="accent1" w:themeFillTint="99"/>
            <w:vAlign w:val="center"/>
          </w:tcPr>
          <w:p w14:paraId="1DFC55A4" w14:textId="77777777" w:rsidR="00975769" w:rsidRPr="00566483" w:rsidRDefault="00975769">
            <w:pPr>
              <w:spacing w:line="276" w:lineRule="auto"/>
              <w:jc w:val="center"/>
              <w:rPr>
                <w:rFonts w:asciiTheme="minorHAnsi" w:hAnsiTheme="minorHAnsi" w:cstheme="minorHAnsi"/>
                <w:b/>
                <w:color w:val="000000" w:themeColor="text1"/>
                <w:szCs w:val="22"/>
              </w:rPr>
            </w:pPr>
            <w:r w:rsidRPr="00566483">
              <w:rPr>
                <w:rFonts w:asciiTheme="minorHAnsi" w:hAnsiTheme="minorHAnsi" w:cstheme="minorHAnsi"/>
                <w:b/>
                <w:color w:val="000000" w:themeColor="text1"/>
                <w:szCs w:val="22"/>
                <w:shd w:val="clear" w:color="auto" w:fill="8EAADB" w:themeFill="accent1" w:themeFillTint="99"/>
              </w:rPr>
              <w:t>Sign</w:t>
            </w:r>
            <w:r w:rsidRPr="00566483">
              <w:rPr>
                <w:rFonts w:asciiTheme="minorHAnsi" w:hAnsiTheme="minorHAnsi" w:cstheme="minorHAnsi"/>
                <w:b/>
                <w:color w:val="000000" w:themeColor="text1"/>
                <w:szCs w:val="22"/>
              </w:rPr>
              <w:t>ed</w:t>
            </w:r>
          </w:p>
        </w:tc>
        <w:tc>
          <w:tcPr>
            <w:tcW w:w="5666" w:type="dxa"/>
            <w:gridSpan w:val="6"/>
            <w:shd w:val="clear" w:color="auto" w:fill="F2F2F2" w:themeFill="background1" w:themeFillShade="F2"/>
            <w:vAlign w:val="center"/>
          </w:tcPr>
          <w:p w14:paraId="746E37F0" w14:textId="77777777" w:rsidR="00975769" w:rsidRPr="00566483" w:rsidRDefault="00975769">
            <w:pPr>
              <w:shd w:val="clear" w:color="auto" w:fill="F2F2F2" w:themeFill="background1" w:themeFillShade="F2"/>
              <w:spacing w:line="276" w:lineRule="auto"/>
              <w:rPr>
                <w:rFonts w:asciiTheme="minorHAnsi" w:hAnsiTheme="minorHAnsi" w:cstheme="minorHAnsi"/>
                <w:b/>
                <w:color w:val="000000" w:themeColor="text1"/>
                <w:szCs w:val="22"/>
              </w:rPr>
            </w:pPr>
          </w:p>
        </w:tc>
        <w:tc>
          <w:tcPr>
            <w:tcW w:w="2316" w:type="dxa"/>
            <w:shd w:val="clear" w:color="auto" w:fill="F2F2F2" w:themeFill="background1" w:themeFillShade="F2"/>
            <w:vAlign w:val="center"/>
          </w:tcPr>
          <w:p w14:paraId="3DF84C8D" w14:textId="7AB0047E" w:rsidR="554EF088" w:rsidRPr="00566483" w:rsidRDefault="554EF088" w:rsidP="554EF088">
            <w:pPr>
              <w:spacing w:line="276" w:lineRule="auto"/>
              <w:rPr>
                <w:rFonts w:asciiTheme="minorHAnsi" w:hAnsiTheme="minorHAnsi" w:cstheme="minorBidi"/>
                <w:b/>
                <w:bCs/>
                <w:color w:val="000000" w:themeColor="text1"/>
              </w:rPr>
            </w:pPr>
          </w:p>
        </w:tc>
      </w:tr>
    </w:tbl>
    <w:p w14:paraId="6E944455" w14:textId="77777777" w:rsidR="0005140D" w:rsidRPr="00566483" w:rsidRDefault="0005140D" w:rsidP="00975D70">
      <w:pPr>
        <w:spacing w:line="276" w:lineRule="auto"/>
        <w:rPr>
          <w:rFonts w:asciiTheme="minorHAnsi" w:hAnsiTheme="minorHAnsi" w:cstheme="minorHAnsi"/>
        </w:rPr>
      </w:pPr>
      <w:r w:rsidRPr="00566483">
        <w:rPr>
          <w:rFonts w:asciiTheme="minorHAnsi" w:hAnsiTheme="minorHAnsi" w:cstheme="minorHAnsi"/>
        </w:rPr>
        <w:br w:type="page"/>
      </w:r>
    </w:p>
    <w:p w14:paraId="490E63D2" w14:textId="77777777" w:rsidR="0005140D" w:rsidRPr="00566483" w:rsidRDefault="0005140D" w:rsidP="00975D70">
      <w:pPr>
        <w:spacing w:line="276" w:lineRule="auto"/>
        <w:contextualSpacing/>
        <w:rPr>
          <w:rFonts w:asciiTheme="minorHAnsi" w:hAnsiTheme="minorHAnsi" w:cstheme="minorHAnsi"/>
          <w:b/>
          <w:color w:val="FFFFFF"/>
          <w:sz w:val="28"/>
          <w:szCs w:val="28"/>
        </w:rPr>
      </w:pPr>
      <w:r w:rsidRPr="00566483">
        <w:rPr>
          <w:rFonts w:asciiTheme="minorHAnsi" w:hAnsiTheme="minorHAnsi" w:cstheme="minorHAnsi"/>
          <w:b/>
          <w:color w:val="FFFFFF"/>
          <w:sz w:val="28"/>
          <w:szCs w:val="28"/>
        </w:rPr>
        <w:t>2.3 Statement of TurnoverA23 Statement of Turnover</w:t>
      </w:r>
    </w:p>
    <w:tbl>
      <w:tblPr>
        <w:tblW w:w="9214" w:type="dxa"/>
        <w:jc w:val="center"/>
        <w:shd w:val="clear" w:color="auto" w:fill="385623"/>
        <w:tblLook w:val="04A0" w:firstRow="1" w:lastRow="0" w:firstColumn="1" w:lastColumn="0" w:noHBand="0" w:noVBand="1"/>
      </w:tblPr>
      <w:tblGrid>
        <w:gridCol w:w="9214"/>
      </w:tblGrid>
      <w:tr w:rsidR="00E6151D" w:rsidRPr="00566483" w14:paraId="64A96074" w14:textId="77777777" w:rsidTr="00E6151D">
        <w:trPr>
          <w:jc w:val="center"/>
        </w:trPr>
        <w:tc>
          <w:tcPr>
            <w:tcW w:w="9214" w:type="dxa"/>
            <w:shd w:val="clear" w:color="auto" w:fill="D9D9D9" w:themeFill="background1" w:themeFillShade="D9"/>
          </w:tcPr>
          <w:p w14:paraId="48183B57" w14:textId="77777777" w:rsidR="0005140D" w:rsidRPr="00566483" w:rsidRDefault="0005140D" w:rsidP="00975D70">
            <w:pPr>
              <w:spacing w:line="276" w:lineRule="auto"/>
              <w:contextualSpacing/>
              <w:jc w:val="center"/>
              <w:rPr>
                <w:rFonts w:asciiTheme="minorHAnsi" w:hAnsiTheme="minorHAnsi" w:cstheme="minorHAnsi"/>
                <w:b/>
                <w:color w:val="2F5496" w:themeColor="accent1" w:themeShade="BF"/>
              </w:rPr>
            </w:pPr>
            <w:r w:rsidRPr="00566483">
              <w:rPr>
                <w:rFonts w:asciiTheme="minorHAnsi" w:hAnsiTheme="minorHAnsi" w:cstheme="minorHAnsi"/>
                <w:b/>
                <w:color w:val="2F5496" w:themeColor="accent1" w:themeShade="BF"/>
              </w:rPr>
              <w:t>A2.2 Tax Clearance</w:t>
            </w:r>
          </w:p>
        </w:tc>
      </w:tr>
    </w:tbl>
    <w:p w14:paraId="50E638E7" w14:textId="77777777" w:rsidR="0005140D" w:rsidRPr="00566483" w:rsidRDefault="0005140D" w:rsidP="00975D70">
      <w:pPr>
        <w:pStyle w:val="List3"/>
        <w:spacing w:line="276" w:lineRule="auto"/>
        <w:ind w:left="0" w:firstLine="0"/>
        <w:rPr>
          <w:rFonts w:asciiTheme="minorHAnsi" w:hAnsiTheme="minorHAnsi" w:cstheme="minorHAnsi"/>
          <w:b/>
          <w:szCs w:val="20"/>
          <w:u w:val="single"/>
        </w:rPr>
      </w:pPr>
    </w:p>
    <w:p w14:paraId="2B21CBF0" w14:textId="77777777" w:rsidR="0005140D" w:rsidRPr="00566483" w:rsidRDefault="0005140D" w:rsidP="0F094C9A">
      <w:pPr>
        <w:pStyle w:val="List3"/>
        <w:spacing w:line="276" w:lineRule="auto"/>
        <w:ind w:left="0" w:firstLine="0"/>
        <w:rPr>
          <w:rFonts w:asciiTheme="minorHAnsi" w:hAnsiTheme="minorHAnsi" w:cstheme="minorBidi"/>
          <w:b/>
          <w:bCs/>
          <w:sz w:val="22"/>
          <w:szCs w:val="22"/>
          <w:u w:val="single"/>
        </w:rPr>
      </w:pPr>
    </w:p>
    <w:p w14:paraId="4A997DBE" w14:textId="77777777" w:rsidR="0005140D" w:rsidRPr="00566483" w:rsidRDefault="7D664F6C">
      <w:pPr>
        <w:pStyle w:val="List3"/>
        <w:numPr>
          <w:ilvl w:val="0"/>
          <w:numId w:val="7"/>
        </w:numPr>
        <w:tabs>
          <w:tab w:val="left" w:pos="426"/>
        </w:tabs>
        <w:spacing w:line="276" w:lineRule="auto"/>
        <w:ind w:left="0" w:hanging="11"/>
        <w:jc w:val="both"/>
        <w:rPr>
          <w:rFonts w:asciiTheme="minorHAnsi" w:hAnsiTheme="minorHAnsi" w:cstheme="minorBidi"/>
          <w:sz w:val="22"/>
          <w:szCs w:val="22"/>
        </w:rPr>
      </w:pPr>
      <w:r w:rsidRPr="00566483">
        <w:rPr>
          <w:rFonts w:asciiTheme="minorHAnsi" w:hAnsiTheme="minorHAnsi" w:cstheme="minorBidi"/>
          <w:sz w:val="22"/>
          <w:szCs w:val="22"/>
        </w:rPr>
        <w:t xml:space="preserve">Please provide a copy of a valid Tax Clearance Certificate and complete the information below: </w:t>
      </w:r>
    </w:p>
    <w:p w14:paraId="7D79CDC4"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tbl>
      <w:tblPr>
        <w:tblpPr w:leftFromText="180" w:rightFromText="180" w:vertAnchor="text" w:horzAnchor="page" w:tblpX="3744" w:tblpY="144"/>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53"/>
        <w:gridCol w:w="2973"/>
      </w:tblGrid>
      <w:tr w:rsidR="0005140D" w:rsidRPr="00566483" w14:paraId="28BB1257" w14:textId="77777777" w:rsidTr="0F094C9A">
        <w:tc>
          <w:tcPr>
            <w:tcW w:w="5526" w:type="dxa"/>
            <w:gridSpan w:val="2"/>
            <w:shd w:val="clear" w:color="auto" w:fill="D9E2F3" w:themeFill="accent1" w:themeFillTint="33"/>
            <w:vAlign w:val="center"/>
          </w:tcPr>
          <w:p w14:paraId="44D7E00C"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Valid Tax Clearance Certificate:</w:t>
            </w:r>
          </w:p>
        </w:tc>
      </w:tr>
      <w:tr w:rsidR="0005140D" w:rsidRPr="00566483" w14:paraId="54FFF372" w14:textId="77777777" w:rsidTr="0F094C9A">
        <w:tc>
          <w:tcPr>
            <w:tcW w:w="2553" w:type="dxa"/>
            <w:shd w:val="clear" w:color="auto" w:fill="D9E2F3" w:themeFill="accent1" w:themeFillTint="33"/>
            <w:vAlign w:val="center"/>
          </w:tcPr>
          <w:p w14:paraId="2BBB4F40"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Evidence Attached</w:t>
            </w:r>
          </w:p>
        </w:tc>
        <w:tc>
          <w:tcPr>
            <w:tcW w:w="2973" w:type="dxa"/>
            <w:vAlign w:val="center"/>
          </w:tcPr>
          <w:p w14:paraId="4BDC1434"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Yes/No</w:t>
            </w:r>
          </w:p>
        </w:tc>
      </w:tr>
      <w:tr w:rsidR="0005140D" w:rsidRPr="00566483" w14:paraId="5AC0AC3F" w14:textId="77777777" w:rsidTr="0F094C9A">
        <w:tc>
          <w:tcPr>
            <w:tcW w:w="2553" w:type="dxa"/>
            <w:shd w:val="clear" w:color="auto" w:fill="D9E2F3" w:themeFill="accent1" w:themeFillTint="33"/>
          </w:tcPr>
          <w:p w14:paraId="7A2B2D1C"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Appendix Number</w:t>
            </w:r>
          </w:p>
        </w:tc>
        <w:tc>
          <w:tcPr>
            <w:tcW w:w="2973" w:type="dxa"/>
          </w:tcPr>
          <w:p w14:paraId="656E7D10" w14:textId="77777777" w:rsidR="0005140D" w:rsidRPr="00566483" w:rsidRDefault="0005140D" w:rsidP="0F094C9A">
            <w:pPr>
              <w:spacing w:line="276" w:lineRule="auto"/>
              <w:rPr>
                <w:rFonts w:asciiTheme="minorHAnsi" w:hAnsiTheme="minorHAnsi" w:cstheme="minorBidi"/>
                <w:sz w:val="22"/>
                <w:szCs w:val="22"/>
              </w:rPr>
            </w:pPr>
          </w:p>
        </w:tc>
      </w:tr>
      <w:tr w:rsidR="0005140D" w:rsidRPr="00566483" w14:paraId="13A70899" w14:textId="77777777" w:rsidTr="0F094C9A">
        <w:tc>
          <w:tcPr>
            <w:tcW w:w="2553" w:type="dxa"/>
            <w:shd w:val="clear" w:color="auto" w:fill="D9E2F3" w:themeFill="accent1" w:themeFillTint="33"/>
          </w:tcPr>
          <w:p w14:paraId="2C9CDA22" w14:textId="4B9CDC9A"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Expiry Date</w:t>
            </w:r>
          </w:p>
        </w:tc>
        <w:tc>
          <w:tcPr>
            <w:tcW w:w="2973" w:type="dxa"/>
          </w:tcPr>
          <w:p w14:paraId="18691DC0" w14:textId="77777777" w:rsidR="0005140D" w:rsidRPr="00566483" w:rsidRDefault="0005140D" w:rsidP="0F094C9A">
            <w:pPr>
              <w:spacing w:line="276" w:lineRule="auto"/>
              <w:rPr>
                <w:rFonts w:asciiTheme="minorHAnsi" w:hAnsiTheme="minorHAnsi" w:cstheme="minorBidi"/>
                <w:sz w:val="22"/>
                <w:szCs w:val="22"/>
              </w:rPr>
            </w:pPr>
          </w:p>
        </w:tc>
      </w:tr>
    </w:tbl>
    <w:p w14:paraId="0A0191C1"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7941471E"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585237F8"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6539F87D"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7BFEB39D"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753D96ED"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56D3FCE7" w14:textId="77777777" w:rsidR="0005140D" w:rsidRPr="00566483" w:rsidRDefault="0005140D" w:rsidP="0F094C9A">
      <w:pPr>
        <w:pStyle w:val="List3"/>
        <w:spacing w:line="276" w:lineRule="auto"/>
        <w:ind w:left="0" w:firstLine="0"/>
        <w:rPr>
          <w:rFonts w:asciiTheme="minorHAnsi" w:hAnsiTheme="minorHAnsi" w:cstheme="minorBidi"/>
          <w:sz w:val="22"/>
          <w:szCs w:val="22"/>
        </w:rPr>
      </w:pPr>
    </w:p>
    <w:p w14:paraId="1D9A1F09" w14:textId="77777777" w:rsidR="0005140D" w:rsidRPr="00566483" w:rsidRDefault="7D664F6C" w:rsidP="0F094C9A">
      <w:pPr>
        <w:spacing w:line="276" w:lineRule="auto"/>
        <w:jc w:val="both"/>
        <w:rPr>
          <w:rFonts w:asciiTheme="minorHAnsi" w:hAnsiTheme="minorHAnsi" w:cstheme="minorBidi"/>
          <w:b/>
          <w:bCs/>
          <w:sz w:val="22"/>
          <w:szCs w:val="22"/>
        </w:rPr>
      </w:pPr>
      <w:r w:rsidRPr="00566483">
        <w:rPr>
          <w:rFonts w:asciiTheme="minorHAnsi" w:hAnsiTheme="minorHAnsi" w:cstheme="minorBidi"/>
          <w:sz w:val="22"/>
          <w:szCs w:val="22"/>
        </w:rPr>
        <w:t>(ii) Alternatively, please provide the following information to enable online verification.</w:t>
      </w:r>
    </w:p>
    <w:p w14:paraId="3CA54C13" w14:textId="77777777" w:rsidR="0005140D" w:rsidRPr="00566483" w:rsidRDefault="0005140D" w:rsidP="0F094C9A">
      <w:pPr>
        <w:spacing w:line="276" w:lineRule="auto"/>
        <w:rPr>
          <w:rFonts w:asciiTheme="minorHAnsi" w:hAnsiTheme="minorHAnsi" w:cstheme="minorBidi"/>
          <w:sz w:val="22"/>
          <w:szCs w:val="22"/>
        </w:rPr>
      </w:pPr>
    </w:p>
    <w:tbl>
      <w:tblPr>
        <w:tblpPr w:leftFromText="180" w:rightFromText="180" w:vertAnchor="text" w:horzAnchor="page" w:tblpX="3744" w:tblpY="144"/>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53"/>
        <w:gridCol w:w="2973"/>
      </w:tblGrid>
      <w:tr w:rsidR="0005140D" w:rsidRPr="00566483" w14:paraId="3886A865" w14:textId="77777777" w:rsidTr="0F094C9A">
        <w:tc>
          <w:tcPr>
            <w:tcW w:w="2553" w:type="dxa"/>
            <w:shd w:val="clear" w:color="auto" w:fill="D9E2F3" w:themeFill="accent1" w:themeFillTint="33"/>
            <w:vAlign w:val="center"/>
          </w:tcPr>
          <w:p w14:paraId="2C644A66"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Tax Registration Number</w:t>
            </w:r>
          </w:p>
        </w:tc>
        <w:tc>
          <w:tcPr>
            <w:tcW w:w="2973" w:type="dxa"/>
            <w:vAlign w:val="center"/>
          </w:tcPr>
          <w:p w14:paraId="1E86E833" w14:textId="77777777" w:rsidR="0005140D" w:rsidRPr="00566483" w:rsidRDefault="0005140D" w:rsidP="0F094C9A">
            <w:pPr>
              <w:spacing w:line="276" w:lineRule="auto"/>
              <w:rPr>
                <w:rFonts w:asciiTheme="minorHAnsi" w:hAnsiTheme="minorHAnsi" w:cstheme="minorBidi"/>
                <w:b/>
                <w:bCs/>
                <w:sz w:val="22"/>
                <w:szCs w:val="22"/>
              </w:rPr>
            </w:pPr>
          </w:p>
        </w:tc>
      </w:tr>
      <w:tr w:rsidR="0005140D" w:rsidRPr="00566483" w14:paraId="7C053A53" w14:textId="77777777" w:rsidTr="0F094C9A">
        <w:tc>
          <w:tcPr>
            <w:tcW w:w="2553" w:type="dxa"/>
            <w:shd w:val="clear" w:color="auto" w:fill="D9E2F3" w:themeFill="accent1" w:themeFillTint="33"/>
          </w:tcPr>
          <w:p w14:paraId="20F7098E"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Tax Clearance Access number</w:t>
            </w:r>
          </w:p>
        </w:tc>
        <w:tc>
          <w:tcPr>
            <w:tcW w:w="2973" w:type="dxa"/>
          </w:tcPr>
          <w:p w14:paraId="40363E6A" w14:textId="77777777" w:rsidR="0005140D" w:rsidRPr="00566483" w:rsidRDefault="0005140D" w:rsidP="0F094C9A">
            <w:pPr>
              <w:spacing w:line="276" w:lineRule="auto"/>
              <w:rPr>
                <w:rFonts w:asciiTheme="minorHAnsi" w:hAnsiTheme="minorHAnsi" w:cstheme="minorBidi"/>
                <w:sz w:val="22"/>
                <w:szCs w:val="22"/>
              </w:rPr>
            </w:pPr>
          </w:p>
        </w:tc>
      </w:tr>
    </w:tbl>
    <w:p w14:paraId="6F9B8FD7"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3DEA1787"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6B468080"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0ABCAA0F"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02D4C929"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3835D6DA" w14:textId="77777777" w:rsidR="0005140D" w:rsidRPr="00566483" w:rsidRDefault="7D664F6C" w:rsidP="0F094C9A">
      <w:pPr>
        <w:pStyle w:val="TableText"/>
        <w:keepLines w:val="0"/>
        <w:tabs>
          <w:tab w:val="clear" w:pos="720"/>
          <w:tab w:val="clear" w:pos="1440"/>
          <w:tab w:val="clear" w:pos="2304"/>
          <w:tab w:val="clear" w:pos="7938"/>
        </w:tabs>
        <w:suppressAutoHyphens w:val="0"/>
        <w:spacing w:before="0" w:after="0" w:line="276" w:lineRule="auto"/>
        <w:jc w:val="both"/>
        <w:rPr>
          <w:rFonts w:asciiTheme="minorHAnsi" w:hAnsiTheme="minorHAnsi" w:cstheme="minorBidi"/>
          <w:kern w:val="0"/>
          <w:szCs w:val="22"/>
        </w:rPr>
      </w:pPr>
      <w:r w:rsidRPr="00566483">
        <w:rPr>
          <w:rFonts w:asciiTheme="minorHAnsi" w:hAnsiTheme="minorHAnsi" w:cstheme="minorBidi"/>
          <w:kern w:val="0"/>
          <w:szCs w:val="22"/>
        </w:rPr>
        <w:t>(iii) Or - Please provide evidence that a Tax Clearance Certificate has been applied for from The Irish Revenue Commissioners</w:t>
      </w:r>
    </w:p>
    <w:p w14:paraId="04804271"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tbl>
      <w:tblPr>
        <w:tblpPr w:leftFromText="180" w:rightFromText="180" w:vertAnchor="text" w:horzAnchor="page" w:tblpX="3744" w:tblpY="144"/>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53"/>
        <w:gridCol w:w="2973"/>
      </w:tblGrid>
      <w:tr w:rsidR="0005140D" w:rsidRPr="00566483" w14:paraId="71870D96" w14:textId="77777777" w:rsidTr="0F094C9A">
        <w:tc>
          <w:tcPr>
            <w:tcW w:w="2553" w:type="dxa"/>
            <w:shd w:val="clear" w:color="auto" w:fill="D9E2F3" w:themeFill="accent1" w:themeFillTint="33"/>
            <w:vAlign w:val="center"/>
          </w:tcPr>
          <w:p w14:paraId="478199FB"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Evidence Attached</w:t>
            </w:r>
          </w:p>
        </w:tc>
        <w:tc>
          <w:tcPr>
            <w:tcW w:w="2973" w:type="dxa"/>
            <w:vAlign w:val="center"/>
          </w:tcPr>
          <w:p w14:paraId="51FCFD1C"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Yes/No</w:t>
            </w:r>
          </w:p>
        </w:tc>
      </w:tr>
      <w:tr w:rsidR="0005140D" w:rsidRPr="00566483" w14:paraId="4C7FDEE8" w14:textId="77777777" w:rsidTr="0F094C9A">
        <w:tc>
          <w:tcPr>
            <w:tcW w:w="2553" w:type="dxa"/>
            <w:shd w:val="clear" w:color="auto" w:fill="D9E2F3" w:themeFill="accent1" w:themeFillTint="33"/>
          </w:tcPr>
          <w:p w14:paraId="65211B57" w14:textId="77777777" w:rsidR="0005140D" w:rsidRPr="00566483" w:rsidRDefault="7D664F6C" w:rsidP="0F094C9A">
            <w:pPr>
              <w:spacing w:line="276" w:lineRule="auto"/>
              <w:rPr>
                <w:rFonts w:asciiTheme="minorHAnsi" w:hAnsiTheme="minorHAnsi" w:cstheme="minorBidi"/>
                <w:b/>
                <w:bCs/>
                <w:sz w:val="22"/>
                <w:szCs w:val="22"/>
              </w:rPr>
            </w:pPr>
            <w:r w:rsidRPr="00566483">
              <w:rPr>
                <w:rFonts w:asciiTheme="minorHAnsi" w:hAnsiTheme="minorHAnsi" w:cstheme="minorBidi"/>
                <w:b/>
                <w:bCs/>
                <w:sz w:val="22"/>
                <w:szCs w:val="22"/>
              </w:rPr>
              <w:t>Appendix Number</w:t>
            </w:r>
          </w:p>
        </w:tc>
        <w:tc>
          <w:tcPr>
            <w:tcW w:w="2973" w:type="dxa"/>
          </w:tcPr>
          <w:p w14:paraId="4222CF84" w14:textId="77777777" w:rsidR="0005140D" w:rsidRPr="00566483" w:rsidRDefault="0005140D" w:rsidP="0F094C9A">
            <w:pPr>
              <w:spacing w:line="276" w:lineRule="auto"/>
              <w:rPr>
                <w:rFonts w:asciiTheme="minorHAnsi" w:hAnsiTheme="minorHAnsi" w:cstheme="minorBidi"/>
                <w:b/>
                <w:bCs/>
                <w:sz w:val="22"/>
                <w:szCs w:val="22"/>
              </w:rPr>
            </w:pPr>
          </w:p>
        </w:tc>
      </w:tr>
    </w:tbl>
    <w:p w14:paraId="60974FF5" w14:textId="77777777" w:rsidR="0005140D" w:rsidRPr="00566483" w:rsidRDefault="0005140D" w:rsidP="0F094C9A">
      <w:pPr>
        <w:pStyle w:val="TableText"/>
        <w:keepLines w:val="0"/>
        <w:tabs>
          <w:tab w:val="clear" w:pos="720"/>
          <w:tab w:val="clear" w:pos="1440"/>
          <w:tab w:val="clear" w:pos="2304"/>
          <w:tab w:val="clear" w:pos="7938"/>
        </w:tabs>
        <w:suppressAutoHyphens w:val="0"/>
        <w:spacing w:before="0" w:after="0" w:line="276" w:lineRule="auto"/>
        <w:rPr>
          <w:rFonts w:asciiTheme="minorHAnsi" w:hAnsiTheme="minorHAnsi" w:cstheme="minorBidi"/>
          <w:kern w:val="0"/>
          <w:szCs w:val="22"/>
        </w:rPr>
      </w:pPr>
    </w:p>
    <w:p w14:paraId="27E35680" w14:textId="77777777" w:rsidR="0005140D" w:rsidRPr="00566483" w:rsidRDefault="0005140D" w:rsidP="0F094C9A">
      <w:pPr>
        <w:spacing w:line="276" w:lineRule="auto"/>
        <w:rPr>
          <w:rFonts w:asciiTheme="minorHAnsi" w:hAnsiTheme="minorHAnsi" w:cstheme="minorBidi"/>
          <w:b/>
          <w:bCs/>
          <w:i/>
          <w:iCs/>
          <w:sz w:val="22"/>
          <w:szCs w:val="22"/>
        </w:rPr>
      </w:pPr>
    </w:p>
    <w:p w14:paraId="577A46F0" w14:textId="77777777" w:rsidR="0005140D" w:rsidRPr="00566483" w:rsidRDefault="0005140D" w:rsidP="0F094C9A">
      <w:pPr>
        <w:spacing w:line="276" w:lineRule="auto"/>
        <w:rPr>
          <w:rFonts w:asciiTheme="minorHAnsi" w:hAnsiTheme="minorHAnsi" w:cstheme="minorBidi"/>
          <w:b/>
          <w:bCs/>
          <w:i/>
          <w:iCs/>
          <w:sz w:val="22"/>
          <w:szCs w:val="22"/>
        </w:rPr>
      </w:pPr>
    </w:p>
    <w:p w14:paraId="0900483F" w14:textId="77777777" w:rsidR="0005140D" w:rsidRPr="00566483" w:rsidRDefault="0005140D" w:rsidP="0F094C9A">
      <w:pPr>
        <w:spacing w:line="276" w:lineRule="auto"/>
        <w:rPr>
          <w:rFonts w:asciiTheme="minorHAnsi" w:hAnsiTheme="minorHAnsi" w:cstheme="minorBidi"/>
          <w:b/>
          <w:bCs/>
          <w:i/>
          <w:iCs/>
          <w:sz w:val="22"/>
          <w:szCs w:val="22"/>
        </w:rPr>
      </w:pPr>
    </w:p>
    <w:p w14:paraId="6AE0514E" w14:textId="77777777" w:rsidR="0005140D" w:rsidRPr="00566483" w:rsidRDefault="0005140D" w:rsidP="0F094C9A">
      <w:pPr>
        <w:spacing w:line="276" w:lineRule="auto"/>
        <w:rPr>
          <w:rFonts w:asciiTheme="minorHAnsi" w:hAnsiTheme="minorHAnsi" w:cstheme="minorBidi"/>
          <w:b/>
          <w:bCs/>
          <w:i/>
          <w:iCs/>
          <w:sz w:val="22"/>
          <w:szCs w:val="22"/>
        </w:rPr>
      </w:pPr>
    </w:p>
    <w:p w14:paraId="3A9C14EC" w14:textId="77777777" w:rsidR="0005140D" w:rsidRPr="00566483" w:rsidRDefault="0005140D" w:rsidP="0F094C9A">
      <w:pPr>
        <w:spacing w:line="276" w:lineRule="auto"/>
        <w:rPr>
          <w:rFonts w:asciiTheme="minorHAnsi" w:hAnsiTheme="minorHAnsi" w:cstheme="minorBidi"/>
          <w:b/>
          <w:bCs/>
          <w:i/>
          <w:iCs/>
          <w:sz w:val="22"/>
          <w:szCs w:val="22"/>
        </w:rPr>
      </w:pPr>
    </w:p>
    <w:p w14:paraId="10DB77AE" w14:textId="6BFA3D14" w:rsidR="0005140D" w:rsidRPr="00566483" w:rsidRDefault="7D664F6C" w:rsidP="74179520">
      <w:pPr>
        <w:spacing w:line="276" w:lineRule="auto"/>
        <w:jc w:val="both"/>
        <w:rPr>
          <w:rFonts w:asciiTheme="minorHAnsi" w:hAnsiTheme="minorHAnsi" w:cstheme="minorBidi"/>
          <w:i/>
          <w:iCs/>
          <w:sz w:val="22"/>
          <w:szCs w:val="22"/>
          <w:lang w:eastAsia="en-IE"/>
        </w:rPr>
      </w:pPr>
      <w:r w:rsidRPr="00566483">
        <w:rPr>
          <w:rFonts w:asciiTheme="minorHAnsi" w:hAnsiTheme="minorHAnsi" w:cstheme="minorBidi"/>
          <w:b/>
          <w:bCs/>
          <w:i/>
          <w:iCs/>
          <w:sz w:val="22"/>
          <w:szCs w:val="22"/>
        </w:rPr>
        <w:t>Note:</w:t>
      </w:r>
      <w:r w:rsidR="037C36E0" w:rsidRPr="00566483">
        <w:rPr>
          <w:rFonts w:asciiTheme="minorHAnsi" w:hAnsiTheme="minorHAnsi" w:cstheme="minorBidi"/>
          <w:b/>
          <w:bCs/>
          <w:i/>
          <w:iCs/>
          <w:sz w:val="22"/>
          <w:szCs w:val="22"/>
        </w:rPr>
        <w:t xml:space="preserve">  </w:t>
      </w:r>
      <w:r w:rsidRPr="00566483">
        <w:rPr>
          <w:rFonts w:asciiTheme="minorHAnsi" w:hAnsiTheme="minorHAnsi" w:cstheme="minorBidi"/>
          <w:i/>
          <w:iCs/>
          <w:sz w:val="22"/>
          <w:szCs w:val="22"/>
          <w:lang w:eastAsia="en-IE"/>
        </w:rPr>
        <w:t xml:space="preserve">All non-resident companies should apply for a general TCC where tax clearance is required in connection with a Public-Sector Contract (formal or otherwise). </w:t>
      </w:r>
    </w:p>
    <w:p w14:paraId="4E8B0ECC" w14:textId="77777777" w:rsidR="0005140D" w:rsidRPr="00566483" w:rsidRDefault="0005140D" w:rsidP="0F094C9A">
      <w:pPr>
        <w:spacing w:line="276" w:lineRule="auto"/>
        <w:jc w:val="both"/>
        <w:rPr>
          <w:rFonts w:asciiTheme="minorHAnsi" w:hAnsiTheme="minorHAnsi" w:cstheme="minorBidi"/>
          <w:i/>
          <w:iCs/>
          <w:sz w:val="22"/>
          <w:szCs w:val="22"/>
          <w:lang w:eastAsia="en-IE"/>
        </w:rPr>
      </w:pPr>
    </w:p>
    <w:p w14:paraId="47C397FA" w14:textId="77777777" w:rsidR="0005140D" w:rsidRPr="00566483" w:rsidRDefault="7D664F6C" w:rsidP="0F094C9A">
      <w:pPr>
        <w:pStyle w:val="List3"/>
        <w:spacing w:line="276" w:lineRule="auto"/>
        <w:ind w:left="0" w:firstLine="0"/>
        <w:jc w:val="both"/>
        <w:rPr>
          <w:rFonts w:asciiTheme="minorHAnsi" w:eastAsia="Calibri" w:hAnsiTheme="minorHAnsi" w:cstheme="minorBidi"/>
          <w:color w:val="0000FF"/>
          <w:sz w:val="22"/>
          <w:szCs w:val="22"/>
          <w:u w:val="single"/>
        </w:rPr>
      </w:pPr>
      <w:r w:rsidRPr="00566483">
        <w:rPr>
          <w:rFonts w:asciiTheme="minorHAnsi" w:hAnsiTheme="minorHAnsi" w:cstheme="minorBidi"/>
          <w:sz w:val="22"/>
          <w:szCs w:val="22"/>
        </w:rPr>
        <w:t xml:space="preserve">Both Resident and Non-Resident Tax Clearance Certificate information may be obtained from the Irish Revenue Commissioners </w:t>
      </w:r>
      <w:hyperlink r:id="rId16">
        <w:r w:rsidRPr="00566483">
          <w:rPr>
            <w:rFonts w:asciiTheme="minorHAnsi" w:eastAsia="Calibri" w:hAnsiTheme="minorHAnsi" w:cstheme="minorBidi"/>
            <w:color w:val="0000FF"/>
            <w:sz w:val="22"/>
            <w:szCs w:val="22"/>
            <w:u w:val="single"/>
          </w:rPr>
          <w:t>http://www.revenue.ie/en/tax/it/forms/webtc1.pdf</w:t>
        </w:r>
      </w:hyperlink>
    </w:p>
    <w:p w14:paraId="35AA32EE" w14:textId="77777777" w:rsidR="0005140D" w:rsidRPr="00566483" w:rsidRDefault="0005140D" w:rsidP="0F094C9A">
      <w:pPr>
        <w:pStyle w:val="List3"/>
        <w:spacing w:line="276" w:lineRule="auto"/>
        <w:ind w:left="0" w:firstLine="0"/>
        <w:jc w:val="both"/>
        <w:rPr>
          <w:rFonts w:asciiTheme="minorHAnsi" w:eastAsia="Calibri" w:hAnsiTheme="minorHAnsi" w:cstheme="minorBidi"/>
          <w:color w:val="0000FF"/>
          <w:sz w:val="22"/>
          <w:szCs w:val="22"/>
          <w:u w:val="single"/>
        </w:rPr>
      </w:pPr>
    </w:p>
    <w:p w14:paraId="5D709785" w14:textId="77777777" w:rsidR="0005140D" w:rsidRPr="00566483" w:rsidRDefault="0005140D" w:rsidP="0F094C9A">
      <w:pPr>
        <w:pStyle w:val="List3"/>
        <w:spacing w:line="276" w:lineRule="auto"/>
        <w:ind w:left="0" w:firstLine="0"/>
        <w:rPr>
          <w:rFonts w:asciiTheme="minorHAnsi" w:eastAsia="Calibri" w:hAnsiTheme="minorHAnsi" w:cstheme="minorBidi"/>
          <w:color w:val="0000FF"/>
          <w:sz w:val="22"/>
          <w:szCs w:val="22"/>
          <w:u w:val="single"/>
        </w:rPr>
      </w:pPr>
    </w:p>
    <w:tbl>
      <w:tblPr>
        <w:tblW w:w="9214" w:type="dxa"/>
        <w:jc w:val="center"/>
        <w:shd w:val="clear" w:color="auto" w:fill="385623"/>
        <w:tblLook w:val="04A0" w:firstRow="1" w:lastRow="0" w:firstColumn="1" w:lastColumn="0" w:noHBand="0" w:noVBand="1"/>
      </w:tblPr>
      <w:tblGrid>
        <w:gridCol w:w="9214"/>
      </w:tblGrid>
      <w:tr w:rsidR="00E6151D" w:rsidRPr="00566483" w14:paraId="6B3C5B1A" w14:textId="77777777" w:rsidTr="00E6151D">
        <w:trPr>
          <w:jc w:val="center"/>
        </w:trPr>
        <w:tc>
          <w:tcPr>
            <w:tcW w:w="9214" w:type="dxa"/>
            <w:shd w:val="clear" w:color="auto" w:fill="D9D9D9" w:themeFill="background1" w:themeFillShade="D9"/>
          </w:tcPr>
          <w:p w14:paraId="210C2D8E" w14:textId="04B17CEF" w:rsidR="0005140D" w:rsidRPr="00566483" w:rsidRDefault="0005140D" w:rsidP="00975D70">
            <w:pPr>
              <w:spacing w:line="276" w:lineRule="auto"/>
              <w:contextualSpacing/>
              <w:jc w:val="center"/>
              <w:rPr>
                <w:rFonts w:asciiTheme="minorHAnsi" w:hAnsiTheme="minorHAnsi" w:cstheme="minorHAnsi"/>
                <w:b/>
                <w:color w:val="2F5496" w:themeColor="accent1" w:themeShade="BF"/>
              </w:rPr>
            </w:pPr>
            <w:bookmarkStart w:id="23" w:name="_Hlk129010637"/>
            <w:r w:rsidRPr="00566483">
              <w:rPr>
                <w:rFonts w:asciiTheme="minorHAnsi" w:hAnsiTheme="minorHAnsi" w:cstheme="minorHAnsi"/>
                <w:b/>
                <w:color w:val="2F5496" w:themeColor="accent1" w:themeShade="BF"/>
              </w:rPr>
              <w:t xml:space="preserve">A2.3 </w:t>
            </w:r>
            <w:r w:rsidR="00857B55" w:rsidRPr="00566483">
              <w:rPr>
                <w:rFonts w:asciiTheme="minorHAnsi" w:hAnsiTheme="minorHAnsi" w:cstheme="minorHAnsi"/>
                <w:b/>
                <w:color w:val="2F5496" w:themeColor="accent1" w:themeShade="BF"/>
              </w:rPr>
              <w:t>Financial Standing</w:t>
            </w:r>
          </w:p>
        </w:tc>
      </w:tr>
      <w:bookmarkEnd w:id="23"/>
    </w:tbl>
    <w:p w14:paraId="35B8C596" w14:textId="77777777" w:rsidR="0040686E" w:rsidRPr="00566483" w:rsidRDefault="0040686E" w:rsidP="0040686E">
      <w:pPr>
        <w:rPr>
          <w:rFonts w:asciiTheme="minorHAnsi" w:hAnsiTheme="minorHAnsi" w:cstheme="minorHAnsi"/>
        </w:rPr>
      </w:pPr>
    </w:p>
    <w:p w14:paraId="057FEF55" w14:textId="1052CF6D" w:rsidR="0005140D" w:rsidRPr="00566483" w:rsidRDefault="0EE1B3DD" w:rsidP="74179520">
      <w:pPr>
        <w:pStyle w:val="List3"/>
        <w:spacing w:line="276" w:lineRule="auto"/>
        <w:ind w:left="0" w:firstLine="0"/>
        <w:rPr>
          <w:rFonts w:asciiTheme="minorHAnsi" w:hAnsiTheme="minorHAnsi" w:cstheme="minorBidi"/>
          <w:sz w:val="22"/>
          <w:szCs w:val="22"/>
        </w:rPr>
      </w:pPr>
      <w:r w:rsidRPr="00566483">
        <w:rPr>
          <w:rFonts w:asciiTheme="minorHAnsi" w:hAnsiTheme="minorHAnsi" w:cstheme="minorBidi"/>
          <w:sz w:val="22"/>
          <w:szCs w:val="22"/>
        </w:rPr>
        <w:t>Tenderers should provide evidence that their combined turnover relating to the services has exceeded the amount stated in the following table per annum, over the three years 20</w:t>
      </w:r>
      <w:r w:rsidR="30DC85A7" w:rsidRPr="00566483">
        <w:rPr>
          <w:rFonts w:asciiTheme="minorHAnsi" w:hAnsiTheme="minorHAnsi" w:cstheme="minorBidi"/>
          <w:sz w:val="22"/>
          <w:szCs w:val="22"/>
        </w:rPr>
        <w:t>2</w:t>
      </w:r>
      <w:r w:rsidR="00237918" w:rsidRPr="00566483">
        <w:rPr>
          <w:rFonts w:asciiTheme="minorHAnsi" w:hAnsiTheme="minorHAnsi" w:cstheme="minorBidi"/>
          <w:sz w:val="22"/>
          <w:szCs w:val="22"/>
        </w:rPr>
        <w:t>2</w:t>
      </w:r>
      <w:r w:rsidRPr="00566483">
        <w:rPr>
          <w:rFonts w:asciiTheme="minorHAnsi" w:hAnsiTheme="minorHAnsi" w:cstheme="minorBidi"/>
          <w:sz w:val="22"/>
          <w:szCs w:val="22"/>
        </w:rPr>
        <w:t>/202</w:t>
      </w:r>
      <w:r w:rsidR="00237918" w:rsidRPr="00566483">
        <w:rPr>
          <w:rFonts w:asciiTheme="minorHAnsi" w:hAnsiTheme="minorHAnsi" w:cstheme="minorBidi"/>
          <w:sz w:val="22"/>
          <w:szCs w:val="22"/>
        </w:rPr>
        <w:t>3</w:t>
      </w:r>
      <w:r w:rsidRPr="00566483">
        <w:rPr>
          <w:rFonts w:asciiTheme="minorHAnsi" w:hAnsiTheme="minorHAnsi" w:cstheme="minorBidi"/>
          <w:sz w:val="22"/>
          <w:szCs w:val="22"/>
        </w:rPr>
        <w:t>/202</w:t>
      </w:r>
      <w:r w:rsidR="00237918" w:rsidRPr="00566483">
        <w:rPr>
          <w:rFonts w:asciiTheme="minorHAnsi" w:hAnsiTheme="minorHAnsi" w:cstheme="minorBidi"/>
          <w:sz w:val="22"/>
          <w:szCs w:val="22"/>
        </w:rPr>
        <w:t>4</w:t>
      </w:r>
    </w:p>
    <w:p w14:paraId="09CE04BE" w14:textId="77777777" w:rsidR="00FB0EB8" w:rsidRPr="00566483" w:rsidRDefault="00FB0EB8" w:rsidP="00975D70">
      <w:pPr>
        <w:pStyle w:val="List3"/>
        <w:spacing w:line="276" w:lineRule="auto"/>
        <w:ind w:left="0" w:firstLine="0"/>
        <w:rPr>
          <w:rFonts w:asciiTheme="minorHAnsi" w:hAnsiTheme="minorHAnsi" w:cstheme="minorHAnsi"/>
          <w:b/>
          <w:szCs w:val="20"/>
          <w:u w:val="single"/>
        </w:rPr>
      </w:pPr>
    </w:p>
    <w:tbl>
      <w:tblPr>
        <w:tblStyle w:val="GridTable4-Accent52"/>
        <w:tblW w:w="9022" w:type="dxa"/>
        <w:tblLook w:val="04A0" w:firstRow="1" w:lastRow="0" w:firstColumn="1" w:lastColumn="0" w:noHBand="0" w:noVBand="1"/>
      </w:tblPr>
      <w:tblGrid>
        <w:gridCol w:w="2405"/>
        <w:gridCol w:w="1559"/>
        <w:gridCol w:w="646"/>
        <w:gridCol w:w="914"/>
        <w:gridCol w:w="1292"/>
        <w:gridCol w:w="457"/>
        <w:gridCol w:w="1749"/>
      </w:tblGrid>
      <w:tr w:rsidR="00FB0EB8" w:rsidRPr="00566483" w14:paraId="0E8C1D10" w14:textId="77777777" w:rsidTr="00FD102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22" w:type="dxa"/>
            <w:gridSpan w:val="7"/>
          </w:tcPr>
          <w:p w14:paraId="300D6FF0" w14:textId="59214926" w:rsidR="00FB0EB8" w:rsidRPr="00566483" w:rsidRDefault="00FB0EB8" w:rsidP="002932A3">
            <w:pPr>
              <w:keepNext/>
              <w:spacing w:before="240" w:after="60"/>
              <w:outlineLvl w:val="0"/>
              <w:rPr>
                <w:rFonts w:asciiTheme="minorHAnsi" w:eastAsia="Calibri" w:hAnsiTheme="minorHAnsi" w:cstheme="minorHAnsi"/>
                <w:kern w:val="28"/>
                <w:sz w:val="20"/>
                <w:szCs w:val="20"/>
              </w:rPr>
            </w:pPr>
            <w:bookmarkStart w:id="24" w:name="_Toc1391675"/>
            <w:bookmarkStart w:id="25" w:name="_Toc20988995"/>
            <w:bookmarkStart w:id="26" w:name="_Toc134453038"/>
            <w:bookmarkStart w:id="27" w:name="_Toc134622088"/>
            <w:bookmarkStart w:id="28" w:name="_Toc144114149"/>
            <w:r w:rsidRPr="00566483">
              <w:rPr>
                <w:rFonts w:asciiTheme="minorHAnsi" w:eastAsia="Calibri" w:hAnsiTheme="minorHAnsi" w:cstheme="minorHAnsi"/>
                <w:kern w:val="28"/>
                <w:sz w:val="22"/>
                <w:szCs w:val="22"/>
              </w:rPr>
              <w:t>A2</w:t>
            </w:r>
            <w:r w:rsidR="00675E7E" w:rsidRPr="00566483">
              <w:rPr>
                <w:rFonts w:asciiTheme="minorHAnsi" w:eastAsia="Calibri" w:hAnsiTheme="minorHAnsi" w:cstheme="minorHAnsi"/>
                <w:kern w:val="28"/>
                <w:sz w:val="22"/>
                <w:szCs w:val="22"/>
              </w:rPr>
              <w:t>.3</w:t>
            </w:r>
            <w:r w:rsidRPr="00566483">
              <w:rPr>
                <w:rFonts w:asciiTheme="minorHAnsi" w:eastAsia="Calibri" w:hAnsiTheme="minorHAnsi" w:cstheme="minorHAnsi"/>
                <w:kern w:val="28"/>
                <w:sz w:val="22"/>
                <w:szCs w:val="22"/>
              </w:rPr>
              <w:t xml:space="preserve"> – FINANCIAL STANDING</w:t>
            </w:r>
            <w:bookmarkEnd w:id="24"/>
            <w:bookmarkEnd w:id="25"/>
            <w:bookmarkEnd w:id="26"/>
            <w:bookmarkEnd w:id="27"/>
            <w:bookmarkEnd w:id="28"/>
          </w:p>
        </w:tc>
      </w:tr>
      <w:tr w:rsidR="00FB0EB8" w:rsidRPr="00566483" w14:paraId="6E1B44E1" w14:textId="77777777" w:rsidTr="7D311F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22" w:type="dxa"/>
            <w:gridSpan w:val="7"/>
          </w:tcPr>
          <w:p w14:paraId="30439E3E" w14:textId="77777777" w:rsidR="00FB0EB8" w:rsidRPr="00566483" w:rsidRDefault="00FB0EB8" w:rsidP="00FD1025">
            <w:pPr>
              <w:rPr>
                <w:rFonts w:asciiTheme="minorHAnsi" w:eastAsia="Calibri" w:hAnsiTheme="minorHAnsi" w:cstheme="minorHAnsi"/>
                <w:sz w:val="22"/>
                <w:szCs w:val="22"/>
              </w:rPr>
            </w:pPr>
            <w:r w:rsidRPr="00566483">
              <w:rPr>
                <w:rFonts w:asciiTheme="minorHAnsi" w:eastAsia="Calibri" w:hAnsiTheme="minorHAnsi" w:cstheme="minorHAnsi"/>
                <w:sz w:val="22"/>
                <w:szCs w:val="22"/>
              </w:rPr>
              <w:t>I confirm that we have the following turnover to be considered for the contract/ framework.</w:t>
            </w:r>
          </w:p>
          <w:p w14:paraId="2D1A898A" w14:textId="77777777" w:rsidR="00FB0EB8" w:rsidRPr="00566483" w:rsidRDefault="00FB0EB8" w:rsidP="00FD1025">
            <w:pPr>
              <w:rPr>
                <w:rFonts w:asciiTheme="minorHAnsi" w:eastAsia="Calibri" w:hAnsiTheme="minorHAnsi" w:cstheme="minorHAnsi"/>
                <w:sz w:val="22"/>
                <w:szCs w:val="22"/>
              </w:rPr>
            </w:pPr>
          </w:p>
        </w:tc>
      </w:tr>
      <w:tr w:rsidR="00FB0EB8" w:rsidRPr="00566483" w14:paraId="4EB1D32A" w14:textId="77777777" w:rsidTr="00FA4707">
        <w:tc>
          <w:tcPr>
            <w:cnfStyle w:val="001000000000" w:firstRow="0" w:lastRow="0" w:firstColumn="1" w:lastColumn="0" w:oddVBand="0" w:evenVBand="0" w:oddHBand="0" w:evenHBand="0" w:firstRowFirstColumn="0" w:firstRowLastColumn="0" w:lastRowFirstColumn="0" w:lastRowLastColumn="0"/>
            <w:tcW w:w="2405" w:type="dxa"/>
          </w:tcPr>
          <w:p w14:paraId="272E4C19" w14:textId="77777777" w:rsidR="00FB0EB8" w:rsidRPr="00566483" w:rsidRDefault="00FB0EB8" w:rsidP="002932A3">
            <w:pPr>
              <w:rPr>
                <w:rFonts w:asciiTheme="minorHAnsi" w:eastAsia="Calibri" w:hAnsiTheme="minorHAnsi" w:cstheme="minorHAnsi"/>
                <w:sz w:val="22"/>
                <w:szCs w:val="22"/>
              </w:rPr>
            </w:pPr>
            <w:r w:rsidRPr="00566483">
              <w:rPr>
                <w:rFonts w:asciiTheme="minorHAnsi" w:eastAsia="Calibri" w:hAnsiTheme="minorHAnsi" w:cstheme="minorHAnsi"/>
                <w:sz w:val="22"/>
                <w:szCs w:val="22"/>
              </w:rPr>
              <w:t>Financial Standing Requirement:</w:t>
            </w:r>
          </w:p>
          <w:p w14:paraId="362A2556" w14:textId="77777777" w:rsidR="00FB0EB8" w:rsidRPr="00566483" w:rsidRDefault="00FB0EB8" w:rsidP="002932A3">
            <w:pPr>
              <w:rPr>
                <w:rFonts w:asciiTheme="minorHAnsi" w:eastAsia="Calibri" w:hAnsiTheme="minorHAnsi" w:cstheme="minorHAnsi"/>
                <w:sz w:val="22"/>
                <w:szCs w:val="22"/>
              </w:rPr>
            </w:pPr>
          </w:p>
        </w:tc>
        <w:tc>
          <w:tcPr>
            <w:tcW w:w="6617" w:type="dxa"/>
            <w:gridSpan w:val="6"/>
          </w:tcPr>
          <w:p w14:paraId="04E84CEB" w14:textId="4E631524" w:rsidR="00FB0EB8" w:rsidRPr="00566483" w:rsidRDefault="299BAB35" w:rsidP="00FC600E">
            <w:pPr>
              <w:jc w:val="both"/>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Bidi"/>
                <w:sz w:val="22"/>
                <w:szCs w:val="22"/>
              </w:rPr>
            </w:pPr>
            <w:r w:rsidRPr="00566483">
              <w:rPr>
                <w:rFonts w:asciiTheme="minorHAnsi" w:eastAsia="Times New Roman" w:hAnsiTheme="minorHAnsi" w:cstheme="minorBidi"/>
                <w:b/>
                <w:bCs/>
                <w:sz w:val="22"/>
                <w:szCs w:val="22"/>
                <w:u w:val="single"/>
              </w:rPr>
              <w:t>Pass requirement:</w:t>
            </w:r>
            <w:r w:rsidRPr="00566483">
              <w:rPr>
                <w:rFonts w:asciiTheme="minorHAnsi" w:eastAsia="Times New Roman" w:hAnsiTheme="minorHAnsi" w:cstheme="minorBidi"/>
                <w:b/>
                <w:bCs/>
                <w:sz w:val="22"/>
                <w:szCs w:val="22"/>
              </w:rPr>
              <w:t xml:space="preserve">  </w:t>
            </w:r>
            <w:r w:rsidRPr="00566483">
              <w:rPr>
                <w:rFonts w:asciiTheme="minorHAnsi" w:eastAsia="Times New Roman" w:hAnsiTheme="minorHAnsi" w:cstheme="minorBidi"/>
                <w:sz w:val="22"/>
                <w:szCs w:val="22"/>
              </w:rPr>
              <w:t xml:space="preserve">Candidates must be </w:t>
            </w:r>
            <w:r w:rsidR="11DB2924" w:rsidRPr="00566483">
              <w:rPr>
                <w:rFonts w:asciiTheme="minorHAnsi" w:eastAsia="Times New Roman" w:hAnsiTheme="minorHAnsi" w:cstheme="minorBidi"/>
                <w:sz w:val="22"/>
                <w:szCs w:val="22"/>
              </w:rPr>
              <w:t>able</w:t>
            </w:r>
            <w:r w:rsidRPr="00566483">
              <w:rPr>
                <w:rFonts w:asciiTheme="minorHAnsi" w:eastAsia="Times New Roman" w:hAnsiTheme="minorHAnsi" w:cstheme="minorBidi"/>
                <w:sz w:val="22"/>
                <w:szCs w:val="22"/>
              </w:rPr>
              <w:t xml:space="preserve"> to provide objective evidence on request from an independent source (</w:t>
            </w:r>
            <w:r w:rsidR="11DB2924" w:rsidRPr="00566483">
              <w:rPr>
                <w:rFonts w:asciiTheme="minorHAnsi" w:eastAsia="Times New Roman" w:hAnsiTheme="minorHAnsi" w:cstheme="minorBidi"/>
                <w:sz w:val="22"/>
                <w:szCs w:val="22"/>
              </w:rPr>
              <w:t>e.g.,</w:t>
            </w:r>
            <w:r w:rsidRPr="00566483">
              <w:rPr>
                <w:rFonts w:asciiTheme="minorHAnsi" w:eastAsia="Times New Roman" w:hAnsiTheme="minorHAnsi" w:cstheme="minorBidi"/>
                <w:sz w:val="22"/>
                <w:szCs w:val="22"/>
              </w:rPr>
              <w:t xml:space="preserve"> an auditor’s statement) </w:t>
            </w:r>
            <w:r w:rsidR="00BC5E5A" w:rsidRPr="00A12C7F">
              <w:rPr>
                <w:rFonts w:asciiTheme="minorHAnsi" w:eastAsia="Times New Roman" w:hAnsiTheme="minorHAnsi" w:cstheme="minorHAnsi"/>
                <w:sz w:val="22"/>
                <w:szCs w:val="22"/>
              </w:rPr>
              <w:t xml:space="preserve">confirming that during any of the three previous financial years the Candidate’s annual turnover exceeds </w:t>
            </w:r>
            <w:r w:rsidRPr="00A433F1">
              <w:rPr>
                <w:rFonts w:asciiTheme="minorHAnsi" w:eastAsia="Times New Roman" w:hAnsiTheme="minorHAnsi" w:cstheme="minorBidi"/>
                <w:b/>
                <w:bCs/>
                <w:sz w:val="22"/>
                <w:szCs w:val="22"/>
              </w:rPr>
              <w:t>€</w:t>
            </w:r>
            <w:r w:rsidR="6BD38BF2" w:rsidRPr="00A433F1">
              <w:rPr>
                <w:rFonts w:asciiTheme="minorHAnsi" w:eastAsia="Times New Roman" w:hAnsiTheme="minorHAnsi" w:cstheme="minorBidi"/>
                <w:b/>
                <w:bCs/>
                <w:sz w:val="22"/>
                <w:szCs w:val="22"/>
              </w:rPr>
              <w:t>10</w:t>
            </w:r>
            <w:r w:rsidR="003A4BE3" w:rsidRPr="00A433F1">
              <w:rPr>
                <w:rFonts w:asciiTheme="minorHAnsi" w:eastAsia="Times New Roman" w:hAnsiTheme="minorHAnsi" w:cstheme="minorBidi"/>
                <w:b/>
                <w:bCs/>
                <w:sz w:val="22"/>
                <w:szCs w:val="22"/>
              </w:rPr>
              <w:t>0</w:t>
            </w:r>
            <w:r w:rsidR="3AB90B8E" w:rsidRPr="00A433F1">
              <w:rPr>
                <w:rFonts w:asciiTheme="minorHAnsi" w:eastAsia="Times New Roman" w:hAnsiTheme="minorHAnsi" w:cstheme="minorBidi"/>
                <w:b/>
                <w:bCs/>
                <w:sz w:val="22"/>
                <w:szCs w:val="22"/>
              </w:rPr>
              <w:t>,000</w:t>
            </w:r>
            <w:r w:rsidR="602BFB26" w:rsidRPr="00566483">
              <w:rPr>
                <w:rFonts w:asciiTheme="minorHAnsi" w:eastAsia="Times New Roman" w:hAnsiTheme="minorHAnsi" w:cstheme="minorBidi"/>
                <w:sz w:val="22"/>
                <w:szCs w:val="22"/>
              </w:rPr>
              <w:t xml:space="preserve">. </w:t>
            </w:r>
            <w:r w:rsidRPr="00566483">
              <w:rPr>
                <w:rFonts w:asciiTheme="minorHAnsi" w:eastAsia="Times New Roman" w:hAnsiTheme="minorHAnsi" w:cstheme="minorBidi"/>
                <w:sz w:val="22"/>
                <w:szCs w:val="22"/>
              </w:rPr>
              <w:t xml:space="preserve">In the absence of turnover, candidates </w:t>
            </w:r>
            <w:r w:rsidRPr="00BC5E5A">
              <w:rPr>
                <w:rFonts w:asciiTheme="minorHAnsi" w:eastAsia="Times New Roman" w:hAnsiTheme="minorHAnsi" w:cstheme="minorBidi"/>
                <w:b/>
                <w:bCs/>
                <w:sz w:val="22"/>
                <w:szCs w:val="22"/>
              </w:rPr>
              <w:t>must</w:t>
            </w:r>
            <w:r w:rsidRPr="00566483">
              <w:rPr>
                <w:rFonts w:asciiTheme="minorHAnsi" w:eastAsia="Times New Roman" w:hAnsiTheme="minorHAnsi" w:cstheme="minorBidi"/>
                <w:sz w:val="22"/>
                <w:szCs w:val="22"/>
              </w:rPr>
              <w:t xml:space="preserve"> be </w:t>
            </w:r>
            <w:r w:rsidR="5B89F42B" w:rsidRPr="00566483">
              <w:rPr>
                <w:rFonts w:asciiTheme="minorHAnsi" w:eastAsia="Times New Roman" w:hAnsiTheme="minorHAnsi" w:cstheme="minorBidi"/>
                <w:sz w:val="22"/>
                <w:szCs w:val="22"/>
              </w:rPr>
              <w:t>able</w:t>
            </w:r>
            <w:r w:rsidRPr="00566483">
              <w:rPr>
                <w:rFonts w:asciiTheme="minorHAnsi" w:eastAsia="Times New Roman" w:hAnsiTheme="minorHAnsi" w:cstheme="minorBidi"/>
                <w:sz w:val="22"/>
                <w:szCs w:val="22"/>
              </w:rPr>
              <w:t xml:space="preserve"> to demonstrate financial viability via access to funding, or equivalent evidence.  </w:t>
            </w:r>
          </w:p>
          <w:p w14:paraId="5EDB7A08" w14:textId="77777777" w:rsidR="00FB0EB8" w:rsidRPr="00566483" w:rsidRDefault="00FB0EB8" w:rsidP="00FC600E">
            <w:pPr>
              <w:jc w:val="both"/>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sz w:val="22"/>
                <w:szCs w:val="22"/>
              </w:rPr>
            </w:pPr>
            <w:r w:rsidRPr="00566483">
              <w:rPr>
                <w:rFonts w:asciiTheme="minorHAnsi" w:eastAsia="Times New Roman" w:hAnsiTheme="minorHAnsi" w:cstheme="minorHAnsi"/>
                <w:b/>
                <w:sz w:val="22"/>
                <w:szCs w:val="22"/>
              </w:rPr>
              <w:t>Note 1:</w:t>
            </w:r>
            <w:r w:rsidRPr="00566483">
              <w:rPr>
                <w:rFonts w:asciiTheme="minorHAnsi" w:eastAsia="Times New Roman" w:hAnsiTheme="minorHAnsi" w:cstheme="minorHAnsi"/>
                <w:sz w:val="22"/>
                <w:szCs w:val="22"/>
              </w:rPr>
              <w:t xml:space="preserve">  In the case of sole traders or partnerships, the pass requirement may be satisfied by a letter of confirmation from a senior partner. </w:t>
            </w:r>
          </w:p>
          <w:p w14:paraId="24E57A9F" w14:textId="77777777" w:rsidR="00FB0EB8" w:rsidRPr="00566483" w:rsidRDefault="00FB0EB8" w:rsidP="00FC600E">
            <w:pPr>
              <w:jc w:val="both"/>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sz w:val="22"/>
                <w:szCs w:val="22"/>
              </w:rPr>
            </w:pPr>
            <w:r w:rsidRPr="00566483">
              <w:rPr>
                <w:rFonts w:asciiTheme="minorHAnsi" w:eastAsia="Times New Roman" w:hAnsiTheme="minorHAnsi" w:cstheme="minorHAnsi"/>
                <w:b/>
                <w:sz w:val="22"/>
                <w:szCs w:val="22"/>
              </w:rPr>
              <w:t xml:space="preserve">Note 2: </w:t>
            </w:r>
            <w:r w:rsidRPr="00566483">
              <w:rPr>
                <w:rFonts w:asciiTheme="minorHAnsi" w:eastAsia="Times New Roman" w:hAnsiTheme="minorHAnsi" w:cstheme="minorHAnsi"/>
                <w:sz w:val="22"/>
                <w:szCs w:val="22"/>
              </w:rPr>
              <w:t>If the Candidate’s date of establishment was more recent than three years, the pass requirement may be satisfied on a pro-rata basis.</w:t>
            </w:r>
          </w:p>
          <w:p w14:paraId="129DE6F4" w14:textId="77777777" w:rsidR="00FB0EB8" w:rsidRPr="00566483" w:rsidRDefault="00FB0EB8" w:rsidP="002932A3">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b/>
                <w:sz w:val="22"/>
                <w:szCs w:val="22"/>
              </w:rPr>
            </w:pPr>
          </w:p>
        </w:tc>
      </w:tr>
      <w:tr w:rsidR="008B18A6" w:rsidRPr="00566483" w14:paraId="32452B78" w14:textId="77777777" w:rsidTr="008B18A6">
        <w:trPr>
          <w:cnfStyle w:val="000000100000" w:firstRow="0" w:lastRow="0" w:firstColumn="0" w:lastColumn="0" w:oddVBand="0" w:evenVBand="0" w:oddHBand="1" w:evenHBand="0" w:firstRowFirstColumn="0" w:firstRowLastColumn="0" w:lastRowFirstColumn="0" w:lastRowLastColumn="0"/>
          <w:trHeight w:val="451"/>
        </w:trPr>
        <w:tc>
          <w:tcPr>
            <w:cnfStyle w:val="001000000000" w:firstRow="0" w:lastRow="0" w:firstColumn="1" w:lastColumn="0" w:oddVBand="0" w:evenVBand="0" w:oddHBand="0" w:evenHBand="0" w:firstRowFirstColumn="0" w:firstRowLastColumn="0" w:lastRowFirstColumn="0" w:lastRowLastColumn="0"/>
            <w:tcW w:w="2405" w:type="dxa"/>
          </w:tcPr>
          <w:p w14:paraId="16FED8C3" w14:textId="77777777" w:rsidR="008B18A6" w:rsidRPr="00566483" w:rsidRDefault="008B18A6" w:rsidP="002932A3">
            <w:pPr>
              <w:rPr>
                <w:rFonts w:asciiTheme="minorHAnsi" w:eastAsia="Calibri" w:hAnsiTheme="minorHAnsi" w:cstheme="minorHAnsi"/>
                <w:sz w:val="22"/>
                <w:szCs w:val="22"/>
              </w:rPr>
            </w:pPr>
          </w:p>
        </w:tc>
        <w:tc>
          <w:tcPr>
            <w:tcW w:w="2205" w:type="dxa"/>
            <w:gridSpan w:val="2"/>
            <w:vAlign w:val="center"/>
          </w:tcPr>
          <w:p w14:paraId="43E747E8" w14:textId="4F74EC39"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2"/>
                <w:szCs w:val="22"/>
              </w:rPr>
            </w:pPr>
            <w:r>
              <w:rPr>
                <w:rFonts w:asciiTheme="minorHAnsi" w:eastAsia="Calibri" w:hAnsiTheme="minorHAnsi" w:cstheme="minorBidi"/>
                <w:b/>
                <w:bCs/>
                <w:sz w:val="22"/>
                <w:szCs w:val="22"/>
              </w:rPr>
              <w:t>2022</w:t>
            </w:r>
          </w:p>
        </w:tc>
        <w:tc>
          <w:tcPr>
            <w:tcW w:w="2206" w:type="dxa"/>
            <w:gridSpan w:val="2"/>
            <w:vAlign w:val="center"/>
          </w:tcPr>
          <w:p w14:paraId="1ABE7603" w14:textId="124EE7B8"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2"/>
                <w:szCs w:val="22"/>
              </w:rPr>
            </w:pPr>
            <w:r>
              <w:rPr>
                <w:rFonts w:asciiTheme="minorHAnsi" w:eastAsia="Calibri" w:hAnsiTheme="minorHAnsi" w:cstheme="minorBidi"/>
                <w:b/>
                <w:bCs/>
                <w:sz w:val="22"/>
                <w:szCs w:val="22"/>
              </w:rPr>
              <w:t>2023</w:t>
            </w:r>
          </w:p>
        </w:tc>
        <w:tc>
          <w:tcPr>
            <w:tcW w:w="2206" w:type="dxa"/>
            <w:gridSpan w:val="2"/>
            <w:vAlign w:val="center"/>
          </w:tcPr>
          <w:p w14:paraId="49CE76E6" w14:textId="08074627"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2"/>
                <w:szCs w:val="22"/>
              </w:rPr>
            </w:pPr>
            <w:r>
              <w:rPr>
                <w:rFonts w:asciiTheme="minorHAnsi" w:eastAsia="Calibri" w:hAnsiTheme="minorHAnsi" w:cstheme="minorBidi"/>
                <w:b/>
                <w:bCs/>
                <w:sz w:val="22"/>
                <w:szCs w:val="22"/>
              </w:rPr>
              <w:t>2024</w:t>
            </w:r>
          </w:p>
        </w:tc>
      </w:tr>
      <w:tr w:rsidR="008B18A6" w:rsidRPr="00566483" w14:paraId="713AC149" w14:textId="77777777" w:rsidTr="008B18A6">
        <w:trPr>
          <w:trHeight w:val="558"/>
        </w:trPr>
        <w:tc>
          <w:tcPr>
            <w:cnfStyle w:val="001000000000" w:firstRow="0" w:lastRow="0" w:firstColumn="1" w:lastColumn="0" w:oddVBand="0" w:evenVBand="0" w:oddHBand="0" w:evenHBand="0" w:firstRowFirstColumn="0" w:firstRowLastColumn="0" w:lastRowFirstColumn="0" w:lastRowLastColumn="0"/>
            <w:tcW w:w="2405" w:type="dxa"/>
            <w:vAlign w:val="center"/>
          </w:tcPr>
          <w:p w14:paraId="5CE9FC24" w14:textId="60A40154" w:rsidR="008B18A6" w:rsidRPr="00566483" w:rsidRDefault="008B18A6" w:rsidP="008B18A6">
            <w:pPr>
              <w:rPr>
                <w:rFonts w:asciiTheme="minorHAnsi" w:eastAsia="Calibri" w:hAnsiTheme="minorHAnsi" w:cstheme="minorBidi"/>
                <w:sz w:val="22"/>
                <w:szCs w:val="22"/>
              </w:rPr>
            </w:pPr>
            <w:r w:rsidRPr="00566483">
              <w:rPr>
                <w:rFonts w:asciiTheme="minorHAnsi" w:eastAsia="Calibri" w:hAnsiTheme="minorHAnsi" w:cstheme="minorBidi"/>
                <w:sz w:val="22"/>
                <w:szCs w:val="22"/>
              </w:rPr>
              <w:t>Turnover (€)</w:t>
            </w:r>
          </w:p>
        </w:tc>
        <w:tc>
          <w:tcPr>
            <w:tcW w:w="2205" w:type="dxa"/>
            <w:gridSpan w:val="2"/>
          </w:tcPr>
          <w:p w14:paraId="177ACD8B" w14:textId="77777777" w:rsidR="008B18A6" w:rsidRPr="00566483" w:rsidDel="00604FC0" w:rsidRDefault="008B18A6" w:rsidP="008B18A6">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b/>
                <w:sz w:val="22"/>
                <w:szCs w:val="22"/>
              </w:rPr>
            </w:pPr>
          </w:p>
        </w:tc>
        <w:tc>
          <w:tcPr>
            <w:tcW w:w="2206" w:type="dxa"/>
            <w:gridSpan w:val="2"/>
          </w:tcPr>
          <w:p w14:paraId="5D2C0684" w14:textId="77777777" w:rsidR="008B18A6" w:rsidRPr="00566483" w:rsidDel="00604FC0" w:rsidRDefault="008B18A6" w:rsidP="008B18A6">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b/>
                <w:sz w:val="22"/>
                <w:szCs w:val="22"/>
              </w:rPr>
            </w:pPr>
          </w:p>
        </w:tc>
        <w:tc>
          <w:tcPr>
            <w:tcW w:w="2206" w:type="dxa"/>
            <w:gridSpan w:val="2"/>
          </w:tcPr>
          <w:p w14:paraId="7D02D88E" w14:textId="77777777" w:rsidR="008B18A6" w:rsidRPr="00566483" w:rsidDel="00604FC0" w:rsidRDefault="008B18A6" w:rsidP="008B18A6">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b/>
                <w:sz w:val="22"/>
                <w:szCs w:val="22"/>
              </w:rPr>
            </w:pPr>
          </w:p>
        </w:tc>
      </w:tr>
      <w:tr w:rsidR="008B18A6" w:rsidRPr="00566483" w14:paraId="1A527D36" w14:textId="77777777" w:rsidTr="006334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159E7E35" w14:textId="64D49A7F" w:rsidR="008B18A6" w:rsidRPr="00566483" w:rsidRDefault="008B18A6" w:rsidP="008B18A6">
            <w:pPr>
              <w:rPr>
                <w:rFonts w:asciiTheme="minorHAnsi" w:eastAsia="Calibri" w:hAnsiTheme="minorHAnsi" w:cstheme="minorHAnsi"/>
                <w:sz w:val="22"/>
                <w:szCs w:val="22"/>
              </w:rPr>
            </w:pPr>
            <w:r w:rsidRPr="00566483">
              <w:rPr>
                <w:rFonts w:asciiTheme="minorHAnsi" w:eastAsia="Calibri" w:hAnsiTheme="minorHAnsi" w:cstheme="minorHAnsi"/>
                <w:sz w:val="22"/>
                <w:szCs w:val="22"/>
              </w:rPr>
              <w:t>Please confirm that the tenderer is compliant with all its corporate obligations in relation to financial returns.</w:t>
            </w:r>
          </w:p>
        </w:tc>
        <w:tc>
          <w:tcPr>
            <w:tcW w:w="1559" w:type="dxa"/>
          </w:tcPr>
          <w:p w14:paraId="12BA3705" w14:textId="77777777" w:rsidR="008B18A6"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p w14:paraId="7B4F2208" w14:textId="77777777"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p w14:paraId="6F304787" w14:textId="173E8D35"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r w:rsidRPr="00566483">
              <w:rPr>
                <w:rFonts w:asciiTheme="minorHAnsi" w:eastAsia="Calibri" w:hAnsiTheme="minorHAnsi" w:cstheme="minorHAnsi"/>
                <w:b/>
                <w:sz w:val="22"/>
                <w:szCs w:val="22"/>
              </w:rPr>
              <w:t>Yes</w:t>
            </w:r>
          </w:p>
        </w:tc>
        <w:tc>
          <w:tcPr>
            <w:tcW w:w="1560" w:type="dxa"/>
            <w:gridSpan w:val="2"/>
          </w:tcPr>
          <w:p w14:paraId="00B976A3" w14:textId="00C4C176"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tc>
        <w:tc>
          <w:tcPr>
            <w:tcW w:w="1749" w:type="dxa"/>
            <w:gridSpan w:val="2"/>
          </w:tcPr>
          <w:p w14:paraId="36F66D5F" w14:textId="77777777" w:rsidR="008B18A6"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p w14:paraId="2AE6CF75" w14:textId="77777777"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p w14:paraId="75D6BECD" w14:textId="00095F17"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r w:rsidRPr="00566483">
              <w:rPr>
                <w:rFonts w:asciiTheme="minorHAnsi" w:eastAsia="Calibri" w:hAnsiTheme="minorHAnsi" w:cstheme="minorHAnsi"/>
                <w:b/>
                <w:sz w:val="22"/>
                <w:szCs w:val="22"/>
              </w:rPr>
              <w:t>No</w:t>
            </w:r>
          </w:p>
        </w:tc>
        <w:tc>
          <w:tcPr>
            <w:tcW w:w="1749" w:type="dxa"/>
          </w:tcPr>
          <w:p w14:paraId="7F5C7DC9" w14:textId="1749A9F2" w:rsidR="008B18A6" w:rsidRPr="00566483" w:rsidRDefault="008B18A6" w:rsidP="008B18A6">
            <w:pPr>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sz w:val="22"/>
                <w:szCs w:val="22"/>
              </w:rPr>
            </w:pPr>
          </w:p>
        </w:tc>
      </w:tr>
      <w:tr w:rsidR="008B18A6" w:rsidRPr="00566483" w14:paraId="625F5EE8" w14:textId="77777777" w:rsidTr="008B18A6">
        <w:tc>
          <w:tcPr>
            <w:cnfStyle w:val="001000000000" w:firstRow="0" w:lastRow="0" w:firstColumn="1" w:lastColumn="0" w:oddVBand="0" w:evenVBand="0" w:oddHBand="0" w:evenHBand="0" w:firstRowFirstColumn="0" w:firstRowLastColumn="0" w:lastRowFirstColumn="0" w:lastRowLastColumn="0"/>
            <w:tcW w:w="2405" w:type="dxa"/>
            <w:vAlign w:val="center"/>
          </w:tcPr>
          <w:p w14:paraId="14D5C7D5" w14:textId="4ADF4230" w:rsidR="008B18A6" w:rsidRPr="008B18A6" w:rsidRDefault="008B18A6" w:rsidP="008B18A6">
            <w:pPr>
              <w:rPr>
                <w:rFonts w:asciiTheme="minorHAnsi" w:eastAsia="Calibri" w:hAnsiTheme="minorHAnsi" w:cstheme="minorBidi"/>
                <w:sz w:val="22"/>
                <w:szCs w:val="22"/>
              </w:rPr>
            </w:pPr>
            <w:bookmarkStart w:id="29" w:name="_Toc144114150"/>
            <w:r w:rsidRPr="008B18A6">
              <w:rPr>
                <w:rFonts w:asciiTheme="minorHAnsi" w:eastAsia="Calibri" w:hAnsiTheme="minorHAnsi" w:cstheme="minorBidi"/>
                <w:sz w:val="22"/>
                <w:szCs w:val="22"/>
              </w:rPr>
              <w:t>Name</w:t>
            </w:r>
            <w:bookmarkEnd w:id="29"/>
          </w:p>
        </w:tc>
        <w:tc>
          <w:tcPr>
            <w:tcW w:w="6617" w:type="dxa"/>
            <w:gridSpan w:val="6"/>
          </w:tcPr>
          <w:p w14:paraId="5C4BC8B3" w14:textId="77777777" w:rsidR="008B18A6" w:rsidRPr="00566483" w:rsidRDefault="008B18A6" w:rsidP="008B18A6">
            <w:pPr>
              <w:keepNext/>
              <w:spacing w:before="240" w:after="60"/>
              <w:outlineLvl w:val="0"/>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kern w:val="28"/>
                <w:sz w:val="22"/>
                <w:szCs w:val="22"/>
              </w:rPr>
            </w:pPr>
          </w:p>
        </w:tc>
      </w:tr>
      <w:tr w:rsidR="008B18A6" w:rsidRPr="00566483" w14:paraId="4DC1D685" w14:textId="77777777" w:rsidTr="00FA470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D6773EB" w14:textId="1ECD376B" w:rsidR="008B18A6" w:rsidRPr="008B18A6" w:rsidRDefault="008B18A6" w:rsidP="008B18A6">
            <w:pPr>
              <w:rPr>
                <w:rFonts w:asciiTheme="minorHAnsi" w:eastAsia="Calibri" w:hAnsiTheme="minorHAnsi" w:cstheme="minorBidi"/>
                <w:sz w:val="22"/>
                <w:szCs w:val="22"/>
              </w:rPr>
            </w:pPr>
            <w:bookmarkStart w:id="30" w:name="_Toc144114151"/>
            <w:r w:rsidRPr="008B18A6">
              <w:rPr>
                <w:rFonts w:asciiTheme="minorHAnsi" w:eastAsia="Calibri" w:hAnsiTheme="minorHAnsi" w:cstheme="minorBidi"/>
                <w:sz w:val="22"/>
                <w:szCs w:val="22"/>
              </w:rPr>
              <w:t>Position</w:t>
            </w:r>
            <w:bookmarkEnd w:id="30"/>
            <w:r w:rsidRPr="008B18A6">
              <w:rPr>
                <w:rFonts w:asciiTheme="minorHAnsi" w:eastAsia="Calibri" w:hAnsiTheme="minorHAnsi" w:cstheme="minorBidi"/>
                <w:sz w:val="22"/>
                <w:szCs w:val="22"/>
              </w:rPr>
              <w:t xml:space="preserve"> (e.g. Accountant)</w:t>
            </w:r>
          </w:p>
        </w:tc>
        <w:tc>
          <w:tcPr>
            <w:tcW w:w="6617" w:type="dxa"/>
            <w:gridSpan w:val="6"/>
          </w:tcPr>
          <w:p w14:paraId="54D6C148" w14:textId="77777777" w:rsidR="008B18A6" w:rsidRPr="00566483" w:rsidRDefault="008B18A6" w:rsidP="008B18A6">
            <w:pPr>
              <w:keepNext/>
              <w:spacing w:before="240" w:after="60"/>
              <w:outlineLvl w:val="0"/>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kern w:val="28"/>
                <w:sz w:val="22"/>
                <w:szCs w:val="22"/>
              </w:rPr>
            </w:pPr>
          </w:p>
        </w:tc>
      </w:tr>
    </w:tbl>
    <w:p w14:paraId="4F3CD2F9" w14:textId="77777777" w:rsidR="0005140D" w:rsidRPr="00566483" w:rsidRDefault="0005140D" w:rsidP="00975D70">
      <w:pPr>
        <w:pStyle w:val="List3"/>
        <w:spacing w:line="276" w:lineRule="auto"/>
        <w:ind w:left="0" w:firstLine="0"/>
        <w:rPr>
          <w:rFonts w:asciiTheme="minorHAnsi" w:hAnsiTheme="minorHAnsi" w:cstheme="minorHAnsi"/>
          <w:b/>
          <w:szCs w:val="20"/>
          <w:u w:val="single"/>
        </w:rPr>
      </w:pPr>
    </w:p>
    <w:p w14:paraId="6B767472" w14:textId="77777777" w:rsidR="0005140D" w:rsidRPr="00566483" w:rsidRDefault="0005140D" w:rsidP="00975D70">
      <w:pPr>
        <w:pStyle w:val="List3"/>
        <w:spacing w:line="276" w:lineRule="auto"/>
        <w:ind w:left="0" w:firstLine="0"/>
        <w:rPr>
          <w:rFonts w:asciiTheme="minorHAnsi" w:hAnsiTheme="minorHAnsi" w:cstheme="minorHAnsi"/>
          <w:b/>
          <w:szCs w:val="20"/>
          <w:u w:val="single"/>
        </w:rPr>
      </w:pPr>
    </w:p>
    <w:tbl>
      <w:tblPr>
        <w:tblW w:w="9214" w:type="dxa"/>
        <w:jc w:val="center"/>
        <w:shd w:val="clear" w:color="auto" w:fill="385623"/>
        <w:tblLook w:val="04A0" w:firstRow="1" w:lastRow="0" w:firstColumn="1" w:lastColumn="0" w:noHBand="0" w:noVBand="1"/>
      </w:tblPr>
      <w:tblGrid>
        <w:gridCol w:w="9214"/>
      </w:tblGrid>
      <w:tr w:rsidR="004201A3" w:rsidRPr="00566483" w14:paraId="3A9BC771" w14:textId="77777777" w:rsidTr="000A7989">
        <w:trPr>
          <w:jc w:val="center"/>
        </w:trPr>
        <w:tc>
          <w:tcPr>
            <w:tcW w:w="9214" w:type="dxa"/>
            <w:shd w:val="clear" w:color="auto" w:fill="D9D9D9" w:themeFill="background1" w:themeFillShade="D9"/>
          </w:tcPr>
          <w:p w14:paraId="2C0E45E2" w14:textId="32B28A6F" w:rsidR="004201A3" w:rsidRPr="00566483" w:rsidRDefault="004201A3" w:rsidP="000A7989">
            <w:pPr>
              <w:spacing w:line="276" w:lineRule="auto"/>
              <w:contextualSpacing/>
              <w:jc w:val="center"/>
              <w:rPr>
                <w:rFonts w:asciiTheme="minorHAnsi" w:hAnsiTheme="minorHAnsi" w:cstheme="minorHAnsi"/>
                <w:b/>
                <w:color w:val="2F5496" w:themeColor="accent1" w:themeShade="BF"/>
              </w:rPr>
            </w:pPr>
            <w:r w:rsidRPr="00566483">
              <w:rPr>
                <w:rFonts w:asciiTheme="minorHAnsi" w:hAnsiTheme="minorHAnsi" w:cstheme="minorHAnsi"/>
                <w:b/>
                <w:color w:val="2F5496" w:themeColor="accent1" w:themeShade="BF"/>
              </w:rPr>
              <w:t xml:space="preserve">A2.4 </w:t>
            </w:r>
            <w:r w:rsidR="00B2770F" w:rsidRPr="00566483">
              <w:rPr>
                <w:rFonts w:asciiTheme="minorHAnsi" w:hAnsiTheme="minorHAnsi" w:cstheme="minorHAnsi"/>
                <w:b/>
                <w:color w:val="2F5496" w:themeColor="accent1" w:themeShade="BF"/>
              </w:rPr>
              <w:t>Audited Accounts and Reports</w:t>
            </w:r>
          </w:p>
        </w:tc>
      </w:tr>
    </w:tbl>
    <w:p w14:paraId="6E9EAE1A" w14:textId="77777777" w:rsidR="0005140D" w:rsidRPr="00566483" w:rsidRDefault="0005140D" w:rsidP="00975D70">
      <w:pPr>
        <w:pStyle w:val="List3"/>
        <w:spacing w:line="276" w:lineRule="auto"/>
        <w:ind w:left="0" w:firstLine="0"/>
        <w:rPr>
          <w:rFonts w:asciiTheme="minorHAnsi" w:hAnsiTheme="minorHAnsi" w:cstheme="minorHAnsi"/>
          <w:szCs w:val="20"/>
        </w:rPr>
      </w:pPr>
    </w:p>
    <w:p w14:paraId="5E2BACC0" w14:textId="546F8E7B" w:rsidR="00542EF2" w:rsidRPr="00566483" w:rsidRDefault="00542EF2" w:rsidP="00542EF2">
      <w:pPr>
        <w:spacing w:line="320" w:lineRule="exact"/>
        <w:jc w:val="both"/>
        <w:rPr>
          <w:rFonts w:asciiTheme="minorHAnsi" w:hAnsiTheme="minorHAnsi" w:cstheme="minorHAnsi"/>
          <w:sz w:val="22"/>
          <w:szCs w:val="22"/>
        </w:rPr>
      </w:pPr>
      <w:r w:rsidRPr="00566483">
        <w:rPr>
          <w:rFonts w:asciiTheme="minorHAnsi" w:hAnsiTheme="minorHAnsi" w:cstheme="minorHAnsi"/>
          <w:sz w:val="22"/>
          <w:szCs w:val="22"/>
        </w:rPr>
        <w:t xml:space="preserve">Three (3) Audited accounts </w:t>
      </w:r>
      <w:r w:rsidR="00F70D82" w:rsidRPr="00566483">
        <w:rPr>
          <w:rFonts w:asciiTheme="minorHAnsi" w:hAnsiTheme="minorHAnsi" w:cstheme="minorHAnsi"/>
          <w:b/>
          <w:bCs/>
          <w:sz w:val="22"/>
          <w:szCs w:val="22"/>
        </w:rPr>
        <w:t>MUST</w:t>
      </w:r>
      <w:r w:rsidR="00F70D82" w:rsidRPr="00566483">
        <w:rPr>
          <w:rFonts w:asciiTheme="minorHAnsi" w:hAnsiTheme="minorHAnsi" w:cstheme="minorHAnsi"/>
          <w:sz w:val="22"/>
          <w:szCs w:val="22"/>
        </w:rPr>
        <w:t xml:space="preserve"> </w:t>
      </w:r>
      <w:r w:rsidRPr="00566483">
        <w:rPr>
          <w:rFonts w:asciiTheme="minorHAnsi" w:hAnsiTheme="minorHAnsi" w:cstheme="minorHAnsi"/>
          <w:sz w:val="22"/>
          <w:szCs w:val="22"/>
        </w:rPr>
        <w:t xml:space="preserve">be provided to support the statement. In line with current legislation, where a company has an annual turnover of </w:t>
      </w:r>
      <w:r w:rsidRPr="00566483">
        <w:rPr>
          <w:rFonts w:asciiTheme="minorHAnsi" w:hAnsiTheme="minorHAnsi" w:cstheme="minorHAnsi"/>
          <w:b/>
          <w:bCs/>
          <w:sz w:val="22"/>
          <w:szCs w:val="22"/>
        </w:rPr>
        <w:t>less than €12 Million</w:t>
      </w:r>
      <w:r w:rsidRPr="00566483">
        <w:rPr>
          <w:rFonts w:asciiTheme="minorHAnsi" w:hAnsiTheme="minorHAnsi" w:cstheme="minorHAnsi"/>
          <w:sz w:val="22"/>
          <w:szCs w:val="22"/>
        </w:rPr>
        <w:t xml:space="preserve"> then audited accounts are not necessary. In these instances, a statement of accounts from the company’s accountants will suffice.</w:t>
      </w:r>
    </w:p>
    <w:p w14:paraId="4C8F190B" w14:textId="77777777" w:rsidR="00542EF2" w:rsidRPr="00566483" w:rsidRDefault="00542EF2" w:rsidP="00542EF2">
      <w:pPr>
        <w:pStyle w:val="List3"/>
        <w:spacing w:line="276" w:lineRule="auto"/>
        <w:ind w:left="0" w:firstLine="0"/>
        <w:rPr>
          <w:rFonts w:asciiTheme="minorHAnsi" w:hAnsiTheme="minorHAnsi" w:cstheme="minorHAnsi"/>
          <w:sz w:val="22"/>
          <w:szCs w:val="22"/>
        </w:rPr>
      </w:pPr>
    </w:p>
    <w:tbl>
      <w:tblPr>
        <w:tblpPr w:leftFromText="180" w:rightFromText="180" w:vertAnchor="text" w:horzAnchor="page" w:tblpX="3744" w:tblpY="144"/>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53"/>
        <w:gridCol w:w="2973"/>
      </w:tblGrid>
      <w:tr w:rsidR="00542EF2" w:rsidRPr="00566483" w14:paraId="03D916A9" w14:textId="77777777" w:rsidTr="000A7989">
        <w:tc>
          <w:tcPr>
            <w:tcW w:w="2553" w:type="dxa"/>
            <w:shd w:val="clear" w:color="auto" w:fill="D9E2F3" w:themeFill="accent1" w:themeFillTint="33"/>
            <w:vAlign w:val="center"/>
          </w:tcPr>
          <w:p w14:paraId="28C085ED" w14:textId="77777777" w:rsidR="00542EF2" w:rsidRPr="00566483" w:rsidRDefault="00542EF2" w:rsidP="000A7989">
            <w:pPr>
              <w:spacing w:line="276" w:lineRule="auto"/>
              <w:rPr>
                <w:rFonts w:asciiTheme="minorHAnsi" w:hAnsiTheme="minorHAnsi" w:cstheme="minorHAnsi"/>
                <w:b/>
                <w:bCs/>
                <w:sz w:val="22"/>
                <w:szCs w:val="22"/>
              </w:rPr>
            </w:pPr>
            <w:r w:rsidRPr="00566483">
              <w:rPr>
                <w:rFonts w:asciiTheme="minorHAnsi" w:hAnsiTheme="minorHAnsi" w:cstheme="minorHAnsi"/>
                <w:b/>
                <w:bCs/>
                <w:sz w:val="22"/>
                <w:szCs w:val="22"/>
              </w:rPr>
              <w:t>Evidence Attached</w:t>
            </w:r>
          </w:p>
        </w:tc>
        <w:tc>
          <w:tcPr>
            <w:tcW w:w="2973" w:type="dxa"/>
            <w:vAlign w:val="center"/>
          </w:tcPr>
          <w:p w14:paraId="7CDEA126" w14:textId="77777777" w:rsidR="00542EF2" w:rsidRPr="00566483" w:rsidRDefault="00542EF2" w:rsidP="000A7989">
            <w:pPr>
              <w:spacing w:line="276" w:lineRule="auto"/>
              <w:rPr>
                <w:rFonts w:asciiTheme="minorHAnsi" w:hAnsiTheme="minorHAnsi" w:cstheme="minorHAnsi"/>
                <w:b/>
                <w:bCs/>
                <w:sz w:val="22"/>
                <w:szCs w:val="22"/>
              </w:rPr>
            </w:pPr>
            <w:r w:rsidRPr="00566483">
              <w:rPr>
                <w:rFonts w:asciiTheme="minorHAnsi" w:hAnsiTheme="minorHAnsi" w:cstheme="minorHAnsi"/>
                <w:b/>
                <w:bCs/>
                <w:sz w:val="22"/>
                <w:szCs w:val="22"/>
              </w:rPr>
              <w:t>Yes/No</w:t>
            </w:r>
          </w:p>
        </w:tc>
      </w:tr>
      <w:tr w:rsidR="00542EF2" w:rsidRPr="00566483" w14:paraId="1975B886" w14:textId="77777777" w:rsidTr="000A7989">
        <w:tc>
          <w:tcPr>
            <w:tcW w:w="2553" w:type="dxa"/>
            <w:shd w:val="clear" w:color="auto" w:fill="D9E2F3" w:themeFill="accent1" w:themeFillTint="33"/>
          </w:tcPr>
          <w:p w14:paraId="3A46FB94" w14:textId="77777777" w:rsidR="00542EF2" w:rsidRPr="00566483" w:rsidRDefault="00542EF2" w:rsidP="000A7989">
            <w:pPr>
              <w:spacing w:line="276" w:lineRule="auto"/>
              <w:rPr>
                <w:rFonts w:asciiTheme="minorHAnsi" w:hAnsiTheme="minorHAnsi" w:cstheme="minorHAnsi"/>
                <w:b/>
                <w:bCs/>
                <w:sz w:val="22"/>
                <w:szCs w:val="22"/>
              </w:rPr>
            </w:pPr>
            <w:r w:rsidRPr="00566483">
              <w:rPr>
                <w:rFonts w:asciiTheme="minorHAnsi" w:hAnsiTheme="minorHAnsi" w:cstheme="minorHAnsi"/>
                <w:b/>
                <w:bCs/>
                <w:sz w:val="22"/>
                <w:szCs w:val="22"/>
              </w:rPr>
              <w:t>Appendix Number</w:t>
            </w:r>
          </w:p>
        </w:tc>
        <w:tc>
          <w:tcPr>
            <w:tcW w:w="2973" w:type="dxa"/>
          </w:tcPr>
          <w:p w14:paraId="502E40B8" w14:textId="77777777" w:rsidR="00542EF2" w:rsidRPr="00566483" w:rsidRDefault="00542EF2" w:rsidP="000A7989">
            <w:pPr>
              <w:spacing w:line="276" w:lineRule="auto"/>
              <w:rPr>
                <w:rFonts w:asciiTheme="minorHAnsi" w:hAnsiTheme="minorHAnsi" w:cstheme="minorHAnsi"/>
                <w:b/>
                <w:bCs/>
                <w:sz w:val="22"/>
                <w:szCs w:val="22"/>
              </w:rPr>
            </w:pPr>
          </w:p>
        </w:tc>
      </w:tr>
    </w:tbl>
    <w:p w14:paraId="588A16ED" w14:textId="77777777" w:rsidR="0005140D" w:rsidRPr="00566483" w:rsidRDefault="0005140D" w:rsidP="00975D70">
      <w:pPr>
        <w:pStyle w:val="List3"/>
        <w:spacing w:line="276" w:lineRule="auto"/>
        <w:ind w:left="0" w:firstLine="0"/>
        <w:rPr>
          <w:rFonts w:asciiTheme="minorHAnsi" w:hAnsiTheme="minorHAnsi" w:cstheme="minorHAnsi"/>
          <w:szCs w:val="20"/>
        </w:rPr>
      </w:pPr>
    </w:p>
    <w:p w14:paraId="449E6920" w14:textId="4C5F1C3A" w:rsidR="0005140D" w:rsidRPr="00566483" w:rsidRDefault="0005140D" w:rsidP="00975D70">
      <w:pPr>
        <w:spacing w:line="276" w:lineRule="auto"/>
        <w:rPr>
          <w:rFonts w:asciiTheme="minorHAnsi" w:eastAsia="Times New Roman" w:hAnsiTheme="minorHAnsi" w:cstheme="minorHAnsi"/>
          <w:sz w:val="20"/>
          <w:szCs w:val="20"/>
          <w:bdr w:val="none" w:sz="0" w:space="0" w:color="auto"/>
        </w:rPr>
      </w:pPr>
      <w:r w:rsidRPr="00566483">
        <w:rPr>
          <w:rFonts w:asciiTheme="minorHAnsi" w:hAnsiTheme="minorHAnsi" w:cstheme="minorHAnsi"/>
          <w:szCs w:val="20"/>
        </w:rPr>
        <w:br w:type="page"/>
      </w:r>
    </w:p>
    <w:tbl>
      <w:tblPr>
        <w:tblW w:w="0" w:type="auto"/>
        <w:jc w:val="center"/>
        <w:shd w:val="clear" w:color="auto" w:fill="385623"/>
        <w:tblLook w:val="04A0" w:firstRow="1" w:lastRow="0" w:firstColumn="1" w:lastColumn="0" w:noHBand="0" w:noVBand="1"/>
      </w:tblPr>
      <w:tblGrid>
        <w:gridCol w:w="9020"/>
      </w:tblGrid>
      <w:tr w:rsidR="0005140D" w:rsidRPr="00566483" w14:paraId="3883B912" w14:textId="77777777" w:rsidTr="00F03A3E">
        <w:trPr>
          <w:jc w:val="center"/>
        </w:trPr>
        <w:tc>
          <w:tcPr>
            <w:tcW w:w="9020" w:type="dxa"/>
            <w:shd w:val="clear" w:color="auto" w:fill="D9D9D9" w:themeFill="background1" w:themeFillShade="D9"/>
          </w:tcPr>
          <w:tbl>
            <w:tblPr>
              <w:tblW w:w="9214" w:type="dxa"/>
              <w:jc w:val="center"/>
              <w:shd w:val="clear" w:color="auto" w:fill="385623"/>
              <w:tblLook w:val="04A0" w:firstRow="1" w:lastRow="0" w:firstColumn="1" w:lastColumn="0" w:noHBand="0" w:noVBand="1"/>
            </w:tblPr>
            <w:tblGrid>
              <w:gridCol w:w="9214"/>
            </w:tblGrid>
            <w:tr w:rsidR="000C1392" w:rsidRPr="00566483" w14:paraId="369996D3" w14:textId="77777777">
              <w:trPr>
                <w:trHeight w:val="657"/>
                <w:jc w:val="center"/>
              </w:trPr>
              <w:tc>
                <w:tcPr>
                  <w:tcW w:w="9214" w:type="dxa"/>
                  <w:shd w:val="clear" w:color="auto" w:fill="D9D9D9" w:themeFill="background1" w:themeFillShade="D9"/>
                  <w:vAlign w:val="center"/>
                </w:tcPr>
                <w:p w14:paraId="2E7AC30D" w14:textId="77777777" w:rsidR="000C1392" w:rsidRPr="00566483" w:rsidRDefault="000C1392" w:rsidP="000C1392">
                  <w:pPr>
                    <w:pStyle w:val="Heading1"/>
                    <w:spacing w:line="276" w:lineRule="auto"/>
                    <w:contextualSpacing/>
                    <w:jc w:val="center"/>
                    <w:rPr>
                      <w:rFonts w:asciiTheme="minorHAnsi" w:hAnsiTheme="minorHAnsi" w:cstheme="minorHAnsi"/>
                      <w:sz w:val="32"/>
                      <w:bdr w:val="none" w:sz="0" w:space="0" w:color="auto"/>
                    </w:rPr>
                  </w:pPr>
                  <w:bookmarkStart w:id="31" w:name="_Hlk133570122"/>
                  <w:r w:rsidRPr="00566483">
                    <w:rPr>
                      <w:rFonts w:asciiTheme="minorHAnsi" w:hAnsiTheme="minorHAnsi" w:cstheme="minorHAnsi"/>
                      <w:sz w:val="32"/>
                      <w:bdr w:val="none" w:sz="0" w:space="0" w:color="auto"/>
                    </w:rPr>
                    <w:t>Technical and Professional Ability</w:t>
                  </w:r>
                </w:p>
              </w:tc>
            </w:tr>
          </w:tbl>
          <w:p w14:paraId="0C33C11A" w14:textId="70D174CD" w:rsidR="0005140D" w:rsidRPr="00566483" w:rsidRDefault="0005140D" w:rsidP="000C1392">
            <w:pPr>
              <w:pStyle w:val="Heading1"/>
              <w:spacing w:line="276" w:lineRule="auto"/>
              <w:contextualSpacing/>
              <w:jc w:val="center"/>
              <w:rPr>
                <w:rFonts w:asciiTheme="minorHAnsi" w:hAnsiTheme="minorHAnsi" w:cstheme="minorHAnsi"/>
                <w:szCs w:val="24"/>
                <w:bdr w:val="none" w:sz="0" w:space="0" w:color="auto"/>
              </w:rPr>
            </w:pPr>
          </w:p>
        </w:tc>
      </w:tr>
      <w:bookmarkEnd w:id="31"/>
    </w:tbl>
    <w:p w14:paraId="73C07017" w14:textId="77777777" w:rsidR="0050147F" w:rsidRPr="00566483" w:rsidRDefault="0050147F" w:rsidP="0050147F">
      <w:pPr>
        <w:spacing w:line="276" w:lineRule="auto"/>
        <w:contextualSpacing/>
        <w:jc w:val="both"/>
        <w:rPr>
          <w:rFonts w:asciiTheme="minorHAnsi" w:hAnsiTheme="minorHAnsi" w:cstheme="minorHAnsi"/>
          <w:b/>
          <w:sz w:val="22"/>
          <w:szCs w:val="22"/>
          <w:u w:val="single"/>
        </w:rPr>
      </w:pPr>
    </w:p>
    <w:tbl>
      <w:tblPr>
        <w:tblW w:w="9214" w:type="dxa"/>
        <w:jc w:val="center"/>
        <w:shd w:val="clear" w:color="auto" w:fill="385623"/>
        <w:tblLook w:val="04A0" w:firstRow="1" w:lastRow="0" w:firstColumn="1" w:lastColumn="0" w:noHBand="0" w:noVBand="1"/>
      </w:tblPr>
      <w:tblGrid>
        <w:gridCol w:w="9214"/>
      </w:tblGrid>
      <w:tr w:rsidR="0050147F" w:rsidRPr="00566483" w14:paraId="62CA5C8F" w14:textId="77777777">
        <w:trPr>
          <w:jc w:val="center"/>
        </w:trPr>
        <w:tc>
          <w:tcPr>
            <w:tcW w:w="9214" w:type="dxa"/>
            <w:shd w:val="clear" w:color="auto" w:fill="D9D9D9" w:themeFill="background1" w:themeFillShade="D9"/>
          </w:tcPr>
          <w:p w14:paraId="38990E67" w14:textId="77777777" w:rsidR="0050147F" w:rsidRPr="00566483" w:rsidRDefault="0050147F" w:rsidP="00D56410">
            <w:pPr>
              <w:pStyle w:val="Heading1"/>
              <w:spacing w:before="0" w:after="0" w:line="276" w:lineRule="auto"/>
              <w:jc w:val="center"/>
              <w:rPr>
                <w:rFonts w:asciiTheme="minorHAnsi" w:hAnsiTheme="minorHAnsi" w:cstheme="minorHAnsi"/>
                <w:sz w:val="22"/>
                <w:szCs w:val="22"/>
              </w:rPr>
            </w:pPr>
            <w:bookmarkStart w:id="32" w:name="_Toc3290217"/>
            <w:bookmarkStart w:id="33" w:name="_Toc134622089"/>
            <w:bookmarkStart w:id="34" w:name="_Toc144114152"/>
            <w:r w:rsidRPr="00566483">
              <w:rPr>
                <w:rFonts w:asciiTheme="minorHAnsi" w:hAnsiTheme="minorHAnsi" w:cstheme="minorHAnsi"/>
                <w:sz w:val="28"/>
                <w:szCs w:val="28"/>
                <w:bdr w:val="none" w:sz="0" w:space="0" w:color="auto"/>
              </w:rPr>
              <w:t>A.3 Previous Experience</w:t>
            </w:r>
            <w:bookmarkEnd w:id="32"/>
            <w:bookmarkEnd w:id="33"/>
            <w:bookmarkEnd w:id="34"/>
          </w:p>
        </w:tc>
      </w:tr>
    </w:tbl>
    <w:p w14:paraId="043E9615" w14:textId="77777777" w:rsidR="0034318C" w:rsidRPr="00566483" w:rsidRDefault="0034318C" w:rsidP="000C1392">
      <w:pPr>
        <w:spacing w:line="276" w:lineRule="auto"/>
        <w:contextualSpacing/>
        <w:jc w:val="both"/>
        <w:rPr>
          <w:rFonts w:asciiTheme="minorHAnsi" w:hAnsiTheme="minorHAnsi" w:cstheme="minorHAnsi"/>
          <w:sz w:val="22"/>
          <w:szCs w:val="22"/>
        </w:rPr>
      </w:pPr>
    </w:p>
    <w:p w14:paraId="6CC45FD9" w14:textId="4FE62F77" w:rsidR="00F03A3E" w:rsidRPr="00566483" w:rsidRDefault="00F03A3E" w:rsidP="74179520">
      <w:pPr>
        <w:spacing w:line="276" w:lineRule="auto"/>
        <w:jc w:val="both"/>
        <w:rPr>
          <w:rFonts w:asciiTheme="minorHAnsi" w:hAnsiTheme="minorHAnsi" w:cstheme="minorBidi"/>
          <w:sz w:val="22"/>
          <w:szCs w:val="22"/>
        </w:rPr>
      </w:pPr>
      <w:r w:rsidRPr="00566483">
        <w:rPr>
          <w:rFonts w:asciiTheme="minorHAnsi" w:hAnsiTheme="minorHAnsi" w:cstheme="minorBidi"/>
          <w:sz w:val="22"/>
          <w:szCs w:val="22"/>
        </w:rPr>
        <w:t xml:space="preserve">Tenderers must demonstrate that they have successfully delivered </w:t>
      </w:r>
      <w:r w:rsidR="00C202E4" w:rsidRPr="00566483">
        <w:rPr>
          <w:rFonts w:asciiTheme="minorHAnsi" w:hAnsiTheme="minorHAnsi" w:cstheme="minorBidi"/>
          <w:sz w:val="22"/>
          <w:szCs w:val="22"/>
        </w:rPr>
        <w:t xml:space="preserve">a </w:t>
      </w:r>
      <w:r w:rsidRPr="00566483">
        <w:rPr>
          <w:rFonts w:asciiTheme="minorHAnsi" w:hAnsiTheme="minorHAnsi" w:cstheme="minorBidi"/>
          <w:sz w:val="22"/>
          <w:szCs w:val="22"/>
        </w:rPr>
        <w:t xml:space="preserve">service of a comparable scale and complexity relevant to the requirements in this </w:t>
      </w:r>
      <w:r w:rsidR="004F0E42" w:rsidRPr="00566483">
        <w:rPr>
          <w:rFonts w:asciiTheme="minorHAnsi" w:hAnsiTheme="minorHAnsi" w:cstheme="minorBidi"/>
          <w:sz w:val="22"/>
          <w:szCs w:val="22"/>
        </w:rPr>
        <w:t>TRD</w:t>
      </w:r>
      <w:r w:rsidRPr="00566483">
        <w:rPr>
          <w:rFonts w:asciiTheme="minorHAnsi" w:hAnsiTheme="minorHAnsi" w:cstheme="minorBidi"/>
          <w:sz w:val="22"/>
          <w:szCs w:val="22"/>
        </w:rPr>
        <w:t>.</w:t>
      </w:r>
    </w:p>
    <w:p w14:paraId="7D427777" w14:textId="77777777" w:rsidR="00F03A3E" w:rsidRPr="00566483" w:rsidRDefault="00F03A3E" w:rsidP="00773A03">
      <w:pPr>
        <w:spacing w:line="276" w:lineRule="auto"/>
        <w:jc w:val="both"/>
        <w:rPr>
          <w:rFonts w:asciiTheme="minorHAnsi" w:hAnsiTheme="minorHAnsi" w:cstheme="minorHAnsi"/>
          <w:sz w:val="22"/>
          <w:szCs w:val="22"/>
        </w:rPr>
      </w:pPr>
    </w:p>
    <w:p w14:paraId="703760F2" w14:textId="35B15650" w:rsidR="00D621BF" w:rsidRPr="00566483" w:rsidRDefault="003E344D" w:rsidP="701CD3BA">
      <w:pPr>
        <w:spacing w:line="276" w:lineRule="auto"/>
        <w:jc w:val="both"/>
        <w:rPr>
          <w:rFonts w:asciiTheme="minorHAnsi" w:hAnsiTheme="minorHAnsi" w:cstheme="minorBidi"/>
          <w:sz w:val="22"/>
          <w:szCs w:val="22"/>
        </w:rPr>
      </w:pPr>
      <w:r w:rsidRPr="00566483">
        <w:rPr>
          <w:rFonts w:asciiTheme="minorHAnsi" w:hAnsiTheme="minorHAnsi" w:cstheme="minorBidi"/>
          <w:sz w:val="22"/>
          <w:szCs w:val="22"/>
        </w:rPr>
        <w:t>Evidence must be provided of the successful delivery of t</w:t>
      </w:r>
      <w:r w:rsidR="6003182B" w:rsidRPr="00566483">
        <w:rPr>
          <w:rFonts w:asciiTheme="minorHAnsi" w:hAnsiTheme="minorHAnsi" w:cstheme="minorBidi"/>
          <w:sz w:val="22"/>
          <w:szCs w:val="22"/>
        </w:rPr>
        <w:t>hree (3</w:t>
      </w:r>
      <w:r w:rsidRPr="00566483">
        <w:rPr>
          <w:rFonts w:asciiTheme="minorHAnsi" w:hAnsiTheme="minorHAnsi" w:cstheme="minorBidi"/>
          <w:sz w:val="22"/>
          <w:szCs w:val="22"/>
        </w:rPr>
        <w:t xml:space="preserve">) such contracts, within the previous </w:t>
      </w:r>
      <w:r w:rsidR="7431CF83" w:rsidRPr="00566483">
        <w:rPr>
          <w:rFonts w:asciiTheme="minorHAnsi" w:hAnsiTheme="minorHAnsi" w:cstheme="minorBidi"/>
          <w:sz w:val="22"/>
          <w:szCs w:val="22"/>
        </w:rPr>
        <w:t>five</w:t>
      </w:r>
      <w:r w:rsidRPr="00566483">
        <w:rPr>
          <w:rFonts w:asciiTheme="minorHAnsi" w:hAnsiTheme="minorHAnsi" w:cstheme="minorBidi"/>
          <w:sz w:val="22"/>
          <w:szCs w:val="22"/>
        </w:rPr>
        <w:t xml:space="preserve"> (</w:t>
      </w:r>
      <w:r w:rsidR="7C43B4AB" w:rsidRPr="00566483">
        <w:rPr>
          <w:rFonts w:asciiTheme="minorHAnsi" w:hAnsiTheme="minorHAnsi" w:cstheme="minorBidi"/>
          <w:sz w:val="22"/>
          <w:szCs w:val="22"/>
        </w:rPr>
        <w:t>5</w:t>
      </w:r>
      <w:r w:rsidRPr="00566483">
        <w:rPr>
          <w:rFonts w:asciiTheme="minorHAnsi" w:hAnsiTheme="minorHAnsi" w:cstheme="minorBidi"/>
          <w:sz w:val="22"/>
          <w:szCs w:val="22"/>
        </w:rPr>
        <w:t>) years.  Contact details of a referee for all projects must also be provided</w:t>
      </w:r>
      <w:r w:rsidR="0005140D" w:rsidRPr="00566483">
        <w:rPr>
          <w:rFonts w:asciiTheme="minorHAnsi" w:hAnsiTheme="minorHAnsi" w:cstheme="minorBidi"/>
          <w:sz w:val="22"/>
          <w:szCs w:val="22"/>
        </w:rPr>
        <w:t xml:space="preserve">. </w:t>
      </w:r>
    </w:p>
    <w:p w14:paraId="695265AD" w14:textId="77777777" w:rsidR="00D621BF" w:rsidRPr="00566483" w:rsidRDefault="00D621BF" w:rsidP="00773A03">
      <w:pPr>
        <w:spacing w:line="276" w:lineRule="auto"/>
        <w:jc w:val="both"/>
        <w:rPr>
          <w:rFonts w:asciiTheme="minorHAnsi" w:hAnsiTheme="minorHAnsi" w:cstheme="minorHAnsi"/>
          <w:sz w:val="22"/>
          <w:szCs w:val="22"/>
        </w:rPr>
      </w:pPr>
    </w:p>
    <w:p w14:paraId="62E951B9" w14:textId="178F2385" w:rsidR="0005140D" w:rsidRPr="00566483" w:rsidRDefault="0005140D" w:rsidP="00773A03">
      <w:pPr>
        <w:spacing w:line="276" w:lineRule="auto"/>
        <w:jc w:val="both"/>
        <w:rPr>
          <w:rFonts w:asciiTheme="minorHAnsi" w:hAnsiTheme="minorHAnsi" w:cstheme="minorHAnsi"/>
          <w:sz w:val="22"/>
          <w:szCs w:val="22"/>
        </w:rPr>
      </w:pPr>
      <w:r w:rsidRPr="00566483">
        <w:rPr>
          <w:rFonts w:asciiTheme="minorHAnsi" w:hAnsiTheme="minorHAnsi" w:cstheme="minorHAnsi"/>
          <w:sz w:val="22"/>
          <w:szCs w:val="22"/>
        </w:rPr>
        <w:t xml:space="preserve">This information </w:t>
      </w:r>
      <w:r w:rsidRPr="00566483">
        <w:rPr>
          <w:rFonts w:asciiTheme="minorHAnsi" w:hAnsiTheme="minorHAnsi" w:cstheme="minorHAnsi"/>
          <w:b/>
          <w:sz w:val="22"/>
          <w:szCs w:val="22"/>
        </w:rPr>
        <w:t>MUST</w:t>
      </w:r>
      <w:r w:rsidRPr="00566483">
        <w:rPr>
          <w:rFonts w:asciiTheme="minorHAnsi" w:hAnsiTheme="minorHAnsi" w:cstheme="minorHAnsi"/>
          <w:sz w:val="22"/>
          <w:szCs w:val="22"/>
        </w:rPr>
        <w:t xml:space="preserve"> be provided with your tender response.</w:t>
      </w:r>
    </w:p>
    <w:p w14:paraId="20CE4875" w14:textId="77777777" w:rsidR="00D621BF" w:rsidRPr="00566483" w:rsidRDefault="00D621BF" w:rsidP="00773A03">
      <w:pPr>
        <w:spacing w:line="276" w:lineRule="auto"/>
        <w:jc w:val="both"/>
        <w:rPr>
          <w:rFonts w:asciiTheme="minorHAnsi" w:hAnsiTheme="minorHAnsi" w:cstheme="minorHAnsi"/>
          <w:sz w:val="22"/>
          <w:szCs w:val="22"/>
        </w:rPr>
      </w:pPr>
    </w:p>
    <w:p w14:paraId="384087E9" w14:textId="4FAED73D" w:rsidR="000C5F6B" w:rsidRPr="00566483" w:rsidRDefault="000C5F6B" w:rsidP="00773A03">
      <w:pPr>
        <w:spacing w:line="276" w:lineRule="auto"/>
        <w:jc w:val="both"/>
        <w:rPr>
          <w:rFonts w:asciiTheme="minorHAnsi" w:hAnsiTheme="minorHAnsi" w:cstheme="minorHAnsi"/>
          <w:sz w:val="22"/>
          <w:szCs w:val="22"/>
        </w:rPr>
      </w:pPr>
      <w:r w:rsidRPr="00566483">
        <w:rPr>
          <w:rFonts w:asciiTheme="minorHAnsi" w:hAnsiTheme="minorHAnsi" w:cstheme="minorHAnsi"/>
          <w:sz w:val="22"/>
          <w:szCs w:val="22"/>
        </w:rPr>
        <w:t>Please note:</w:t>
      </w:r>
    </w:p>
    <w:p w14:paraId="514D126F" w14:textId="5A9DC1CA" w:rsidR="00D719A0" w:rsidRPr="00566483" w:rsidRDefault="0005140D">
      <w:pPr>
        <w:pStyle w:val="ListParagraph"/>
        <w:numPr>
          <w:ilvl w:val="0"/>
          <w:numId w:val="15"/>
        </w:numPr>
        <w:jc w:val="both"/>
        <w:rPr>
          <w:rFonts w:asciiTheme="minorHAnsi" w:hAnsiTheme="minorHAnsi" w:cstheme="minorBidi"/>
          <w:lang w:val="en-IE"/>
        </w:rPr>
      </w:pPr>
      <w:r w:rsidRPr="00566483">
        <w:rPr>
          <w:rFonts w:asciiTheme="minorHAnsi" w:hAnsiTheme="minorHAnsi" w:cstheme="minorBidi"/>
          <w:lang w:val="en-IE"/>
        </w:rPr>
        <w:t xml:space="preserve">If </w:t>
      </w:r>
      <w:r w:rsidR="00832D5A" w:rsidRPr="00566483">
        <w:rPr>
          <w:rFonts w:asciiTheme="minorHAnsi" w:hAnsiTheme="minorHAnsi" w:cstheme="minorBidi"/>
          <w:lang w:val="en-IE"/>
        </w:rPr>
        <w:t xml:space="preserve">the </w:t>
      </w:r>
      <w:r w:rsidR="00A66901" w:rsidRPr="00566483">
        <w:rPr>
          <w:rFonts w:asciiTheme="minorHAnsi" w:hAnsiTheme="minorHAnsi" w:cstheme="minorBidi"/>
          <w:lang w:val="en-IE"/>
        </w:rPr>
        <w:t>University</w:t>
      </w:r>
      <w:r w:rsidR="003A4BE3" w:rsidRPr="00566483">
        <w:rPr>
          <w:rFonts w:asciiTheme="minorHAnsi" w:hAnsiTheme="minorHAnsi" w:cstheme="minorBidi"/>
          <w:lang w:val="en-IE"/>
        </w:rPr>
        <w:t xml:space="preserve"> of Galway</w:t>
      </w:r>
      <w:r w:rsidR="00C31268" w:rsidRPr="00566483">
        <w:rPr>
          <w:rFonts w:asciiTheme="minorHAnsi" w:hAnsiTheme="minorHAnsi" w:cstheme="minorBidi"/>
          <w:lang w:val="en-IE"/>
        </w:rPr>
        <w:t xml:space="preserve"> </w:t>
      </w:r>
      <w:r w:rsidRPr="00566483">
        <w:rPr>
          <w:rFonts w:asciiTheme="minorHAnsi" w:hAnsiTheme="minorHAnsi" w:cstheme="minorBidi"/>
          <w:lang w:val="en-IE"/>
        </w:rPr>
        <w:t>is being used as a contract, the other contract</w:t>
      </w:r>
      <w:r w:rsidR="5CB032D6" w:rsidRPr="00566483">
        <w:rPr>
          <w:rFonts w:asciiTheme="minorHAnsi" w:hAnsiTheme="minorHAnsi" w:cstheme="minorBidi"/>
          <w:lang w:val="en-IE"/>
        </w:rPr>
        <w:t>s</w:t>
      </w:r>
      <w:r w:rsidRPr="00566483">
        <w:rPr>
          <w:rFonts w:asciiTheme="minorHAnsi" w:hAnsiTheme="minorHAnsi" w:cstheme="minorBidi"/>
          <w:lang w:val="en-IE"/>
        </w:rPr>
        <w:t xml:space="preserve"> must be external to </w:t>
      </w:r>
      <w:r w:rsidR="00CE6301" w:rsidRPr="00566483">
        <w:rPr>
          <w:rFonts w:asciiTheme="minorHAnsi" w:hAnsiTheme="minorHAnsi" w:cstheme="minorBidi"/>
          <w:lang w:val="en-IE"/>
        </w:rPr>
        <w:t xml:space="preserve">the </w:t>
      </w:r>
      <w:r w:rsidR="00FE1E5B" w:rsidRPr="00566483">
        <w:rPr>
          <w:rFonts w:asciiTheme="minorHAnsi" w:hAnsiTheme="minorHAnsi" w:cstheme="minorBidi"/>
          <w:lang w:val="en-IE"/>
        </w:rPr>
        <w:t>U</w:t>
      </w:r>
      <w:r w:rsidR="007E527E">
        <w:rPr>
          <w:rFonts w:asciiTheme="minorHAnsi" w:hAnsiTheme="minorHAnsi" w:cstheme="minorBidi"/>
          <w:lang w:val="en-IE"/>
        </w:rPr>
        <w:t>o</w:t>
      </w:r>
      <w:r w:rsidR="00913026" w:rsidRPr="00566483">
        <w:rPr>
          <w:rFonts w:asciiTheme="minorHAnsi" w:hAnsiTheme="minorHAnsi" w:cstheme="minorBidi"/>
          <w:lang w:val="en-IE"/>
        </w:rPr>
        <w:t>G</w:t>
      </w:r>
      <w:r w:rsidRPr="00566483">
        <w:rPr>
          <w:rFonts w:asciiTheme="minorHAnsi" w:hAnsiTheme="minorHAnsi" w:cstheme="minorBidi"/>
          <w:lang w:val="en-IE"/>
        </w:rPr>
        <w:t xml:space="preserve">. </w:t>
      </w:r>
    </w:p>
    <w:p w14:paraId="0DE74E96" w14:textId="625E0E91" w:rsidR="76440460" w:rsidRPr="00566483" w:rsidRDefault="76440460">
      <w:pPr>
        <w:pStyle w:val="ListParagraph"/>
        <w:numPr>
          <w:ilvl w:val="0"/>
          <w:numId w:val="15"/>
        </w:numPr>
        <w:jc w:val="both"/>
        <w:rPr>
          <w:rFonts w:asciiTheme="minorHAnsi" w:hAnsiTheme="minorHAnsi" w:cstheme="minorBidi"/>
          <w:lang w:val="en-IE"/>
        </w:rPr>
      </w:pPr>
      <w:r w:rsidRPr="00566483">
        <w:rPr>
          <w:rFonts w:asciiTheme="minorHAnsi" w:hAnsiTheme="minorHAnsi" w:cstheme="minorBidi"/>
          <w:lang w:val="en-IE"/>
        </w:rPr>
        <w:t xml:space="preserve">Tenderers must demonstrate they have dealt with a diversity of pest control, i.e. not just rodents.    </w:t>
      </w:r>
    </w:p>
    <w:p w14:paraId="074EC4C6" w14:textId="28372EB2" w:rsidR="74549AAA" w:rsidRPr="00566483" w:rsidRDefault="74549AAA" w:rsidP="74549AAA">
      <w:pPr>
        <w:ind w:left="360"/>
        <w:jc w:val="both"/>
        <w:rPr>
          <w:rFonts w:asciiTheme="minorHAnsi" w:hAnsiTheme="minorHAnsi" w:cstheme="minorBidi"/>
        </w:rPr>
      </w:pPr>
    </w:p>
    <w:p w14:paraId="7899C911" w14:textId="3F346815" w:rsidR="00D719A0" w:rsidRPr="00566483" w:rsidRDefault="0005140D" w:rsidP="00773A03">
      <w:pPr>
        <w:ind w:left="360"/>
        <w:jc w:val="both"/>
        <w:rPr>
          <w:rFonts w:asciiTheme="minorHAnsi" w:hAnsiTheme="minorHAnsi" w:cstheme="minorHAnsi"/>
          <w:sz w:val="22"/>
          <w:szCs w:val="22"/>
        </w:rPr>
      </w:pPr>
      <w:r w:rsidRPr="00566483">
        <w:rPr>
          <w:rFonts w:asciiTheme="minorHAnsi" w:hAnsiTheme="minorHAnsi" w:cstheme="minorHAnsi"/>
          <w:sz w:val="22"/>
          <w:szCs w:val="22"/>
        </w:rPr>
        <w:t>By providing these references</w:t>
      </w:r>
      <w:r w:rsidR="00D719A0" w:rsidRPr="00566483">
        <w:rPr>
          <w:rFonts w:asciiTheme="minorHAnsi" w:hAnsiTheme="minorHAnsi" w:cstheme="minorHAnsi"/>
          <w:sz w:val="22"/>
          <w:szCs w:val="22"/>
        </w:rPr>
        <w:t>:</w:t>
      </w:r>
    </w:p>
    <w:p w14:paraId="37182AE4" w14:textId="77777777" w:rsidR="00D719A0" w:rsidRPr="00566483" w:rsidRDefault="00D719A0" w:rsidP="00773A03">
      <w:pPr>
        <w:ind w:left="360"/>
        <w:jc w:val="both"/>
        <w:rPr>
          <w:rFonts w:asciiTheme="minorHAnsi" w:hAnsiTheme="minorHAnsi" w:cstheme="minorHAnsi"/>
          <w:sz w:val="22"/>
          <w:szCs w:val="22"/>
        </w:rPr>
      </w:pPr>
    </w:p>
    <w:p w14:paraId="2BF11DDE" w14:textId="1912AFDE" w:rsidR="0005140D" w:rsidRPr="00566483" w:rsidRDefault="0005140D">
      <w:pPr>
        <w:pStyle w:val="ListParagraph"/>
        <w:numPr>
          <w:ilvl w:val="0"/>
          <w:numId w:val="15"/>
        </w:numPr>
        <w:jc w:val="both"/>
        <w:rPr>
          <w:rFonts w:asciiTheme="minorHAnsi" w:hAnsiTheme="minorHAnsi" w:cstheme="minorHAnsi"/>
          <w:lang w:val="en-IE"/>
        </w:rPr>
      </w:pPr>
      <w:r w:rsidRPr="00566483">
        <w:rPr>
          <w:rFonts w:asciiTheme="minorHAnsi" w:hAnsiTheme="minorHAnsi" w:cstheme="minorHAnsi"/>
          <w:lang w:val="en-IE"/>
        </w:rPr>
        <w:t xml:space="preserve">Tenderers </w:t>
      </w:r>
      <w:r w:rsidR="00DA2BB4" w:rsidRPr="00566483">
        <w:rPr>
          <w:rFonts w:asciiTheme="minorHAnsi" w:hAnsiTheme="minorHAnsi" w:cstheme="minorHAnsi"/>
          <w:lang w:val="en-IE"/>
        </w:rPr>
        <w:t>give</w:t>
      </w:r>
      <w:r w:rsidRPr="00566483">
        <w:rPr>
          <w:rFonts w:asciiTheme="minorHAnsi" w:hAnsiTheme="minorHAnsi" w:cstheme="minorHAnsi"/>
          <w:lang w:val="en-IE"/>
        </w:rPr>
        <w:t xml:space="preserve"> consent for contact to be made with the organisations.</w:t>
      </w:r>
    </w:p>
    <w:p w14:paraId="218003D1" w14:textId="5F29495C" w:rsidR="00E85C9D" w:rsidRPr="00566483" w:rsidRDefault="00E85C9D">
      <w:pPr>
        <w:pStyle w:val="ListParagraph"/>
        <w:numPr>
          <w:ilvl w:val="0"/>
          <w:numId w:val="15"/>
        </w:numPr>
        <w:jc w:val="both"/>
        <w:rPr>
          <w:rFonts w:asciiTheme="minorHAnsi" w:hAnsiTheme="minorHAnsi" w:cstheme="minorHAnsi"/>
          <w:lang w:val="en-IE"/>
        </w:rPr>
      </w:pPr>
      <w:r w:rsidRPr="00566483">
        <w:rPr>
          <w:rFonts w:asciiTheme="minorHAnsi" w:hAnsiTheme="minorHAnsi" w:cstheme="minorHAnsi"/>
          <w:lang w:val="en-IE"/>
        </w:rPr>
        <w:t xml:space="preserve">Contracts must have been within the last </w:t>
      </w:r>
      <w:r w:rsidR="00FA5601">
        <w:rPr>
          <w:rFonts w:asciiTheme="minorHAnsi" w:hAnsiTheme="minorHAnsi" w:cstheme="minorHAnsi"/>
          <w:lang w:val="en-IE"/>
        </w:rPr>
        <w:t>5</w:t>
      </w:r>
      <w:r w:rsidRPr="00566483">
        <w:rPr>
          <w:rFonts w:asciiTheme="minorHAnsi" w:hAnsiTheme="minorHAnsi" w:cstheme="minorHAnsi"/>
          <w:lang w:val="en-IE"/>
        </w:rPr>
        <w:t xml:space="preserve"> years.</w:t>
      </w:r>
    </w:p>
    <w:p w14:paraId="1F0436B9" w14:textId="446B03BD" w:rsidR="00E85C9D" w:rsidRPr="00566483" w:rsidRDefault="00E85C9D">
      <w:pPr>
        <w:pStyle w:val="ListParagraph"/>
        <w:numPr>
          <w:ilvl w:val="0"/>
          <w:numId w:val="15"/>
        </w:numPr>
        <w:jc w:val="both"/>
        <w:rPr>
          <w:rFonts w:asciiTheme="minorHAnsi" w:hAnsiTheme="minorHAnsi" w:cstheme="minorHAnsi"/>
          <w:lang w:val="en-IE"/>
        </w:rPr>
      </w:pPr>
      <w:r w:rsidRPr="00566483">
        <w:rPr>
          <w:rFonts w:asciiTheme="minorHAnsi" w:hAnsiTheme="minorHAnsi" w:cstheme="minorHAnsi"/>
          <w:lang w:val="en-IE"/>
        </w:rPr>
        <w:t xml:space="preserve">Referees must be </w:t>
      </w:r>
      <w:r w:rsidR="00F37A5A" w:rsidRPr="00566483">
        <w:rPr>
          <w:rFonts w:asciiTheme="minorHAnsi" w:hAnsiTheme="minorHAnsi" w:cstheme="minorHAnsi"/>
          <w:lang w:val="en-IE"/>
        </w:rPr>
        <w:t>notified in advance that they may be contacted</w:t>
      </w:r>
      <w:r w:rsidR="00616740" w:rsidRPr="00566483">
        <w:rPr>
          <w:rFonts w:asciiTheme="minorHAnsi" w:hAnsiTheme="minorHAnsi" w:cstheme="minorHAnsi"/>
          <w:lang w:val="en-IE"/>
        </w:rPr>
        <w:t xml:space="preserve"> by EPS or </w:t>
      </w:r>
      <w:r w:rsidR="00913026" w:rsidRPr="00566483">
        <w:rPr>
          <w:rFonts w:asciiTheme="minorHAnsi" w:hAnsiTheme="minorHAnsi" w:cstheme="minorHAnsi"/>
          <w:lang w:val="en-IE"/>
        </w:rPr>
        <w:t>U</w:t>
      </w:r>
      <w:r w:rsidR="007E527E">
        <w:rPr>
          <w:rFonts w:asciiTheme="minorHAnsi" w:hAnsiTheme="minorHAnsi" w:cstheme="minorHAnsi"/>
          <w:lang w:val="en-IE"/>
        </w:rPr>
        <w:t>o</w:t>
      </w:r>
      <w:r w:rsidR="00913026" w:rsidRPr="00566483">
        <w:rPr>
          <w:rFonts w:asciiTheme="minorHAnsi" w:hAnsiTheme="minorHAnsi" w:cstheme="minorHAnsi"/>
          <w:lang w:val="en-IE"/>
        </w:rPr>
        <w:t>G</w:t>
      </w:r>
    </w:p>
    <w:p w14:paraId="798312C7" w14:textId="77777777" w:rsidR="0005140D" w:rsidRPr="00566483" w:rsidRDefault="0005140D" w:rsidP="007D77C8">
      <w:pPr>
        <w:spacing w:line="276" w:lineRule="auto"/>
        <w:jc w:val="both"/>
        <w:rPr>
          <w:rFonts w:asciiTheme="minorHAnsi" w:hAnsiTheme="minorHAnsi" w:cstheme="minorHAnsi"/>
        </w:rPr>
      </w:pPr>
    </w:p>
    <w:tbl>
      <w:tblPr>
        <w:tblW w:w="9121" w:type="dxa"/>
        <w:jc w:val="right"/>
        <w:tblCellSpacing w:w="28" w:type="dxa"/>
        <w:tblBorders>
          <w:top w:val="single" w:sz="4" w:space="0" w:color="auto"/>
          <w:left w:val="single" w:sz="4" w:space="0" w:color="auto"/>
          <w:bottom w:val="single" w:sz="4" w:space="0" w:color="auto"/>
          <w:right w:val="single" w:sz="4" w:space="0" w:color="auto"/>
        </w:tblBorders>
        <w:tblLayout w:type="fixed"/>
        <w:tblCellMar>
          <w:top w:w="28" w:type="dxa"/>
          <w:left w:w="28" w:type="dxa"/>
          <w:bottom w:w="28" w:type="dxa"/>
          <w:right w:w="28" w:type="dxa"/>
        </w:tblCellMar>
        <w:tblLook w:val="0000" w:firstRow="0" w:lastRow="0" w:firstColumn="0" w:lastColumn="0" w:noHBand="0" w:noVBand="0"/>
      </w:tblPr>
      <w:tblGrid>
        <w:gridCol w:w="2835"/>
        <w:gridCol w:w="3052"/>
        <w:gridCol w:w="1343"/>
        <w:gridCol w:w="1891"/>
      </w:tblGrid>
      <w:tr w:rsidR="0005140D" w:rsidRPr="00566483" w14:paraId="35EA231F" w14:textId="77777777" w:rsidTr="74179520">
        <w:trPr>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2B0DB207" w14:textId="77777777" w:rsidR="0005140D" w:rsidRPr="00566483" w:rsidRDefault="0005140D" w:rsidP="00975D70">
            <w:pPr>
              <w:spacing w:line="276" w:lineRule="auto"/>
              <w:rPr>
                <w:rFonts w:asciiTheme="minorHAnsi" w:hAnsiTheme="minorHAnsi" w:cstheme="minorHAnsi"/>
                <w:b/>
                <w:bCs/>
              </w:rPr>
            </w:pPr>
            <w:r w:rsidRPr="00566483">
              <w:rPr>
                <w:rFonts w:asciiTheme="minorHAnsi" w:hAnsiTheme="minorHAnsi" w:cstheme="minorHAnsi"/>
                <w:b/>
                <w:bCs/>
              </w:rPr>
              <w:t>CONTRACT 1</w:t>
            </w:r>
          </w:p>
        </w:tc>
        <w:tc>
          <w:tcPr>
            <w:tcW w:w="6202" w:type="dxa"/>
            <w:gridSpan w:val="3"/>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4773860B" w14:textId="77777777" w:rsidR="0005140D" w:rsidRPr="00566483" w:rsidRDefault="0005140D" w:rsidP="00975D70">
            <w:pPr>
              <w:pStyle w:val="Footer"/>
              <w:tabs>
                <w:tab w:val="left" w:pos="720"/>
              </w:tabs>
              <w:spacing w:line="276" w:lineRule="auto"/>
              <w:rPr>
                <w:rStyle w:val="InitialStyle"/>
                <w:rFonts w:asciiTheme="minorHAnsi" w:hAnsiTheme="minorHAnsi" w:cstheme="minorHAnsi"/>
                <w:b/>
                <w:bCs/>
                <w:sz w:val="20"/>
              </w:rPr>
            </w:pPr>
          </w:p>
        </w:tc>
      </w:tr>
      <w:tr w:rsidR="0005140D" w:rsidRPr="00566483" w14:paraId="4F5083EF" w14:textId="77777777" w:rsidTr="74179520">
        <w:trPr>
          <w:trHeight w:val="316"/>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72522EE8" w14:textId="77777777"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Start Date - End Date</w:t>
            </w:r>
          </w:p>
        </w:tc>
        <w:tc>
          <w:tcPr>
            <w:tcW w:w="6202" w:type="dxa"/>
            <w:gridSpan w:val="3"/>
            <w:tcBorders>
              <w:top w:val="single" w:sz="4" w:space="0" w:color="C0C0C0"/>
              <w:left w:val="single" w:sz="4" w:space="0" w:color="C0C0C0"/>
              <w:bottom w:val="single" w:sz="4" w:space="0" w:color="C0C0C0"/>
              <w:right w:val="single" w:sz="4" w:space="0" w:color="C0C0C0"/>
            </w:tcBorders>
            <w:vAlign w:val="center"/>
          </w:tcPr>
          <w:p w14:paraId="55DE6188"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3B4C50BC" w14:textId="77777777" w:rsidTr="74179520">
        <w:trPr>
          <w:trHeight w:val="982"/>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5EE24662" w14:textId="77777777"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Client Name &amp; address</w:t>
            </w:r>
          </w:p>
          <w:p w14:paraId="29B30049" w14:textId="77777777" w:rsidR="0005140D" w:rsidRPr="00566483" w:rsidRDefault="0005140D" w:rsidP="00975D70">
            <w:pPr>
              <w:spacing w:line="276" w:lineRule="auto"/>
              <w:rPr>
                <w:rFonts w:asciiTheme="minorHAnsi" w:hAnsiTheme="minorHAnsi" w:cstheme="minorHAnsi"/>
                <w:sz w:val="22"/>
                <w:szCs w:val="22"/>
              </w:rPr>
            </w:pPr>
          </w:p>
          <w:p w14:paraId="531EAC76" w14:textId="77777777" w:rsidR="0005140D" w:rsidRPr="00566483" w:rsidRDefault="0005140D" w:rsidP="74179520">
            <w:pPr>
              <w:spacing w:line="276" w:lineRule="auto"/>
              <w:rPr>
                <w:rFonts w:asciiTheme="minorHAnsi" w:hAnsiTheme="minorHAnsi" w:cstheme="minorBidi"/>
                <w:i/>
                <w:iCs/>
                <w:sz w:val="20"/>
                <w:szCs w:val="20"/>
              </w:rPr>
            </w:pPr>
            <w:r w:rsidRPr="00566483">
              <w:rPr>
                <w:rFonts w:asciiTheme="minorHAnsi" w:hAnsiTheme="minorHAnsi" w:cstheme="minorBidi"/>
                <w:i/>
                <w:iCs/>
                <w:sz w:val="20"/>
                <w:szCs w:val="20"/>
              </w:rPr>
              <w:t>(Note: where name is confidential, please indicate nature / type of client and location)</w:t>
            </w:r>
          </w:p>
        </w:tc>
        <w:tc>
          <w:tcPr>
            <w:tcW w:w="6202" w:type="dxa"/>
            <w:gridSpan w:val="3"/>
            <w:tcBorders>
              <w:top w:val="single" w:sz="4" w:space="0" w:color="C0C0C0"/>
              <w:left w:val="single" w:sz="4" w:space="0" w:color="C0C0C0"/>
              <w:bottom w:val="single" w:sz="4" w:space="0" w:color="C0C0C0"/>
              <w:right w:val="single" w:sz="4" w:space="0" w:color="C0C0C0"/>
            </w:tcBorders>
            <w:vAlign w:val="center"/>
          </w:tcPr>
          <w:p w14:paraId="52F94E91" w14:textId="77777777" w:rsidR="0005140D" w:rsidRPr="00566483" w:rsidRDefault="0005140D" w:rsidP="00975D70">
            <w:pPr>
              <w:spacing w:line="276" w:lineRule="auto"/>
              <w:rPr>
                <w:rFonts w:asciiTheme="minorHAnsi" w:hAnsiTheme="minorHAnsi" w:cstheme="minorHAnsi"/>
                <w:sz w:val="22"/>
                <w:szCs w:val="22"/>
              </w:rPr>
            </w:pPr>
          </w:p>
          <w:p w14:paraId="7E502362" w14:textId="77777777" w:rsidR="000443AC" w:rsidRPr="00566483" w:rsidRDefault="000443AC" w:rsidP="00975D70">
            <w:pPr>
              <w:spacing w:line="276" w:lineRule="auto"/>
              <w:rPr>
                <w:rFonts w:asciiTheme="minorHAnsi" w:hAnsiTheme="minorHAnsi" w:cstheme="minorHAnsi"/>
                <w:sz w:val="22"/>
                <w:szCs w:val="22"/>
              </w:rPr>
            </w:pPr>
          </w:p>
          <w:p w14:paraId="00B52417" w14:textId="77777777" w:rsidR="000443AC" w:rsidRPr="00566483" w:rsidRDefault="000443AC" w:rsidP="00975D70">
            <w:pPr>
              <w:spacing w:line="276" w:lineRule="auto"/>
              <w:rPr>
                <w:rFonts w:asciiTheme="minorHAnsi" w:hAnsiTheme="minorHAnsi" w:cstheme="minorHAnsi"/>
                <w:sz w:val="22"/>
                <w:szCs w:val="22"/>
              </w:rPr>
            </w:pPr>
          </w:p>
          <w:p w14:paraId="7D2FBCB6" w14:textId="77777777" w:rsidR="000443AC" w:rsidRPr="00566483" w:rsidRDefault="000443AC" w:rsidP="00975D70">
            <w:pPr>
              <w:spacing w:line="276" w:lineRule="auto"/>
              <w:rPr>
                <w:rFonts w:asciiTheme="minorHAnsi" w:hAnsiTheme="minorHAnsi" w:cstheme="minorHAnsi"/>
                <w:sz w:val="22"/>
                <w:szCs w:val="22"/>
              </w:rPr>
            </w:pPr>
          </w:p>
          <w:p w14:paraId="5ACB10B2" w14:textId="77777777" w:rsidR="000443AC" w:rsidRPr="00566483" w:rsidRDefault="000443AC" w:rsidP="00975D70">
            <w:pPr>
              <w:spacing w:line="276" w:lineRule="auto"/>
              <w:rPr>
                <w:rFonts w:asciiTheme="minorHAnsi" w:hAnsiTheme="minorHAnsi" w:cstheme="minorHAnsi"/>
                <w:sz w:val="22"/>
                <w:szCs w:val="22"/>
              </w:rPr>
            </w:pPr>
          </w:p>
        </w:tc>
      </w:tr>
      <w:tr w:rsidR="0005140D" w:rsidRPr="00566483" w14:paraId="187AA6C9" w14:textId="77777777" w:rsidTr="74179520">
        <w:trPr>
          <w:trHeight w:val="443"/>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79C20E7D" w14:textId="77777777"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Client contact person:</w:t>
            </w:r>
          </w:p>
        </w:tc>
        <w:tc>
          <w:tcPr>
            <w:tcW w:w="2996" w:type="dxa"/>
            <w:tcBorders>
              <w:top w:val="single" w:sz="4" w:space="0" w:color="C0C0C0"/>
              <w:left w:val="single" w:sz="4" w:space="0" w:color="C0C0C0"/>
              <w:bottom w:val="single" w:sz="4" w:space="0" w:color="C0C0C0"/>
              <w:right w:val="single" w:sz="4" w:space="0" w:color="C0C0C0"/>
            </w:tcBorders>
            <w:vAlign w:val="center"/>
          </w:tcPr>
          <w:p w14:paraId="24B2DB94" w14:textId="77777777" w:rsidR="0005140D" w:rsidRPr="00566483" w:rsidRDefault="0005140D" w:rsidP="00975D70">
            <w:pPr>
              <w:spacing w:line="276" w:lineRule="auto"/>
              <w:rPr>
                <w:rFonts w:asciiTheme="minorHAnsi" w:hAnsiTheme="minorHAnsi" w:cstheme="minorHAnsi"/>
                <w:sz w:val="22"/>
                <w:szCs w:val="22"/>
              </w:rPr>
            </w:pPr>
          </w:p>
        </w:tc>
        <w:tc>
          <w:tcPr>
            <w:tcW w:w="1287"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7C9E9481" w14:textId="77777777"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Phone no:</w:t>
            </w:r>
          </w:p>
        </w:tc>
        <w:tc>
          <w:tcPr>
            <w:tcW w:w="1807" w:type="dxa"/>
            <w:tcBorders>
              <w:top w:val="single" w:sz="4" w:space="0" w:color="C0C0C0"/>
              <w:left w:val="single" w:sz="4" w:space="0" w:color="C0C0C0"/>
              <w:bottom w:val="single" w:sz="4" w:space="0" w:color="C0C0C0"/>
              <w:right w:val="single" w:sz="4" w:space="0" w:color="C0C0C0"/>
            </w:tcBorders>
            <w:vAlign w:val="center"/>
          </w:tcPr>
          <w:p w14:paraId="6AB40D99" w14:textId="77777777" w:rsidR="0005140D" w:rsidRPr="00566483" w:rsidRDefault="0005140D" w:rsidP="00975D70">
            <w:pPr>
              <w:spacing w:line="276" w:lineRule="auto"/>
              <w:rPr>
                <w:rFonts w:asciiTheme="minorHAnsi" w:hAnsiTheme="minorHAnsi" w:cstheme="minorHAnsi"/>
                <w:sz w:val="22"/>
                <w:szCs w:val="22"/>
              </w:rPr>
            </w:pPr>
          </w:p>
        </w:tc>
      </w:tr>
      <w:tr w:rsidR="0005140D" w:rsidRPr="00566483" w14:paraId="068A8588" w14:textId="77777777" w:rsidTr="74179520">
        <w:trPr>
          <w:trHeight w:val="2032"/>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345D3EB1" w14:textId="3FCF292C"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 xml:space="preserve">Nature and scope of the Contract </w:t>
            </w:r>
          </w:p>
        </w:tc>
        <w:tc>
          <w:tcPr>
            <w:tcW w:w="6202" w:type="dxa"/>
            <w:gridSpan w:val="3"/>
            <w:tcBorders>
              <w:top w:val="single" w:sz="4" w:space="0" w:color="C0C0C0"/>
              <w:left w:val="single" w:sz="4" w:space="0" w:color="C0C0C0"/>
              <w:bottom w:val="single" w:sz="4" w:space="0" w:color="C0C0C0"/>
              <w:right w:val="single" w:sz="4" w:space="0" w:color="C0C0C0"/>
            </w:tcBorders>
            <w:vAlign w:val="center"/>
          </w:tcPr>
          <w:p w14:paraId="6E6B41FC" w14:textId="77777777" w:rsidR="0005140D" w:rsidRPr="00566483" w:rsidRDefault="0005140D" w:rsidP="00975D70">
            <w:pPr>
              <w:spacing w:line="276" w:lineRule="auto"/>
              <w:rPr>
                <w:rFonts w:asciiTheme="minorHAnsi" w:hAnsiTheme="minorHAnsi" w:cstheme="minorHAnsi"/>
                <w:sz w:val="22"/>
                <w:szCs w:val="22"/>
              </w:rPr>
            </w:pPr>
          </w:p>
          <w:p w14:paraId="66327252" w14:textId="77777777" w:rsidR="000443AC" w:rsidRPr="00566483" w:rsidRDefault="000443AC" w:rsidP="00975D70">
            <w:pPr>
              <w:spacing w:line="276" w:lineRule="auto"/>
              <w:rPr>
                <w:rFonts w:asciiTheme="minorHAnsi" w:hAnsiTheme="minorHAnsi" w:cstheme="minorHAnsi"/>
                <w:sz w:val="22"/>
                <w:szCs w:val="22"/>
              </w:rPr>
            </w:pPr>
          </w:p>
          <w:p w14:paraId="3D43115A" w14:textId="77777777" w:rsidR="000443AC" w:rsidRPr="00566483" w:rsidRDefault="000443AC" w:rsidP="00975D70">
            <w:pPr>
              <w:spacing w:line="276" w:lineRule="auto"/>
              <w:rPr>
                <w:rFonts w:asciiTheme="minorHAnsi" w:hAnsiTheme="minorHAnsi" w:cstheme="minorHAnsi"/>
                <w:sz w:val="22"/>
                <w:szCs w:val="22"/>
              </w:rPr>
            </w:pPr>
          </w:p>
          <w:p w14:paraId="76CA4B1C" w14:textId="77777777" w:rsidR="000443AC" w:rsidRPr="00566483" w:rsidRDefault="000443AC" w:rsidP="00975D70">
            <w:pPr>
              <w:spacing w:line="276" w:lineRule="auto"/>
              <w:rPr>
                <w:rFonts w:asciiTheme="minorHAnsi" w:hAnsiTheme="minorHAnsi" w:cstheme="minorHAnsi"/>
                <w:sz w:val="22"/>
                <w:szCs w:val="22"/>
              </w:rPr>
            </w:pPr>
          </w:p>
          <w:p w14:paraId="5EEAC424" w14:textId="77777777" w:rsidR="000443AC" w:rsidRPr="00566483" w:rsidRDefault="000443AC" w:rsidP="00975D70">
            <w:pPr>
              <w:spacing w:line="276" w:lineRule="auto"/>
              <w:rPr>
                <w:rFonts w:asciiTheme="minorHAnsi" w:hAnsiTheme="minorHAnsi" w:cstheme="minorHAnsi"/>
                <w:sz w:val="22"/>
                <w:szCs w:val="22"/>
              </w:rPr>
            </w:pPr>
          </w:p>
          <w:p w14:paraId="3EE386D0" w14:textId="77777777" w:rsidR="000443AC" w:rsidRPr="00566483" w:rsidRDefault="000443AC" w:rsidP="00975D70">
            <w:pPr>
              <w:spacing w:line="276" w:lineRule="auto"/>
              <w:rPr>
                <w:rFonts w:asciiTheme="minorHAnsi" w:hAnsiTheme="minorHAnsi" w:cstheme="minorHAnsi"/>
                <w:sz w:val="22"/>
                <w:szCs w:val="22"/>
              </w:rPr>
            </w:pPr>
          </w:p>
          <w:p w14:paraId="58DA3789" w14:textId="77777777" w:rsidR="000443AC" w:rsidRPr="00566483" w:rsidRDefault="000443AC" w:rsidP="00975D70">
            <w:pPr>
              <w:spacing w:line="276" w:lineRule="auto"/>
              <w:rPr>
                <w:rFonts w:asciiTheme="minorHAnsi" w:hAnsiTheme="minorHAnsi" w:cstheme="minorHAnsi"/>
                <w:sz w:val="22"/>
                <w:szCs w:val="22"/>
              </w:rPr>
            </w:pPr>
          </w:p>
          <w:p w14:paraId="783AE5B0" w14:textId="77777777" w:rsidR="000443AC" w:rsidRPr="00566483" w:rsidRDefault="000443AC" w:rsidP="00975D70">
            <w:pPr>
              <w:spacing w:line="276" w:lineRule="auto"/>
              <w:rPr>
                <w:rFonts w:asciiTheme="minorHAnsi" w:hAnsiTheme="minorHAnsi" w:cstheme="minorHAnsi"/>
                <w:sz w:val="22"/>
                <w:szCs w:val="22"/>
              </w:rPr>
            </w:pPr>
          </w:p>
        </w:tc>
      </w:tr>
      <w:tr w:rsidR="0005140D" w:rsidRPr="00566483" w14:paraId="09BDA1E1" w14:textId="77777777" w:rsidTr="74179520">
        <w:trPr>
          <w:trHeight w:val="727"/>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0B3157CD" w14:textId="77777777" w:rsidR="0005140D" w:rsidRPr="00566483" w:rsidRDefault="0005140D"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t>Approx. Value € of the Services provided under the Contract</w:t>
            </w:r>
          </w:p>
        </w:tc>
        <w:tc>
          <w:tcPr>
            <w:tcW w:w="6202" w:type="dxa"/>
            <w:gridSpan w:val="3"/>
            <w:tcBorders>
              <w:top w:val="single" w:sz="4" w:space="0" w:color="C0C0C0"/>
              <w:left w:val="single" w:sz="4" w:space="0" w:color="C0C0C0"/>
              <w:bottom w:val="single" w:sz="4" w:space="0" w:color="C0C0C0"/>
              <w:right w:val="single" w:sz="4" w:space="0" w:color="C0C0C0"/>
            </w:tcBorders>
            <w:vAlign w:val="center"/>
          </w:tcPr>
          <w:p w14:paraId="16158705" w14:textId="77777777" w:rsidR="0005140D" w:rsidRPr="00566483" w:rsidRDefault="0005140D" w:rsidP="00975D70">
            <w:pPr>
              <w:spacing w:line="276" w:lineRule="auto"/>
              <w:rPr>
                <w:rFonts w:asciiTheme="minorHAnsi" w:hAnsiTheme="minorHAnsi" w:cstheme="minorHAnsi"/>
                <w:sz w:val="22"/>
                <w:szCs w:val="22"/>
              </w:rPr>
            </w:pPr>
          </w:p>
          <w:p w14:paraId="42304E62" w14:textId="77777777" w:rsidR="000443AC" w:rsidRPr="00566483" w:rsidRDefault="000443AC" w:rsidP="00975D70">
            <w:pPr>
              <w:spacing w:line="276" w:lineRule="auto"/>
              <w:rPr>
                <w:rFonts w:asciiTheme="minorHAnsi" w:hAnsiTheme="minorHAnsi" w:cstheme="minorHAnsi"/>
                <w:sz w:val="22"/>
                <w:szCs w:val="22"/>
              </w:rPr>
            </w:pPr>
          </w:p>
          <w:p w14:paraId="5EDDB960" w14:textId="77777777" w:rsidR="000443AC" w:rsidRPr="00566483" w:rsidRDefault="000443AC" w:rsidP="00975D70">
            <w:pPr>
              <w:spacing w:line="276" w:lineRule="auto"/>
              <w:rPr>
                <w:rFonts w:asciiTheme="minorHAnsi" w:hAnsiTheme="minorHAnsi" w:cstheme="minorHAnsi"/>
                <w:sz w:val="22"/>
                <w:szCs w:val="22"/>
              </w:rPr>
            </w:pPr>
          </w:p>
          <w:p w14:paraId="6E506CE2" w14:textId="77777777" w:rsidR="000443AC" w:rsidRPr="00566483" w:rsidRDefault="000443AC" w:rsidP="00975D70">
            <w:pPr>
              <w:spacing w:line="276" w:lineRule="auto"/>
              <w:rPr>
                <w:rFonts w:asciiTheme="minorHAnsi" w:hAnsiTheme="minorHAnsi" w:cstheme="minorHAnsi"/>
                <w:sz w:val="22"/>
                <w:szCs w:val="22"/>
              </w:rPr>
            </w:pPr>
          </w:p>
          <w:p w14:paraId="7D8FDB23" w14:textId="77777777" w:rsidR="000443AC" w:rsidRPr="00566483" w:rsidRDefault="000443AC" w:rsidP="00975D70">
            <w:pPr>
              <w:spacing w:line="276" w:lineRule="auto"/>
              <w:rPr>
                <w:rFonts w:asciiTheme="minorHAnsi" w:hAnsiTheme="minorHAnsi" w:cstheme="minorHAnsi"/>
                <w:sz w:val="22"/>
                <w:szCs w:val="22"/>
              </w:rPr>
            </w:pPr>
          </w:p>
          <w:p w14:paraId="536A7BC7" w14:textId="77777777" w:rsidR="000443AC" w:rsidRPr="00566483" w:rsidRDefault="000443AC" w:rsidP="00975D70">
            <w:pPr>
              <w:spacing w:line="276" w:lineRule="auto"/>
              <w:rPr>
                <w:rFonts w:asciiTheme="minorHAnsi" w:hAnsiTheme="minorHAnsi" w:cstheme="minorHAnsi"/>
                <w:sz w:val="22"/>
                <w:szCs w:val="22"/>
              </w:rPr>
            </w:pPr>
          </w:p>
          <w:p w14:paraId="319D80D7" w14:textId="77777777" w:rsidR="000443AC" w:rsidRPr="00566483" w:rsidRDefault="000443AC" w:rsidP="00975D70">
            <w:pPr>
              <w:spacing w:line="276" w:lineRule="auto"/>
              <w:rPr>
                <w:rFonts w:asciiTheme="minorHAnsi" w:hAnsiTheme="minorHAnsi" w:cstheme="minorHAnsi"/>
                <w:sz w:val="22"/>
                <w:szCs w:val="22"/>
              </w:rPr>
            </w:pPr>
          </w:p>
          <w:p w14:paraId="66AD292E" w14:textId="77777777" w:rsidR="000443AC" w:rsidRPr="00566483" w:rsidRDefault="000443AC" w:rsidP="00975D70">
            <w:pPr>
              <w:spacing w:line="276" w:lineRule="auto"/>
              <w:rPr>
                <w:rFonts w:asciiTheme="minorHAnsi" w:hAnsiTheme="minorHAnsi" w:cstheme="minorHAnsi"/>
                <w:sz w:val="22"/>
                <w:szCs w:val="22"/>
              </w:rPr>
            </w:pPr>
          </w:p>
          <w:p w14:paraId="7F01F915" w14:textId="77777777" w:rsidR="000443AC" w:rsidRPr="00566483" w:rsidRDefault="000443AC" w:rsidP="00975D70">
            <w:pPr>
              <w:spacing w:line="276" w:lineRule="auto"/>
              <w:rPr>
                <w:rFonts w:asciiTheme="minorHAnsi" w:hAnsiTheme="minorHAnsi" w:cstheme="minorHAnsi"/>
                <w:sz w:val="22"/>
                <w:szCs w:val="22"/>
              </w:rPr>
            </w:pPr>
          </w:p>
        </w:tc>
      </w:tr>
    </w:tbl>
    <w:p w14:paraId="22CB20B5" w14:textId="77777777" w:rsidR="0005140D" w:rsidRPr="00566483" w:rsidRDefault="0005140D"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sz w:val="22"/>
          <w:szCs w:val="22"/>
        </w:rPr>
      </w:pPr>
    </w:p>
    <w:p w14:paraId="1B182AF3" w14:textId="77777777" w:rsidR="000443AC" w:rsidRPr="00566483" w:rsidRDefault="000443AC"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sz w:val="22"/>
          <w:szCs w:val="22"/>
        </w:rPr>
      </w:pPr>
    </w:p>
    <w:tbl>
      <w:tblPr>
        <w:tblW w:w="9126" w:type="dxa"/>
        <w:jc w:val="right"/>
        <w:tblCellSpacing w:w="28" w:type="dxa"/>
        <w:tblBorders>
          <w:top w:val="single" w:sz="4" w:space="0" w:color="auto"/>
          <w:left w:val="single" w:sz="4" w:space="0" w:color="auto"/>
          <w:bottom w:val="single" w:sz="4" w:space="0" w:color="auto"/>
          <w:right w:val="single" w:sz="4" w:space="0" w:color="auto"/>
        </w:tblBorders>
        <w:tblLayout w:type="fixed"/>
        <w:tblCellMar>
          <w:top w:w="28" w:type="dxa"/>
          <w:left w:w="28" w:type="dxa"/>
          <w:bottom w:w="28" w:type="dxa"/>
          <w:right w:w="28" w:type="dxa"/>
        </w:tblCellMar>
        <w:tblLook w:val="0000" w:firstRow="0" w:lastRow="0" w:firstColumn="0" w:lastColumn="0" w:noHBand="0" w:noVBand="0"/>
      </w:tblPr>
      <w:tblGrid>
        <w:gridCol w:w="2835"/>
        <w:gridCol w:w="3052"/>
        <w:gridCol w:w="1343"/>
        <w:gridCol w:w="1896"/>
      </w:tblGrid>
      <w:tr w:rsidR="000443AC" w:rsidRPr="00566483" w14:paraId="79E682B7" w14:textId="77777777" w:rsidTr="74179520">
        <w:trPr>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259E96A1" w14:textId="63261316" w:rsidR="000443AC" w:rsidRPr="00566483" w:rsidRDefault="000443AC" w:rsidP="002932A3">
            <w:pPr>
              <w:spacing w:line="276" w:lineRule="auto"/>
              <w:rPr>
                <w:rFonts w:asciiTheme="minorHAnsi" w:hAnsiTheme="minorHAnsi" w:cstheme="minorHAnsi"/>
                <w:b/>
                <w:bCs/>
              </w:rPr>
            </w:pPr>
            <w:r w:rsidRPr="00566483">
              <w:rPr>
                <w:rFonts w:asciiTheme="minorHAnsi" w:hAnsiTheme="minorHAnsi" w:cstheme="minorHAnsi"/>
                <w:b/>
                <w:bCs/>
              </w:rPr>
              <w:t>CONTRACT 2</w:t>
            </w:r>
          </w:p>
        </w:tc>
        <w:tc>
          <w:tcPr>
            <w:tcW w:w="6207" w:type="dxa"/>
            <w:gridSpan w:val="3"/>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50056452" w14:textId="77777777" w:rsidR="000443AC" w:rsidRPr="00566483" w:rsidRDefault="000443AC" w:rsidP="002932A3">
            <w:pPr>
              <w:pStyle w:val="Footer"/>
              <w:tabs>
                <w:tab w:val="left" w:pos="720"/>
              </w:tabs>
              <w:spacing w:line="276" w:lineRule="auto"/>
              <w:rPr>
                <w:rStyle w:val="InitialStyle"/>
                <w:rFonts w:asciiTheme="minorHAnsi" w:hAnsiTheme="minorHAnsi" w:cstheme="minorHAnsi"/>
                <w:b/>
                <w:bCs/>
                <w:sz w:val="22"/>
                <w:szCs w:val="22"/>
              </w:rPr>
            </w:pPr>
          </w:p>
        </w:tc>
      </w:tr>
      <w:tr w:rsidR="000443AC" w:rsidRPr="00566483" w14:paraId="52FA777F" w14:textId="77777777" w:rsidTr="74179520">
        <w:trPr>
          <w:trHeight w:val="316"/>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1B319A06"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Start Date - End Date</w:t>
            </w:r>
          </w:p>
        </w:tc>
        <w:tc>
          <w:tcPr>
            <w:tcW w:w="6207" w:type="dxa"/>
            <w:gridSpan w:val="3"/>
            <w:tcBorders>
              <w:top w:val="single" w:sz="4" w:space="0" w:color="C0C0C0"/>
              <w:left w:val="single" w:sz="4" w:space="0" w:color="C0C0C0"/>
              <w:bottom w:val="single" w:sz="4" w:space="0" w:color="C0C0C0"/>
              <w:right w:val="single" w:sz="4" w:space="0" w:color="C0C0C0"/>
            </w:tcBorders>
            <w:vAlign w:val="center"/>
          </w:tcPr>
          <w:p w14:paraId="58EE8F40" w14:textId="77777777" w:rsidR="000443AC" w:rsidRPr="00566483" w:rsidRDefault="000443AC" w:rsidP="002932A3">
            <w:pPr>
              <w:spacing w:line="276" w:lineRule="auto"/>
              <w:rPr>
                <w:rFonts w:asciiTheme="minorHAnsi" w:hAnsiTheme="minorHAnsi" w:cstheme="minorHAnsi"/>
                <w:sz w:val="22"/>
                <w:szCs w:val="22"/>
              </w:rPr>
            </w:pPr>
          </w:p>
        </w:tc>
      </w:tr>
      <w:tr w:rsidR="000443AC" w:rsidRPr="00566483" w14:paraId="2FAD69C7" w14:textId="77777777" w:rsidTr="74179520">
        <w:trPr>
          <w:trHeight w:val="982"/>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6DC71688"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Client Name &amp; address</w:t>
            </w:r>
          </w:p>
          <w:p w14:paraId="09B83F9E" w14:textId="77777777" w:rsidR="000443AC" w:rsidRPr="00566483" w:rsidRDefault="000443AC" w:rsidP="002932A3">
            <w:pPr>
              <w:spacing w:line="276" w:lineRule="auto"/>
              <w:rPr>
                <w:rFonts w:asciiTheme="minorHAnsi" w:hAnsiTheme="minorHAnsi" w:cstheme="minorHAnsi"/>
                <w:sz w:val="22"/>
                <w:szCs w:val="22"/>
              </w:rPr>
            </w:pPr>
          </w:p>
          <w:p w14:paraId="7C6D4C90" w14:textId="77777777" w:rsidR="000443AC" w:rsidRPr="00566483" w:rsidRDefault="000443AC" w:rsidP="74179520">
            <w:pPr>
              <w:spacing w:line="276" w:lineRule="auto"/>
              <w:rPr>
                <w:rFonts w:asciiTheme="minorHAnsi" w:hAnsiTheme="minorHAnsi" w:cstheme="minorBidi"/>
                <w:i/>
                <w:iCs/>
                <w:sz w:val="20"/>
                <w:szCs w:val="20"/>
              </w:rPr>
            </w:pPr>
            <w:r w:rsidRPr="00566483">
              <w:rPr>
                <w:rFonts w:asciiTheme="minorHAnsi" w:hAnsiTheme="minorHAnsi" w:cstheme="minorBidi"/>
                <w:i/>
                <w:iCs/>
                <w:sz w:val="20"/>
                <w:szCs w:val="20"/>
              </w:rPr>
              <w:t>(Note: where name is confidential, please indicate nature / type of client and location)</w:t>
            </w:r>
          </w:p>
        </w:tc>
        <w:tc>
          <w:tcPr>
            <w:tcW w:w="6207" w:type="dxa"/>
            <w:gridSpan w:val="3"/>
            <w:tcBorders>
              <w:top w:val="single" w:sz="4" w:space="0" w:color="C0C0C0"/>
              <w:left w:val="single" w:sz="4" w:space="0" w:color="C0C0C0"/>
              <w:bottom w:val="single" w:sz="4" w:space="0" w:color="C0C0C0"/>
              <w:right w:val="single" w:sz="4" w:space="0" w:color="C0C0C0"/>
            </w:tcBorders>
            <w:vAlign w:val="center"/>
          </w:tcPr>
          <w:p w14:paraId="081F2B0C" w14:textId="77777777" w:rsidR="000443AC" w:rsidRPr="00566483" w:rsidRDefault="000443AC" w:rsidP="002932A3">
            <w:pPr>
              <w:spacing w:line="276" w:lineRule="auto"/>
              <w:rPr>
                <w:rFonts w:asciiTheme="minorHAnsi" w:hAnsiTheme="minorHAnsi" w:cstheme="minorHAnsi"/>
                <w:sz w:val="22"/>
                <w:szCs w:val="22"/>
              </w:rPr>
            </w:pPr>
          </w:p>
          <w:p w14:paraId="2EC33338" w14:textId="77777777" w:rsidR="000443AC" w:rsidRPr="00566483" w:rsidRDefault="000443AC" w:rsidP="002932A3">
            <w:pPr>
              <w:spacing w:line="276" w:lineRule="auto"/>
              <w:rPr>
                <w:rFonts w:asciiTheme="minorHAnsi" w:hAnsiTheme="minorHAnsi" w:cstheme="minorHAnsi"/>
                <w:sz w:val="22"/>
                <w:szCs w:val="22"/>
              </w:rPr>
            </w:pPr>
          </w:p>
          <w:p w14:paraId="1190A63E" w14:textId="77777777" w:rsidR="000443AC" w:rsidRPr="00566483" w:rsidRDefault="000443AC" w:rsidP="002932A3">
            <w:pPr>
              <w:spacing w:line="276" w:lineRule="auto"/>
              <w:rPr>
                <w:rFonts w:asciiTheme="minorHAnsi" w:hAnsiTheme="minorHAnsi" w:cstheme="minorHAnsi"/>
                <w:sz w:val="22"/>
                <w:szCs w:val="22"/>
              </w:rPr>
            </w:pPr>
          </w:p>
          <w:p w14:paraId="75464328" w14:textId="77777777" w:rsidR="000443AC" w:rsidRPr="00566483" w:rsidRDefault="000443AC" w:rsidP="002932A3">
            <w:pPr>
              <w:spacing w:line="276" w:lineRule="auto"/>
              <w:rPr>
                <w:rFonts w:asciiTheme="minorHAnsi" w:hAnsiTheme="minorHAnsi" w:cstheme="minorHAnsi"/>
                <w:sz w:val="22"/>
                <w:szCs w:val="22"/>
              </w:rPr>
            </w:pPr>
          </w:p>
          <w:p w14:paraId="238B3CEF" w14:textId="77777777" w:rsidR="000443AC" w:rsidRPr="00566483" w:rsidRDefault="000443AC" w:rsidP="002932A3">
            <w:pPr>
              <w:spacing w:line="276" w:lineRule="auto"/>
              <w:rPr>
                <w:rFonts w:asciiTheme="minorHAnsi" w:hAnsiTheme="minorHAnsi" w:cstheme="minorHAnsi"/>
                <w:sz w:val="22"/>
                <w:szCs w:val="22"/>
              </w:rPr>
            </w:pPr>
          </w:p>
        </w:tc>
      </w:tr>
      <w:tr w:rsidR="000443AC" w:rsidRPr="00566483" w14:paraId="10EEB47C" w14:textId="77777777" w:rsidTr="74179520">
        <w:trPr>
          <w:trHeight w:val="443"/>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2ABFBFAD"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Client contact person:</w:t>
            </w:r>
          </w:p>
        </w:tc>
        <w:tc>
          <w:tcPr>
            <w:tcW w:w="2996" w:type="dxa"/>
            <w:tcBorders>
              <w:top w:val="single" w:sz="4" w:space="0" w:color="C0C0C0"/>
              <w:left w:val="single" w:sz="4" w:space="0" w:color="C0C0C0"/>
              <w:bottom w:val="single" w:sz="4" w:space="0" w:color="C0C0C0"/>
              <w:right w:val="single" w:sz="4" w:space="0" w:color="C0C0C0"/>
            </w:tcBorders>
            <w:vAlign w:val="center"/>
          </w:tcPr>
          <w:p w14:paraId="19291529" w14:textId="77777777" w:rsidR="000443AC" w:rsidRPr="00566483" w:rsidRDefault="000443AC" w:rsidP="002932A3">
            <w:pPr>
              <w:spacing w:line="276" w:lineRule="auto"/>
              <w:rPr>
                <w:rFonts w:asciiTheme="minorHAnsi" w:hAnsiTheme="minorHAnsi" w:cstheme="minorHAnsi"/>
                <w:sz w:val="22"/>
                <w:szCs w:val="22"/>
              </w:rPr>
            </w:pPr>
          </w:p>
        </w:tc>
        <w:tc>
          <w:tcPr>
            <w:tcW w:w="1287"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581D7A0B"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Phone no:</w:t>
            </w:r>
          </w:p>
        </w:tc>
        <w:tc>
          <w:tcPr>
            <w:tcW w:w="1812" w:type="dxa"/>
            <w:tcBorders>
              <w:top w:val="single" w:sz="4" w:space="0" w:color="C0C0C0"/>
              <w:left w:val="single" w:sz="4" w:space="0" w:color="C0C0C0"/>
              <w:bottom w:val="single" w:sz="4" w:space="0" w:color="C0C0C0"/>
              <w:right w:val="single" w:sz="4" w:space="0" w:color="C0C0C0"/>
            </w:tcBorders>
            <w:vAlign w:val="center"/>
          </w:tcPr>
          <w:p w14:paraId="7DDFE204" w14:textId="77777777" w:rsidR="000443AC" w:rsidRPr="00566483" w:rsidRDefault="000443AC" w:rsidP="002932A3">
            <w:pPr>
              <w:spacing w:line="276" w:lineRule="auto"/>
              <w:rPr>
                <w:rFonts w:asciiTheme="minorHAnsi" w:hAnsiTheme="minorHAnsi" w:cstheme="minorHAnsi"/>
                <w:sz w:val="22"/>
                <w:szCs w:val="22"/>
              </w:rPr>
            </w:pPr>
          </w:p>
        </w:tc>
      </w:tr>
      <w:tr w:rsidR="000443AC" w:rsidRPr="00566483" w14:paraId="742EEC3F" w14:textId="77777777" w:rsidTr="74179520">
        <w:trPr>
          <w:trHeight w:val="2032"/>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308EA46E"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 xml:space="preserve">Nature and scope of the Contract </w:t>
            </w:r>
          </w:p>
        </w:tc>
        <w:tc>
          <w:tcPr>
            <w:tcW w:w="6207" w:type="dxa"/>
            <w:gridSpan w:val="3"/>
            <w:tcBorders>
              <w:top w:val="single" w:sz="4" w:space="0" w:color="C0C0C0"/>
              <w:left w:val="single" w:sz="4" w:space="0" w:color="C0C0C0"/>
              <w:bottom w:val="single" w:sz="4" w:space="0" w:color="C0C0C0"/>
              <w:right w:val="single" w:sz="4" w:space="0" w:color="C0C0C0"/>
            </w:tcBorders>
            <w:vAlign w:val="center"/>
          </w:tcPr>
          <w:p w14:paraId="6B46F051" w14:textId="77777777" w:rsidR="000443AC" w:rsidRPr="00566483" w:rsidRDefault="000443AC" w:rsidP="002932A3">
            <w:pPr>
              <w:spacing w:line="276" w:lineRule="auto"/>
              <w:rPr>
                <w:rFonts w:asciiTheme="minorHAnsi" w:hAnsiTheme="minorHAnsi" w:cstheme="minorHAnsi"/>
                <w:sz w:val="22"/>
                <w:szCs w:val="22"/>
              </w:rPr>
            </w:pPr>
          </w:p>
          <w:p w14:paraId="1B7E43E5" w14:textId="77777777" w:rsidR="000443AC" w:rsidRPr="00566483" w:rsidRDefault="000443AC" w:rsidP="002932A3">
            <w:pPr>
              <w:spacing w:line="276" w:lineRule="auto"/>
              <w:rPr>
                <w:rFonts w:asciiTheme="minorHAnsi" w:hAnsiTheme="minorHAnsi" w:cstheme="minorHAnsi"/>
                <w:sz w:val="22"/>
                <w:szCs w:val="22"/>
              </w:rPr>
            </w:pPr>
          </w:p>
          <w:p w14:paraId="55FF7464" w14:textId="77777777" w:rsidR="000443AC" w:rsidRPr="00566483" w:rsidRDefault="000443AC" w:rsidP="002932A3">
            <w:pPr>
              <w:spacing w:line="276" w:lineRule="auto"/>
              <w:rPr>
                <w:rFonts w:asciiTheme="minorHAnsi" w:hAnsiTheme="minorHAnsi" w:cstheme="minorHAnsi"/>
                <w:sz w:val="22"/>
                <w:szCs w:val="22"/>
              </w:rPr>
            </w:pPr>
          </w:p>
          <w:p w14:paraId="4421161E" w14:textId="77777777" w:rsidR="000443AC" w:rsidRPr="00566483" w:rsidRDefault="000443AC" w:rsidP="002932A3">
            <w:pPr>
              <w:spacing w:line="276" w:lineRule="auto"/>
              <w:rPr>
                <w:rFonts w:asciiTheme="minorHAnsi" w:hAnsiTheme="minorHAnsi" w:cstheme="minorHAnsi"/>
                <w:sz w:val="22"/>
                <w:szCs w:val="22"/>
              </w:rPr>
            </w:pPr>
          </w:p>
          <w:p w14:paraId="445A450E" w14:textId="77777777" w:rsidR="000443AC" w:rsidRPr="00566483" w:rsidRDefault="000443AC" w:rsidP="002932A3">
            <w:pPr>
              <w:spacing w:line="276" w:lineRule="auto"/>
              <w:rPr>
                <w:rFonts w:asciiTheme="minorHAnsi" w:hAnsiTheme="minorHAnsi" w:cstheme="minorHAnsi"/>
                <w:sz w:val="22"/>
                <w:szCs w:val="22"/>
              </w:rPr>
            </w:pPr>
          </w:p>
          <w:p w14:paraId="561800DA" w14:textId="77777777" w:rsidR="000443AC" w:rsidRPr="00566483" w:rsidRDefault="000443AC" w:rsidP="002932A3">
            <w:pPr>
              <w:spacing w:line="276" w:lineRule="auto"/>
              <w:rPr>
                <w:rFonts w:asciiTheme="minorHAnsi" w:hAnsiTheme="minorHAnsi" w:cstheme="minorHAnsi"/>
                <w:sz w:val="22"/>
                <w:szCs w:val="22"/>
              </w:rPr>
            </w:pPr>
          </w:p>
          <w:p w14:paraId="71E59212" w14:textId="77777777" w:rsidR="000443AC" w:rsidRPr="00566483" w:rsidRDefault="000443AC" w:rsidP="002932A3">
            <w:pPr>
              <w:spacing w:line="276" w:lineRule="auto"/>
              <w:rPr>
                <w:rFonts w:asciiTheme="minorHAnsi" w:hAnsiTheme="minorHAnsi" w:cstheme="minorHAnsi"/>
                <w:sz w:val="22"/>
                <w:szCs w:val="22"/>
              </w:rPr>
            </w:pPr>
          </w:p>
          <w:p w14:paraId="0F21A571" w14:textId="77777777" w:rsidR="000443AC" w:rsidRPr="00566483" w:rsidRDefault="000443AC" w:rsidP="002932A3">
            <w:pPr>
              <w:spacing w:line="276" w:lineRule="auto"/>
              <w:rPr>
                <w:rFonts w:asciiTheme="minorHAnsi" w:hAnsiTheme="minorHAnsi" w:cstheme="minorHAnsi"/>
                <w:sz w:val="22"/>
                <w:szCs w:val="22"/>
              </w:rPr>
            </w:pPr>
          </w:p>
          <w:p w14:paraId="18D49EEB" w14:textId="77777777" w:rsidR="000443AC" w:rsidRPr="00566483" w:rsidRDefault="000443AC" w:rsidP="002932A3">
            <w:pPr>
              <w:spacing w:line="276" w:lineRule="auto"/>
              <w:rPr>
                <w:rFonts w:asciiTheme="minorHAnsi" w:hAnsiTheme="minorHAnsi" w:cstheme="minorHAnsi"/>
                <w:sz w:val="22"/>
                <w:szCs w:val="22"/>
              </w:rPr>
            </w:pPr>
          </w:p>
          <w:p w14:paraId="2FE1600F" w14:textId="77777777" w:rsidR="000443AC" w:rsidRPr="00566483" w:rsidRDefault="000443AC" w:rsidP="002932A3">
            <w:pPr>
              <w:spacing w:line="276" w:lineRule="auto"/>
              <w:rPr>
                <w:rFonts w:asciiTheme="minorHAnsi" w:hAnsiTheme="minorHAnsi" w:cstheme="minorHAnsi"/>
                <w:sz w:val="22"/>
                <w:szCs w:val="22"/>
              </w:rPr>
            </w:pPr>
          </w:p>
        </w:tc>
      </w:tr>
      <w:tr w:rsidR="000443AC" w:rsidRPr="00566483" w14:paraId="2FD9ACDD" w14:textId="77777777" w:rsidTr="74179520">
        <w:trPr>
          <w:trHeight w:val="727"/>
          <w:tblCellSpacing w:w="28" w:type="dxa"/>
          <w:jc w:val="right"/>
        </w:trPr>
        <w:tc>
          <w:tcPr>
            <w:tcW w:w="2751"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472A340F" w14:textId="77777777" w:rsidR="000443AC" w:rsidRPr="00566483" w:rsidRDefault="000443AC" w:rsidP="002932A3">
            <w:pPr>
              <w:spacing w:line="276" w:lineRule="auto"/>
              <w:rPr>
                <w:rFonts w:asciiTheme="minorHAnsi" w:hAnsiTheme="minorHAnsi" w:cstheme="minorHAnsi"/>
                <w:sz w:val="22"/>
                <w:szCs w:val="22"/>
              </w:rPr>
            </w:pPr>
            <w:r w:rsidRPr="00566483">
              <w:rPr>
                <w:rFonts w:asciiTheme="minorHAnsi" w:hAnsiTheme="minorHAnsi" w:cstheme="minorHAnsi"/>
                <w:sz w:val="22"/>
                <w:szCs w:val="22"/>
              </w:rPr>
              <w:t>Approx. Value € of the Services provided under the Contract</w:t>
            </w:r>
          </w:p>
        </w:tc>
        <w:tc>
          <w:tcPr>
            <w:tcW w:w="6207" w:type="dxa"/>
            <w:gridSpan w:val="3"/>
            <w:tcBorders>
              <w:top w:val="single" w:sz="4" w:space="0" w:color="C0C0C0"/>
              <w:left w:val="single" w:sz="4" w:space="0" w:color="C0C0C0"/>
              <w:bottom w:val="single" w:sz="4" w:space="0" w:color="C0C0C0"/>
              <w:right w:val="single" w:sz="4" w:space="0" w:color="C0C0C0"/>
            </w:tcBorders>
            <w:vAlign w:val="center"/>
          </w:tcPr>
          <w:p w14:paraId="391BF100" w14:textId="77777777" w:rsidR="000443AC" w:rsidRPr="00566483" w:rsidRDefault="000443AC" w:rsidP="002932A3">
            <w:pPr>
              <w:spacing w:line="276" w:lineRule="auto"/>
              <w:rPr>
                <w:rFonts w:asciiTheme="minorHAnsi" w:hAnsiTheme="minorHAnsi" w:cstheme="minorHAnsi"/>
                <w:sz w:val="22"/>
                <w:szCs w:val="22"/>
              </w:rPr>
            </w:pPr>
          </w:p>
          <w:p w14:paraId="7FF966C3" w14:textId="77777777" w:rsidR="000443AC" w:rsidRPr="00566483" w:rsidRDefault="000443AC" w:rsidP="002932A3">
            <w:pPr>
              <w:spacing w:line="276" w:lineRule="auto"/>
              <w:rPr>
                <w:rFonts w:asciiTheme="minorHAnsi" w:hAnsiTheme="minorHAnsi" w:cstheme="minorHAnsi"/>
                <w:sz w:val="22"/>
                <w:szCs w:val="22"/>
              </w:rPr>
            </w:pPr>
          </w:p>
          <w:p w14:paraId="1DE837E9" w14:textId="77777777" w:rsidR="000443AC" w:rsidRPr="00566483" w:rsidRDefault="000443AC" w:rsidP="002932A3">
            <w:pPr>
              <w:spacing w:line="276" w:lineRule="auto"/>
              <w:rPr>
                <w:rFonts w:asciiTheme="minorHAnsi" w:hAnsiTheme="minorHAnsi" w:cstheme="minorHAnsi"/>
                <w:sz w:val="22"/>
                <w:szCs w:val="22"/>
              </w:rPr>
            </w:pPr>
          </w:p>
          <w:p w14:paraId="70B59CDD" w14:textId="77777777" w:rsidR="000443AC" w:rsidRPr="00566483" w:rsidRDefault="000443AC" w:rsidP="002932A3">
            <w:pPr>
              <w:spacing w:line="276" w:lineRule="auto"/>
              <w:rPr>
                <w:rFonts w:asciiTheme="minorHAnsi" w:hAnsiTheme="minorHAnsi" w:cstheme="minorHAnsi"/>
                <w:sz w:val="22"/>
                <w:szCs w:val="22"/>
              </w:rPr>
            </w:pPr>
          </w:p>
          <w:p w14:paraId="024FC579" w14:textId="77777777" w:rsidR="000443AC" w:rsidRPr="00566483" w:rsidRDefault="000443AC" w:rsidP="002932A3">
            <w:pPr>
              <w:spacing w:line="276" w:lineRule="auto"/>
              <w:rPr>
                <w:rFonts w:asciiTheme="minorHAnsi" w:hAnsiTheme="minorHAnsi" w:cstheme="minorHAnsi"/>
                <w:sz w:val="22"/>
                <w:szCs w:val="22"/>
              </w:rPr>
            </w:pPr>
          </w:p>
          <w:p w14:paraId="495757BF" w14:textId="77777777" w:rsidR="000443AC" w:rsidRPr="00566483" w:rsidRDefault="000443AC" w:rsidP="002932A3">
            <w:pPr>
              <w:spacing w:line="276" w:lineRule="auto"/>
              <w:rPr>
                <w:rFonts w:asciiTheme="minorHAnsi" w:hAnsiTheme="minorHAnsi" w:cstheme="minorHAnsi"/>
                <w:sz w:val="22"/>
                <w:szCs w:val="22"/>
              </w:rPr>
            </w:pPr>
          </w:p>
          <w:p w14:paraId="4391B06E" w14:textId="77777777" w:rsidR="000443AC" w:rsidRPr="00566483" w:rsidRDefault="000443AC" w:rsidP="002932A3">
            <w:pPr>
              <w:spacing w:line="276" w:lineRule="auto"/>
              <w:rPr>
                <w:rFonts w:asciiTheme="minorHAnsi" w:hAnsiTheme="minorHAnsi" w:cstheme="minorHAnsi"/>
                <w:sz w:val="22"/>
                <w:szCs w:val="22"/>
              </w:rPr>
            </w:pPr>
          </w:p>
          <w:p w14:paraId="3BEAE23E" w14:textId="77777777" w:rsidR="0062238B" w:rsidRPr="00566483" w:rsidRDefault="0062238B" w:rsidP="002932A3">
            <w:pPr>
              <w:spacing w:line="276" w:lineRule="auto"/>
              <w:rPr>
                <w:rFonts w:asciiTheme="minorHAnsi" w:hAnsiTheme="minorHAnsi" w:cstheme="minorHAnsi"/>
                <w:sz w:val="22"/>
                <w:szCs w:val="22"/>
              </w:rPr>
            </w:pPr>
          </w:p>
          <w:p w14:paraId="54EDF7E9" w14:textId="77777777" w:rsidR="000443AC" w:rsidRPr="00566483" w:rsidRDefault="000443AC" w:rsidP="002932A3">
            <w:pPr>
              <w:spacing w:line="276" w:lineRule="auto"/>
              <w:rPr>
                <w:rFonts w:asciiTheme="minorHAnsi" w:hAnsiTheme="minorHAnsi" w:cstheme="minorHAnsi"/>
                <w:sz w:val="22"/>
                <w:szCs w:val="22"/>
              </w:rPr>
            </w:pPr>
          </w:p>
          <w:p w14:paraId="3B406118" w14:textId="77777777" w:rsidR="00D16B98" w:rsidRPr="00566483" w:rsidRDefault="00D16B98" w:rsidP="002932A3">
            <w:pPr>
              <w:spacing w:line="276" w:lineRule="auto"/>
              <w:rPr>
                <w:rFonts w:asciiTheme="minorHAnsi" w:hAnsiTheme="minorHAnsi" w:cstheme="minorHAnsi"/>
                <w:sz w:val="22"/>
                <w:szCs w:val="22"/>
              </w:rPr>
            </w:pPr>
          </w:p>
        </w:tc>
      </w:tr>
    </w:tbl>
    <w:p w14:paraId="106E4F3F" w14:textId="3EB64C79" w:rsidR="0010573E" w:rsidRPr="00566483" w:rsidRDefault="0010573E" w:rsidP="44B188F4">
      <w:pPr>
        <w:spacing w:line="276" w:lineRule="auto"/>
        <w:rPr>
          <w:rFonts w:asciiTheme="minorHAnsi" w:hAnsiTheme="minorHAnsi" w:cstheme="minorBidi"/>
        </w:rPr>
      </w:pPr>
    </w:p>
    <w:tbl>
      <w:tblPr>
        <w:tblW w:w="0" w:type="auto"/>
        <w:jc w:val="right"/>
        <w:tblBorders>
          <w:top w:val="single" w:sz="4" w:space="0" w:color="auto"/>
          <w:left w:val="single" w:sz="4" w:space="0" w:color="auto"/>
          <w:bottom w:val="single" w:sz="4" w:space="0" w:color="auto"/>
          <w:right w:val="single" w:sz="4" w:space="0" w:color="auto"/>
        </w:tblBorders>
        <w:tblLook w:val="0000" w:firstRow="0" w:lastRow="0" w:firstColumn="0" w:lastColumn="0" w:noHBand="0" w:noVBand="0"/>
      </w:tblPr>
      <w:tblGrid>
        <w:gridCol w:w="2808"/>
        <w:gridCol w:w="3002"/>
        <w:gridCol w:w="1333"/>
        <w:gridCol w:w="1867"/>
      </w:tblGrid>
      <w:tr w:rsidR="44B188F4" w:rsidRPr="00566483" w14:paraId="1CF96EF3" w14:textId="77777777" w:rsidTr="44B188F4">
        <w:trPr>
          <w:trHeight w:val="300"/>
          <w:jc w:val="right"/>
        </w:trPr>
        <w:tc>
          <w:tcPr>
            <w:tcW w:w="2835" w:type="dxa"/>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5C133319" w14:textId="196D30F4" w:rsidR="44B188F4" w:rsidRPr="00566483" w:rsidRDefault="44B188F4" w:rsidP="44B188F4">
            <w:pPr>
              <w:spacing w:line="276" w:lineRule="auto"/>
              <w:rPr>
                <w:rFonts w:asciiTheme="minorHAnsi" w:hAnsiTheme="minorHAnsi" w:cstheme="minorBidi"/>
                <w:b/>
                <w:bCs/>
              </w:rPr>
            </w:pPr>
            <w:r w:rsidRPr="00566483">
              <w:rPr>
                <w:rFonts w:asciiTheme="minorHAnsi" w:hAnsiTheme="minorHAnsi" w:cstheme="minorBidi"/>
                <w:b/>
                <w:bCs/>
              </w:rPr>
              <w:t xml:space="preserve">CONTRACT </w:t>
            </w:r>
            <w:r w:rsidR="4F2C8CBB" w:rsidRPr="00566483">
              <w:rPr>
                <w:rFonts w:asciiTheme="minorHAnsi" w:hAnsiTheme="minorHAnsi" w:cstheme="minorBidi"/>
                <w:b/>
                <w:bCs/>
              </w:rPr>
              <w:t>3</w:t>
            </w:r>
          </w:p>
        </w:tc>
        <w:tc>
          <w:tcPr>
            <w:tcW w:w="6291" w:type="dxa"/>
            <w:gridSpan w:val="3"/>
            <w:tcBorders>
              <w:top w:val="single" w:sz="4" w:space="0" w:color="C0C0C0"/>
              <w:left w:val="single" w:sz="4" w:space="0" w:color="C0C0C0"/>
              <w:bottom w:val="single" w:sz="4" w:space="0" w:color="C0C0C0"/>
              <w:right w:val="single" w:sz="4" w:space="0" w:color="C0C0C0"/>
            </w:tcBorders>
            <w:shd w:val="clear" w:color="auto" w:fill="8EAADB" w:themeFill="accent1" w:themeFillTint="99"/>
            <w:vAlign w:val="center"/>
          </w:tcPr>
          <w:p w14:paraId="4940455E" w14:textId="77777777" w:rsidR="44B188F4" w:rsidRPr="00566483" w:rsidRDefault="44B188F4" w:rsidP="44B188F4">
            <w:pPr>
              <w:pStyle w:val="Footer"/>
              <w:tabs>
                <w:tab w:val="left" w:pos="720"/>
              </w:tabs>
              <w:spacing w:line="276" w:lineRule="auto"/>
              <w:rPr>
                <w:rStyle w:val="InitialStyle"/>
                <w:rFonts w:asciiTheme="minorHAnsi" w:hAnsiTheme="minorHAnsi" w:cstheme="minorBidi"/>
                <w:b/>
                <w:bCs/>
                <w:sz w:val="22"/>
                <w:szCs w:val="22"/>
              </w:rPr>
            </w:pPr>
          </w:p>
        </w:tc>
      </w:tr>
      <w:tr w:rsidR="44B188F4" w:rsidRPr="00566483" w14:paraId="487E2D6C" w14:textId="77777777" w:rsidTr="44B188F4">
        <w:trPr>
          <w:trHeight w:val="316"/>
          <w:jc w:val="right"/>
        </w:trPr>
        <w:tc>
          <w:tcPr>
            <w:tcW w:w="2835"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36FACF27"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Start Date - End Date</w:t>
            </w:r>
          </w:p>
        </w:tc>
        <w:tc>
          <w:tcPr>
            <w:tcW w:w="6291" w:type="dxa"/>
            <w:gridSpan w:val="3"/>
            <w:tcBorders>
              <w:top w:val="single" w:sz="4" w:space="0" w:color="C0C0C0"/>
              <w:left w:val="single" w:sz="4" w:space="0" w:color="C0C0C0"/>
              <w:bottom w:val="single" w:sz="4" w:space="0" w:color="C0C0C0"/>
              <w:right w:val="single" w:sz="4" w:space="0" w:color="C0C0C0"/>
            </w:tcBorders>
            <w:vAlign w:val="center"/>
          </w:tcPr>
          <w:p w14:paraId="1EAD93F3" w14:textId="77777777" w:rsidR="44B188F4" w:rsidRPr="00566483" w:rsidRDefault="44B188F4" w:rsidP="44B188F4">
            <w:pPr>
              <w:spacing w:line="276" w:lineRule="auto"/>
              <w:rPr>
                <w:rFonts w:asciiTheme="minorHAnsi" w:hAnsiTheme="minorHAnsi" w:cstheme="minorBidi"/>
                <w:sz w:val="22"/>
                <w:szCs w:val="22"/>
              </w:rPr>
            </w:pPr>
          </w:p>
        </w:tc>
      </w:tr>
      <w:tr w:rsidR="44B188F4" w:rsidRPr="00566483" w14:paraId="55F7A9FA" w14:textId="77777777" w:rsidTr="44B188F4">
        <w:trPr>
          <w:trHeight w:val="982"/>
          <w:jc w:val="right"/>
        </w:trPr>
        <w:tc>
          <w:tcPr>
            <w:tcW w:w="2835"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0820DDD9"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Client Name &amp; address</w:t>
            </w:r>
          </w:p>
          <w:p w14:paraId="76731B78" w14:textId="77777777" w:rsidR="44B188F4" w:rsidRPr="00566483" w:rsidRDefault="44B188F4" w:rsidP="44B188F4">
            <w:pPr>
              <w:spacing w:line="276" w:lineRule="auto"/>
              <w:rPr>
                <w:rFonts w:asciiTheme="minorHAnsi" w:hAnsiTheme="minorHAnsi" w:cstheme="minorBidi"/>
                <w:sz w:val="22"/>
                <w:szCs w:val="22"/>
              </w:rPr>
            </w:pPr>
          </w:p>
          <w:p w14:paraId="3DA46702" w14:textId="77777777" w:rsidR="44B188F4" w:rsidRPr="00566483" w:rsidRDefault="44B188F4" w:rsidP="44B188F4">
            <w:pPr>
              <w:spacing w:line="276" w:lineRule="auto"/>
              <w:rPr>
                <w:rFonts w:asciiTheme="minorHAnsi" w:hAnsiTheme="minorHAnsi" w:cstheme="minorBidi"/>
                <w:i/>
                <w:iCs/>
                <w:sz w:val="20"/>
                <w:szCs w:val="20"/>
              </w:rPr>
            </w:pPr>
            <w:r w:rsidRPr="00566483">
              <w:rPr>
                <w:rFonts w:asciiTheme="minorHAnsi" w:hAnsiTheme="minorHAnsi" w:cstheme="minorBidi"/>
                <w:i/>
                <w:iCs/>
                <w:sz w:val="20"/>
                <w:szCs w:val="20"/>
              </w:rPr>
              <w:t>(Note: where name is confidential, please indicate nature / type of client and location)</w:t>
            </w:r>
          </w:p>
        </w:tc>
        <w:tc>
          <w:tcPr>
            <w:tcW w:w="6291" w:type="dxa"/>
            <w:gridSpan w:val="3"/>
            <w:tcBorders>
              <w:top w:val="single" w:sz="4" w:space="0" w:color="C0C0C0"/>
              <w:left w:val="single" w:sz="4" w:space="0" w:color="C0C0C0"/>
              <w:bottom w:val="single" w:sz="4" w:space="0" w:color="C0C0C0"/>
              <w:right w:val="single" w:sz="4" w:space="0" w:color="C0C0C0"/>
            </w:tcBorders>
            <w:vAlign w:val="center"/>
          </w:tcPr>
          <w:p w14:paraId="4C45F2E3" w14:textId="77777777" w:rsidR="44B188F4" w:rsidRPr="00566483" w:rsidRDefault="44B188F4" w:rsidP="44B188F4">
            <w:pPr>
              <w:spacing w:line="276" w:lineRule="auto"/>
              <w:rPr>
                <w:rFonts w:asciiTheme="minorHAnsi" w:hAnsiTheme="minorHAnsi" w:cstheme="minorBidi"/>
                <w:sz w:val="22"/>
                <w:szCs w:val="22"/>
              </w:rPr>
            </w:pPr>
          </w:p>
          <w:p w14:paraId="04B376DA" w14:textId="77777777" w:rsidR="44B188F4" w:rsidRPr="00566483" w:rsidRDefault="44B188F4" w:rsidP="44B188F4">
            <w:pPr>
              <w:spacing w:line="276" w:lineRule="auto"/>
              <w:rPr>
                <w:rFonts w:asciiTheme="minorHAnsi" w:hAnsiTheme="minorHAnsi" w:cstheme="minorBidi"/>
                <w:sz w:val="22"/>
                <w:szCs w:val="22"/>
              </w:rPr>
            </w:pPr>
          </w:p>
          <w:p w14:paraId="041EF805" w14:textId="77777777" w:rsidR="44B188F4" w:rsidRPr="00566483" w:rsidRDefault="44B188F4" w:rsidP="44B188F4">
            <w:pPr>
              <w:spacing w:line="276" w:lineRule="auto"/>
              <w:rPr>
                <w:rFonts w:asciiTheme="minorHAnsi" w:hAnsiTheme="minorHAnsi" w:cstheme="minorBidi"/>
                <w:sz w:val="22"/>
                <w:szCs w:val="22"/>
              </w:rPr>
            </w:pPr>
          </w:p>
          <w:p w14:paraId="29B88FCD" w14:textId="77777777" w:rsidR="44B188F4" w:rsidRPr="00566483" w:rsidRDefault="44B188F4" w:rsidP="44B188F4">
            <w:pPr>
              <w:spacing w:line="276" w:lineRule="auto"/>
              <w:rPr>
                <w:rFonts w:asciiTheme="minorHAnsi" w:hAnsiTheme="minorHAnsi" w:cstheme="minorBidi"/>
                <w:sz w:val="22"/>
                <w:szCs w:val="22"/>
              </w:rPr>
            </w:pPr>
          </w:p>
          <w:p w14:paraId="69C93B4A" w14:textId="77777777" w:rsidR="44B188F4" w:rsidRPr="00566483" w:rsidRDefault="44B188F4" w:rsidP="44B188F4">
            <w:pPr>
              <w:spacing w:line="276" w:lineRule="auto"/>
              <w:rPr>
                <w:rFonts w:asciiTheme="minorHAnsi" w:hAnsiTheme="minorHAnsi" w:cstheme="minorBidi"/>
                <w:sz w:val="22"/>
                <w:szCs w:val="22"/>
              </w:rPr>
            </w:pPr>
          </w:p>
        </w:tc>
      </w:tr>
      <w:tr w:rsidR="44B188F4" w:rsidRPr="00566483" w14:paraId="38D65439" w14:textId="77777777" w:rsidTr="44B188F4">
        <w:trPr>
          <w:trHeight w:val="443"/>
          <w:jc w:val="right"/>
        </w:trPr>
        <w:tc>
          <w:tcPr>
            <w:tcW w:w="2835"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5EDA6420"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Client contact person:</w:t>
            </w:r>
          </w:p>
        </w:tc>
        <w:tc>
          <w:tcPr>
            <w:tcW w:w="3052" w:type="dxa"/>
            <w:tcBorders>
              <w:top w:val="single" w:sz="4" w:space="0" w:color="C0C0C0"/>
              <w:left w:val="single" w:sz="4" w:space="0" w:color="C0C0C0"/>
              <w:bottom w:val="single" w:sz="4" w:space="0" w:color="C0C0C0"/>
              <w:right w:val="single" w:sz="4" w:space="0" w:color="C0C0C0"/>
            </w:tcBorders>
            <w:vAlign w:val="center"/>
          </w:tcPr>
          <w:p w14:paraId="5FB333A7" w14:textId="77777777" w:rsidR="44B188F4" w:rsidRPr="00566483" w:rsidRDefault="44B188F4" w:rsidP="44B188F4">
            <w:pPr>
              <w:spacing w:line="276" w:lineRule="auto"/>
              <w:rPr>
                <w:rFonts w:asciiTheme="minorHAnsi" w:hAnsiTheme="minorHAnsi" w:cstheme="minorBidi"/>
                <w:sz w:val="22"/>
                <w:szCs w:val="22"/>
              </w:rPr>
            </w:pPr>
          </w:p>
        </w:tc>
        <w:tc>
          <w:tcPr>
            <w:tcW w:w="1343"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13CC7FC8"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Phone no:</w:t>
            </w:r>
          </w:p>
        </w:tc>
        <w:tc>
          <w:tcPr>
            <w:tcW w:w="1896" w:type="dxa"/>
            <w:tcBorders>
              <w:top w:val="single" w:sz="4" w:space="0" w:color="C0C0C0"/>
              <w:left w:val="single" w:sz="4" w:space="0" w:color="C0C0C0"/>
              <w:bottom w:val="single" w:sz="4" w:space="0" w:color="C0C0C0"/>
              <w:right w:val="single" w:sz="4" w:space="0" w:color="C0C0C0"/>
            </w:tcBorders>
            <w:vAlign w:val="center"/>
          </w:tcPr>
          <w:p w14:paraId="7B6CE27B" w14:textId="77777777" w:rsidR="44B188F4" w:rsidRPr="00566483" w:rsidRDefault="44B188F4" w:rsidP="44B188F4">
            <w:pPr>
              <w:spacing w:line="276" w:lineRule="auto"/>
              <w:rPr>
                <w:rFonts w:asciiTheme="minorHAnsi" w:hAnsiTheme="minorHAnsi" w:cstheme="minorBidi"/>
                <w:sz w:val="22"/>
                <w:szCs w:val="22"/>
              </w:rPr>
            </w:pPr>
          </w:p>
        </w:tc>
      </w:tr>
      <w:tr w:rsidR="44B188F4" w:rsidRPr="00566483" w14:paraId="00A48F95" w14:textId="77777777" w:rsidTr="44B188F4">
        <w:trPr>
          <w:trHeight w:val="2032"/>
          <w:jc w:val="right"/>
        </w:trPr>
        <w:tc>
          <w:tcPr>
            <w:tcW w:w="2835"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0FF0F55D"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 xml:space="preserve">Nature and scope of the Contract </w:t>
            </w:r>
          </w:p>
        </w:tc>
        <w:tc>
          <w:tcPr>
            <w:tcW w:w="6291" w:type="dxa"/>
            <w:gridSpan w:val="3"/>
            <w:tcBorders>
              <w:top w:val="single" w:sz="4" w:space="0" w:color="C0C0C0"/>
              <w:left w:val="single" w:sz="4" w:space="0" w:color="C0C0C0"/>
              <w:bottom w:val="single" w:sz="4" w:space="0" w:color="C0C0C0"/>
              <w:right w:val="single" w:sz="4" w:space="0" w:color="C0C0C0"/>
            </w:tcBorders>
            <w:vAlign w:val="center"/>
          </w:tcPr>
          <w:p w14:paraId="2836EFCE" w14:textId="77777777" w:rsidR="44B188F4" w:rsidRPr="00566483" w:rsidRDefault="44B188F4" w:rsidP="44B188F4">
            <w:pPr>
              <w:spacing w:line="276" w:lineRule="auto"/>
              <w:rPr>
                <w:rFonts w:asciiTheme="minorHAnsi" w:hAnsiTheme="minorHAnsi" w:cstheme="minorBidi"/>
                <w:sz w:val="22"/>
                <w:szCs w:val="22"/>
              </w:rPr>
            </w:pPr>
          </w:p>
          <w:p w14:paraId="5D2CCF16" w14:textId="77777777" w:rsidR="44B188F4" w:rsidRPr="00566483" w:rsidRDefault="44B188F4" w:rsidP="44B188F4">
            <w:pPr>
              <w:spacing w:line="276" w:lineRule="auto"/>
              <w:rPr>
                <w:rFonts w:asciiTheme="minorHAnsi" w:hAnsiTheme="minorHAnsi" w:cstheme="minorBidi"/>
                <w:sz w:val="22"/>
                <w:szCs w:val="22"/>
              </w:rPr>
            </w:pPr>
          </w:p>
          <w:p w14:paraId="227FC015" w14:textId="77777777" w:rsidR="44B188F4" w:rsidRPr="00566483" w:rsidRDefault="44B188F4" w:rsidP="44B188F4">
            <w:pPr>
              <w:spacing w:line="276" w:lineRule="auto"/>
              <w:rPr>
                <w:rFonts w:asciiTheme="minorHAnsi" w:hAnsiTheme="minorHAnsi" w:cstheme="minorBidi"/>
                <w:sz w:val="22"/>
                <w:szCs w:val="22"/>
              </w:rPr>
            </w:pPr>
          </w:p>
          <w:p w14:paraId="65D4F459" w14:textId="77777777" w:rsidR="44B188F4" w:rsidRPr="00566483" w:rsidRDefault="44B188F4" w:rsidP="44B188F4">
            <w:pPr>
              <w:spacing w:line="276" w:lineRule="auto"/>
              <w:rPr>
                <w:rFonts w:asciiTheme="minorHAnsi" w:hAnsiTheme="minorHAnsi" w:cstheme="minorBidi"/>
                <w:sz w:val="22"/>
                <w:szCs w:val="22"/>
              </w:rPr>
            </w:pPr>
          </w:p>
          <w:p w14:paraId="65C478AF" w14:textId="77777777" w:rsidR="44B188F4" w:rsidRPr="00566483" w:rsidRDefault="44B188F4" w:rsidP="44B188F4">
            <w:pPr>
              <w:spacing w:line="276" w:lineRule="auto"/>
              <w:rPr>
                <w:rFonts w:asciiTheme="minorHAnsi" w:hAnsiTheme="minorHAnsi" w:cstheme="minorBidi"/>
                <w:sz w:val="22"/>
                <w:szCs w:val="22"/>
              </w:rPr>
            </w:pPr>
          </w:p>
          <w:p w14:paraId="36E48AC4" w14:textId="77777777" w:rsidR="44B188F4" w:rsidRPr="00566483" w:rsidRDefault="44B188F4" w:rsidP="44B188F4">
            <w:pPr>
              <w:spacing w:line="276" w:lineRule="auto"/>
              <w:rPr>
                <w:rFonts w:asciiTheme="minorHAnsi" w:hAnsiTheme="minorHAnsi" w:cstheme="minorBidi"/>
                <w:sz w:val="22"/>
                <w:szCs w:val="22"/>
              </w:rPr>
            </w:pPr>
          </w:p>
          <w:p w14:paraId="6EEC7630" w14:textId="77777777" w:rsidR="44B188F4" w:rsidRPr="00566483" w:rsidRDefault="44B188F4" w:rsidP="44B188F4">
            <w:pPr>
              <w:spacing w:line="276" w:lineRule="auto"/>
              <w:rPr>
                <w:rFonts w:asciiTheme="minorHAnsi" w:hAnsiTheme="minorHAnsi" w:cstheme="minorBidi"/>
                <w:sz w:val="22"/>
                <w:szCs w:val="22"/>
              </w:rPr>
            </w:pPr>
          </w:p>
          <w:p w14:paraId="2C7240CB" w14:textId="77777777" w:rsidR="44B188F4" w:rsidRPr="00566483" w:rsidRDefault="44B188F4" w:rsidP="44B188F4">
            <w:pPr>
              <w:spacing w:line="276" w:lineRule="auto"/>
              <w:rPr>
                <w:rFonts w:asciiTheme="minorHAnsi" w:hAnsiTheme="minorHAnsi" w:cstheme="minorBidi"/>
                <w:sz w:val="22"/>
                <w:szCs w:val="22"/>
              </w:rPr>
            </w:pPr>
          </w:p>
          <w:p w14:paraId="301B2ACB" w14:textId="77777777" w:rsidR="44B188F4" w:rsidRPr="00566483" w:rsidRDefault="44B188F4" w:rsidP="44B188F4">
            <w:pPr>
              <w:spacing w:line="276" w:lineRule="auto"/>
              <w:rPr>
                <w:rFonts w:asciiTheme="minorHAnsi" w:hAnsiTheme="minorHAnsi" w:cstheme="minorBidi"/>
                <w:sz w:val="22"/>
                <w:szCs w:val="22"/>
              </w:rPr>
            </w:pPr>
          </w:p>
          <w:p w14:paraId="1CB1950A" w14:textId="77777777" w:rsidR="44B188F4" w:rsidRPr="00566483" w:rsidRDefault="44B188F4" w:rsidP="44B188F4">
            <w:pPr>
              <w:spacing w:line="276" w:lineRule="auto"/>
              <w:rPr>
                <w:rFonts w:asciiTheme="minorHAnsi" w:hAnsiTheme="minorHAnsi" w:cstheme="minorBidi"/>
                <w:sz w:val="22"/>
                <w:szCs w:val="22"/>
              </w:rPr>
            </w:pPr>
          </w:p>
        </w:tc>
      </w:tr>
      <w:tr w:rsidR="44B188F4" w:rsidRPr="00566483" w14:paraId="674AEED5" w14:textId="77777777" w:rsidTr="44B188F4">
        <w:trPr>
          <w:trHeight w:val="727"/>
          <w:jc w:val="right"/>
        </w:trPr>
        <w:tc>
          <w:tcPr>
            <w:tcW w:w="2835" w:type="dxa"/>
            <w:tcBorders>
              <w:top w:val="single" w:sz="4" w:space="0" w:color="C0C0C0"/>
              <w:left w:val="single" w:sz="4" w:space="0" w:color="C0C0C0"/>
              <w:bottom w:val="single" w:sz="4" w:space="0" w:color="C0C0C0"/>
              <w:right w:val="single" w:sz="4" w:space="0" w:color="C0C0C0"/>
            </w:tcBorders>
            <w:shd w:val="clear" w:color="auto" w:fill="B4C6E7" w:themeFill="accent1" w:themeFillTint="66"/>
            <w:vAlign w:val="center"/>
          </w:tcPr>
          <w:p w14:paraId="0D0A8BB4" w14:textId="77777777" w:rsidR="44B188F4" w:rsidRPr="00566483" w:rsidRDefault="44B188F4" w:rsidP="44B188F4">
            <w:pPr>
              <w:spacing w:line="276" w:lineRule="auto"/>
              <w:rPr>
                <w:rFonts w:asciiTheme="minorHAnsi" w:hAnsiTheme="minorHAnsi" w:cstheme="minorBidi"/>
                <w:sz w:val="22"/>
                <w:szCs w:val="22"/>
              </w:rPr>
            </w:pPr>
            <w:r w:rsidRPr="00566483">
              <w:rPr>
                <w:rFonts w:asciiTheme="minorHAnsi" w:hAnsiTheme="minorHAnsi" w:cstheme="minorBidi"/>
                <w:sz w:val="22"/>
                <w:szCs w:val="22"/>
              </w:rPr>
              <w:t>Approx. Value € of the Services provided under the Contract</w:t>
            </w:r>
          </w:p>
        </w:tc>
        <w:tc>
          <w:tcPr>
            <w:tcW w:w="6291" w:type="dxa"/>
            <w:gridSpan w:val="3"/>
            <w:tcBorders>
              <w:top w:val="single" w:sz="4" w:space="0" w:color="C0C0C0"/>
              <w:left w:val="single" w:sz="4" w:space="0" w:color="C0C0C0"/>
              <w:bottom w:val="single" w:sz="4" w:space="0" w:color="C0C0C0"/>
              <w:right w:val="single" w:sz="4" w:space="0" w:color="C0C0C0"/>
            </w:tcBorders>
            <w:vAlign w:val="center"/>
          </w:tcPr>
          <w:p w14:paraId="31A5E1BC" w14:textId="77777777" w:rsidR="44B188F4" w:rsidRPr="00566483" w:rsidRDefault="44B188F4" w:rsidP="44B188F4">
            <w:pPr>
              <w:spacing w:line="276" w:lineRule="auto"/>
              <w:rPr>
                <w:rFonts w:asciiTheme="minorHAnsi" w:hAnsiTheme="minorHAnsi" w:cstheme="minorBidi"/>
                <w:sz w:val="22"/>
                <w:szCs w:val="22"/>
              </w:rPr>
            </w:pPr>
          </w:p>
          <w:p w14:paraId="6C2846AD" w14:textId="77777777" w:rsidR="44B188F4" w:rsidRPr="00566483" w:rsidRDefault="44B188F4" w:rsidP="44B188F4">
            <w:pPr>
              <w:spacing w:line="276" w:lineRule="auto"/>
              <w:rPr>
                <w:rFonts w:asciiTheme="minorHAnsi" w:hAnsiTheme="minorHAnsi" w:cstheme="minorBidi"/>
                <w:sz w:val="22"/>
                <w:szCs w:val="22"/>
              </w:rPr>
            </w:pPr>
          </w:p>
          <w:p w14:paraId="7CB65975" w14:textId="77777777" w:rsidR="44B188F4" w:rsidRPr="00566483" w:rsidRDefault="44B188F4" w:rsidP="44B188F4">
            <w:pPr>
              <w:spacing w:line="276" w:lineRule="auto"/>
              <w:rPr>
                <w:rFonts w:asciiTheme="minorHAnsi" w:hAnsiTheme="minorHAnsi" w:cstheme="minorBidi"/>
                <w:sz w:val="22"/>
                <w:szCs w:val="22"/>
              </w:rPr>
            </w:pPr>
          </w:p>
          <w:p w14:paraId="65BCF0AD" w14:textId="77777777" w:rsidR="44B188F4" w:rsidRPr="00566483" w:rsidRDefault="44B188F4" w:rsidP="44B188F4">
            <w:pPr>
              <w:spacing w:line="276" w:lineRule="auto"/>
              <w:rPr>
                <w:rFonts w:asciiTheme="minorHAnsi" w:hAnsiTheme="minorHAnsi" w:cstheme="minorBidi"/>
                <w:sz w:val="22"/>
                <w:szCs w:val="22"/>
              </w:rPr>
            </w:pPr>
          </w:p>
          <w:p w14:paraId="4CDC591D" w14:textId="77777777" w:rsidR="44B188F4" w:rsidRPr="00566483" w:rsidRDefault="44B188F4" w:rsidP="44B188F4">
            <w:pPr>
              <w:spacing w:line="276" w:lineRule="auto"/>
              <w:rPr>
                <w:rFonts w:asciiTheme="minorHAnsi" w:hAnsiTheme="minorHAnsi" w:cstheme="minorBidi"/>
                <w:sz w:val="22"/>
                <w:szCs w:val="22"/>
              </w:rPr>
            </w:pPr>
          </w:p>
          <w:p w14:paraId="4E97B402" w14:textId="77777777" w:rsidR="44B188F4" w:rsidRPr="00566483" w:rsidRDefault="44B188F4" w:rsidP="44B188F4">
            <w:pPr>
              <w:spacing w:line="276" w:lineRule="auto"/>
              <w:rPr>
                <w:rFonts w:asciiTheme="minorHAnsi" w:hAnsiTheme="minorHAnsi" w:cstheme="minorBidi"/>
                <w:sz w:val="22"/>
                <w:szCs w:val="22"/>
              </w:rPr>
            </w:pPr>
          </w:p>
          <w:p w14:paraId="3FE4A591" w14:textId="77777777" w:rsidR="44B188F4" w:rsidRPr="00566483" w:rsidRDefault="44B188F4" w:rsidP="44B188F4">
            <w:pPr>
              <w:spacing w:line="276" w:lineRule="auto"/>
              <w:rPr>
                <w:rFonts w:asciiTheme="minorHAnsi" w:hAnsiTheme="minorHAnsi" w:cstheme="minorBidi"/>
                <w:sz w:val="22"/>
                <w:szCs w:val="22"/>
              </w:rPr>
            </w:pPr>
          </w:p>
          <w:p w14:paraId="6D1938CC" w14:textId="77777777" w:rsidR="44B188F4" w:rsidRPr="00566483" w:rsidRDefault="44B188F4" w:rsidP="44B188F4">
            <w:pPr>
              <w:spacing w:line="276" w:lineRule="auto"/>
              <w:rPr>
                <w:rFonts w:asciiTheme="minorHAnsi" w:hAnsiTheme="minorHAnsi" w:cstheme="minorBidi"/>
                <w:sz w:val="22"/>
                <w:szCs w:val="22"/>
              </w:rPr>
            </w:pPr>
          </w:p>
          <w:p w14:paraId="036E313D" w14:textId="77777777" w:rsidR="44B188F4" w:rsidRPr="00566483" w:rsidRDefault="44B188F4" w:rsidP="44B188F4">
            <w:pPr>
              <w:spacing w:line="276" w:lineRule="auto"/>
              <w:rPr>
                <w:rFonts w:asciiTheme="minorHAnsi" w:hAnsiTheme="minorHAnsi" w:cstheme="minorBidi"/>
                <w:sz w:val="22"/>
                <w:szCs w:val="22"/>
              </w:rPr>
            </w:pPr>
          </w:p>
          <w:p w14:paraId="29B9BCE7" w14:textId="77777777" w:rsidR="44B188F4" w:rsidRPr="00566483" w:rsidRDefault="44B188F4" w:rsidP="44B188F4">
            <w:pPr>
              <w:spacing w:line="276" w:lineRule="auto"/>
              <w:rPr>
                <w:rFonts w:asciiTheme="minorHAnsi" w:hAnsiTheme="minorHAnsi" w:cstheme="minorBidi"/>
                <w:sz w:val="22"/>
                <w:szCs w:val="22"/>
              </w:rPr>
            </w:pPr>
          </w:p>
        </w:tc>
      </w:tr>
    </w:tbl>
    <w:p w14:paraId="10ED1266" w14:textId="7D7A3277" w:rsidR="44B188F4" w:rsidRPr="00566483" w:rsidRDefault="44B188F4" w:rsidP="44B188F4">
      <w:pPr>
        <w:spacing w:line="276" w:lineRule="auto"/>
        <w:rPr>
          <w:rFonts w:asciiTheme="minorHAnsi" w:hAnsiTheme="minorHAnsi" w:cstheme="minorBidi"/>
        </w:rPr>
      </w:pPr>
    </w:p>
    <w:p w14:paraId="143E71D1" w14:textId="697CBFC8" w:rsidR="44B188F4" w:rsidRPr="00566483" w:rsidRDefault="44B188F4" w:rsidP="44B188F4">
      <w:pPr>
        <w:spacing w:line="276" w:lineRule="auto"/>
        <w:rPr>
          <w:rFonts w:asciiTheme="minorHAnsi" w:hAnsiTheme="minorHAnsi" w:cstheme="minorBidi"/>
        </w:rPr>
      </w:pPr>
    </w:p>
    <w:p w14:paraId="3AFB0F2D" w14:textId="77777777" w:rsidR="00AB0B27" w:rsidRPr="00566483" w:rsidRDefault="00AB0B27" w:rsidP="44B188F4">
      <w:pPr>
        <w:spacing w:line="276" w:lineRule="auto"/>
        <w:rPr>
          <w:rFonts w:asciiTheme="minorHAnsi" w:hAnsiTheme="minorHAnsi" w:cstheme="minorBidi"/>
        </w:rPr>
      </w:pPr>
    </w:p>
    <w:p w14:paraId="357AF086" w14:textId="77777777" w:rsidR="00AB0B27" w:rsidRPr="00566483" w:rsidRDefault="00AB0B27" w:rsidP="44B188F4">
      <w:pPr>
        <w:spacing w:line="276" w:lineRule="auto"/>
        <w:rPr>
          <w:rFonts w:asciiTheme="minorHAnsi" w:hAnsiTheme="minorHAnsi" w:cstheme="minorBidi"/>
        </w:rPr>
      </w:pPr>
    </w:p>
    <w:p w14:paraId="268F8F1E" w14:textId="77777777" w:rsidR="00AB0B27" w:rsidRPr="00566483" w:rsidRDefault="00AB0B27" w:rsidP="42141386">
      <w:pPr>
        <w:spacing w:line="276" w:lineRule="auto"/>
        <w:rPr>
          <w:rFonts w:asciiTheme="minorHAnsi" w:hAnsiTheme="minorHAnsi" w:cstheme="minorBidi"/>
        </w:rPr>
      </w:pPr>
    </w:p>
    <w:p w14:paraId="213C09EB" w14:textId="2DF1E9B1" w:rsidR="42141386" w:rsidRDefault="42141386" w:rsidP="42141386">
      <w:pPr>
        <w:spacing w:line="276" w:lineRule="auto"/>
        <w:rPr>
          <w:rFonts w:asciiTheme="minorHAnsi" w:hAnsiTheme="minorHAnsi" w:cstheme="minorBidi"/>
        </w:rPr>
      </w:pPr>
    </w:p>
    <w:p w14:paraId="62F18F0D" w14:textId="287259C8" w:rsidR="42141386" w:rsidRDefault="42141386" w:rsidP="42141386">
      <w:pPr>
        <w:spacing w:line="276" w:lineRule="auto"/>
        <w:rPr>
          <w:rFonts w:asciiTheme="minorHAnsi" w:hAnsiTheme="minorHAnsi" w:cstheme="minorBidi"/>
        </w:rPr>
      </w:pPr>
    </w:p>
    <w:p w14:paraId="3E0DAABC" w14:textId="2EAB5E6A" w:rsidR="42141386" w:rsidRDefault="42141386" w:rsidP="42141386">
      <w:pPr>
        <w:spacing w:line="276" w:lineRule="auto"/>
        <w:rPr>
          <w:rFonts w:asciiTheme="minorHAnsi" w:hAnsiTheme="minorHAnsi" w:cstheme="minorBidi"/>
        </w:rPr>
      </w:pPr>
    </w:p>
    <w:p w14:paraId="72EB1BB7" w14:textId="77777777" w:rsidR="00AB0B27" w:rsidRPr="00566483" w:rsidRDefault="00AB0B27" w:rsidP="44B188F4">
      <w:pPr>
        <w:spacing w:line="276" w:lineRule="auto"/>
        <w:rPr>
          <w:rFonts w:asciiTheme="minorHAnsi" w:hAnsiTheme="minorHAnsi" w:cstheme="minorBidi"/>
        </w:rPr>
      </w:pPr>
    </w:p>
    <w:p w14:paraId="6A6885B3" w14:textId="77777777" w:rsidR="00AB0B27" w:rsidRPr="00566483" w:rsidRDefault="00AB0B27" w:rsidP="44B188F4">
      <w:pPr>
        <w:spacing w:line="276" w:lineRule="auto"/>
        <w:rPr>
          <w:rFonts w:asciiTheme="minorHAnsi" w:hAnsiTheme="minorHAnsi" w:cstheme="minorBidi"/>
        </w:rPr>
      </w:pPr>
    </w:p>
    <w:tbl>
      <w:tblPr>
        <w:tblW w:w="9210" w:type="dxa"/>
        <w:jc w:val="center"/>
        <w:shd w:val="clear" w:color="auto" w:fill="385623"/>
        <w:tblLook w:val="04A0" w:firstRow="1" w:lastRow="0" w:firstColumn="1" w:lastColumn="0" w:noHBand="0" w:noVBand="1"/>
      </w:tblPr>
      <w:tblGrid>
        <w:gridCol w:w="9210"/>
      </w:tblGrid>
      <w:tr w:rsidR="0010573E" w:rsidRPr="00566483" w14:paraId="02E5C28A" w14:textId="77777777" w:rsidTr="0FFE9CBE">
        <w:trPr>
          <w:jc w:val="center"/>
        </w:trPr>
        <w:tc>
          <w:tcPr>
            <w:tcW w:w="9210" w:type="dxa"/>
            <w:shd w:val="clear" w:color="auto" w:fill="D9D9D9" w:themeFill="background1" w:themeFillShade="D9"/>
          </w:tcPr>
          <w:p w14:paraId="72E2D3D7" w14:textId="512FD12C" w:rsidR="0010573E" w:rsidRPr="00566483" w:rsidRDefault="0010573E" w:rsidP="0010573E">
            <w:pPr>
              <w:pStyle w:val="Heading1"/>
              <w:spacing w:before="0" w:after="0" w:line="276" w:lineRule="auto"/>
              <w:jc w:val="center"/>
              <w:rPr>
                <w:rFonts w:asciiTheme="minorHAnsi" w:hAnsiTheme="minorHAnsi" w:cstheme="minorHAnsi"/>
              </w:rPr>
            </w:pPr>
            <w:r w:rsidRPr="00566483">
              <w:rPr>
                <w:rFonts w:asciiTheme="minorHAnsi" w:hAnsiTheme="minorHAnsi" w:cstheme="minorHAnsi"/>
                <w:sz w:val="28"/>
                <w:szCs w:val="28"/>
                <w:bdr w:val="none" w:sz="0" w:space="0" w:color="auto"/>
              </w:rPr>
              <w:t>A.4 Mandatory Requirements</w:t>
            </w:r>
          </w:p>
        </w:tc>
      </w:tr>
    </w:tbl>
    <w:p w14:paraId="4B3B7AD7" w14:textId="77777777" w:rsidR="008578F7" w:rsidRPr="00566483" w:rsidRDefault="008578F7" w:rsidP="009A502A">
      <w:pPr>
        <w:spacing w:line="276" w:lineRule="auto"/>
        <w:rPr>
          <w:rFonts w:asciiTheme="minorHAnsi" w:hAnsiTheme="minorHAnsi" w:cstheme="minorHAnsi"/>
        </w:rPr>
      </w:pPr>
    </w:p>
    <w:tbl>
      <w:tblPr>
        <w:tblStyle w:val="GridTable41"/>
        <w:tblW w:w="9726" w:type="dxa"/>
        <w:jc w:val="center"/>
        <w:tblLook w:val="04A0" w:firstRow="1" w:lastRow="0" w:firstColumn="1" w:lastColumn="0" w:noHBand="0" w:noVBand="1"/>
      </w:tblPr>
      <w:tblGrid>
        <w:gridCol w:w="8358"/>
        <w:gridCol w:w="1368"/>
      </w:tblGrid>
      <w:tr w:rsidR="009A502A" w:rsidRPr="00566483" w14:paraId="474D474D" w14:textId="77777777" w:rsidTr="42141386">
        <w:trPr>
          <w:cnfStyle w:val="100000000000" w:firstRow="1" w:lastRow="0" w:firstColumn="0" w:lastColumn="0" w:oddVBand="0" w:evenVBand="0" w:oddHBand="0" w:evenHBand="0" w:firstRowFirstColumn="0" w:firstRowLastColumn="0" w:lastRowFirstColumn="0" w:lastRowLastColumn="0"/>
          <w:trHeight w:val="552"/>
          <w:jc w:val="center"/>
        </w:trPr>
        <w:tc>
          <w:tcPr>
            <w:cnfStyle w:val="001000000000" w:firstRow="0" w:lastRow="0" w:firstColumn="1" w:lastColumn="0" w:oddVBand="0" w:evenVBand="0" w:oddHBand="0" w:evenHBand="0" w:firstRowFirstColumn="0" w:firstRowLastColumn="0" w:lastRowFirstColumn="0" w:lastRowLastColumn="0"/>
            <w:tcW w:w="9726" w:type="dxa"/>
            <w:gridSpan w:val="2"/>
            <w:tcBorders>
              <w:bottom w:val="single" w:sz="4" w:space="0" w:color="666666"/>
            </w:tcBorders>
            <w:shd w:val="clear" w:color="auto" w:fill="F2F2F2" w:themeFill="background1" w:themeFillShade="F2"/>
            <w:vAlign w:val="center"/>
          </w:tcPr>
          <w:p w14:paraId="25D3BED9" w14:textId="4C9AE215" w:rsidR="009A502A" w:rsidRPr="00566483" w:rsidRDefault="009A502A"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rPr>
                <w:rFonts w:asciiTheme="minorHAnsi" w:eastAsia="Calibri" w:hAnsiTheme="minorHAnsi" w:cstheme="minorBidi"/>
                <w:color w:val="auto"/>
                <w:sz w:val="20"/>
                <w:szCs w:val="20"/>
                <w:bdr w:val="none" w:sz="0" w:space="0" w:color="auto"/>
                <w:lang w:eastAsia="en-IE"/>
              </w:rPr>
            </w:pPr>
            <w:r w:rsidRPr="00566483">
              <w:rPr>
                <w:rFonts w:asciiTheme="minorHAnsi" w:eastAsia="Calibri" w:hAnsiTheme="minorHAnsi" w:cstheme="minorBidi"/>
                <w:color w:val="0070C0"/>
                <w:sz w:val="28"/>
                <w:szCs w:val="28"/>
                <w:u w:val="single"/>
                <w:bdr w:val="none" w:sz="0" w:space="0" w:color="auto"/>
                <w:lang w:eastAsia="en-IE"/>
              </w:rPr>
              <w:t xml:space="preserve">Please confirm </w:t>
            </w:r>
            <w:r w:rsidR="008855EC" w:rsidRPr="00566483">
              <w:rPr>
                <w:rFonts w:asciiTheme="minorHAnsi" w:eastAsia="Calibri" w:hAnsiTheme="minorHAnsi" w:cstheme="minorBidi"/>
                <w:color w:val="0070C0"/>
                <w:sz w:val="28"/>
                <w:szCs w:val="28"/>
                <w:u w:val="single"/>
                <w:bdr w:val="none" w:sz="0" w:space="0" w:color="auto"/>
                <w:lang w:eastAsia="en-IE"/>
              </w:rPr>
              <w:t>ALL</w:t>
            </w:r>
            <w:r w:rsidR="009B0212" w:rsidRPr="00566483">
              <w:rPr>
                <w:rFonts w:asciiTheme="minorHAnsi" w:eastAsia="Calibri" w:hAnsiTheme="minorHAnsi" w:cstheme="minorBidi"/>
                <w:color w:val="0070C0"/>
                <w:sz w:val="28"/>
                <w:szCs w:val="28"/>
                <w:u w:val="single"/>
                <w:bdr w:val="none" w:sz="0" w:space="0" w:color="auto"/>
                <w:lang w:eastAsia="en-IE"/>
              </w:rPr>
              <w:t xml:space="preserve"> </w:t>
            </w:r>
            <w:r w:rsidRPr="00566483">
              <w:rPr>
                <w:rFonts w:asciiTheme="minorHAnsi" w:eastAsia="Calibri" w:hAnsiTheme="minorHAnsi" w:cstheme="minorBidi"/>
                <w:color w:val="0070C0"/>
                <w:sz w:val="28"/>
                <w:szCs w:val="28"/>
                <w:u w:val="single"/>
                <w:bdr w:val="none" w:sz="0" w:space="0" w:color="auto"/>
                <w:lang w:eastAsia="en-IE"/>
              </w:rPr>
              <w:t>the following Mandatory Requirements</w:t>
            </w:r>
          </w:p>
        </w:tc>
      </w:tr>
      <w:tr w:rsidR="009A502A" w:rsidRPr="00566483" w14:paraId="609A96D4" w14:textId="77777777" w:rsidTr="42141386">
        <w:trPr>
          <w:cnfStyle w:val="000000100000" w:firstRow="0" w:lastRow="0" w:firstColumn="0" w:lastColumn="0" w:oddVBand="0" w:evenVBand="0" w:oddHBand="1" w:evenHBand="0" w:firstRowFirstColumn="0" w:firstRowLastColumn="0" w:lastRowFirstColumn="0" w:lastRowLastColumn="0"/>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50F5F611" w14:textId="77777777" w:rsidR="009A502A" w:rsidRPr="0070143F" w:rsidRDefault="009A502A"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rPr>
                <w:rFonts w:asciiTheme="minorHAnsi" w:eastAsia="Times New Roman" w:hAnsiTheme="minorHAnsi" w:cstheme="minorBidi"/>
                <w:b w:val="0"/>
                <w:bCs w:val="0"/>
                <w:sz w:val="22"/>
                <w:szCs w:val="22"/>
                <w:bdr w:val="none" w:sz="0" w:space="0" w:color="auto"/>
                <w:lang w:eastAsia="en-IE"/>
              </w:rPr>
            </w:pPr>
            <w:r w:rsidRPr="0070143F">
              <w:rPr>
                <w:rFonts w:asciiTheme="minorHAnsi" w:eastAsia="Times New Roman" w:hAnsiTheme="minorHAnsi" w:cstheme="minorBidi"/>
                <w:sz w:val="22"/>
                <w:szCs w:val="22"/>
                <w:bdr w:val="none" w:sz="0" w:space="0" w:color="auto"/>
                <w:lang w:eastAsia="en-IE"/>
              </w:rPr>
              <w:t>The supplier must be GDPR compliant and must comply with Data Protection legislation.</w:t>
            </w:r>
          </w:p>
          <w:p w14:paraId="60886ECE" w14:textId="0BE65868" w:rsidR="00AB0B27" w:rsidRPr="00566483" w:rsidRDefault="00AB0B2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rPr>
                <w:rFonts w:asciiTheme="minorHAnsi" w:eastAsia="Calibri" w:hAnsiTheme="minorHAnsi" w:cstheme="minorBidi"/>
                <w:sz w:val="20"/>
                <w:szCs w:val="20"/>
                <w:bdr w:val="none" w:sz="0" w:space="0" w:color="auto"/>
                <w:lang w:eastAsia="en-IE"/>
              </w:rPr>
            </w:pPr>
            <w:r w:rsidRPr="0070143F">
              <w:rPr>
                <w:rFonts w:asciiTheme="minorHAnsi" w:eastAsia="Calibri" w:hAnsiTheme="minorHAnsi" w:cstheme="minorBidi"/>
                <w:sz w:val="22"/>
                <w:szCs w:val="22"/>
                <w:bdr w:val="none" w:sz="0" w:space="0" w:color="auto"/>
                <w:lang w:eastAsia="en-IE"/>
              </w:rPr>
              <w:t xml:space="preserve">Please provide your GDPR Certification </w:t>
            </w:r>
            <w:r w:rsidR="00CC4E80" w:rsidRPr="0070143F">
              <w:rPr>
                <w:rFonts w:asciiTheme="minorHAnsi" w:eastAsia="Calibri" w:hAnsiTheme="minorHAnsi" w:cstheme="minorBidi"/>
                <w:sz w:val="22"/>
                <w:szCs w:val="22"/>
                <w:bdr w:val="none" w:sz="0" w:space="0" w:color="auto"/>
                <w:lang w:eastAsia="en-IE"/>
              </w:rPr>
              <w:t>with</w:t>
            </w:r>
            <w:r w:rsidRPr="0070143F">
              <w:rPr>
                <w:rFonts w:asciiTheme="minorHAnsi" w:eastAsia="Calibri" w:hAnsiTheme="minorHAnsi" w:cstheme="minorBidi"/>
                <w:sz w:val="22"/>
                <w:szCs w:val="22"/>
                <w:bdr w:val="none" w:sz="0" w:space="0" w:color="auto"/>
                <w:lang w:eastAsia="en-IE"/>
              </w:rPr>
              <w:t xml:space="preserve"> your submission.</w:t>
            </w:r>
          </w:p>
        </w:tc>
        <w:tc>
          <w:tcPr>
            <w:tcW w:w="1368" w:type="dxa"/>
            <w:shd w:val="clear" w:color="auto" w:fill="D9D9D9" w:themeFill="background1" w:themeFillShade="D9"/>
          </w:tcPr>
          <w:p w14:paraId="6D0FB0B2" w14:textId="77777777" w:rsidR="009A502A" w:rsidRPr="00566483" w:rsidRDefault="009A502A" w:rsidP="009A502A">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bCs/>
                <w:sz w:val="20"/>
                <w:szCs w:val="20"/>
                <w:bdr w:val="none" w:sz="0" w:space="0" w:color="auto"/>
                <w:lang w:eastAsia="en-IE"/>
              </w:rPr>
            </w:pPr>
            <w:r w:rsidRPr="00566483">
              <w:rPr>
                <w:rFonts w:asciiTheme="minorHAnsi" w:eastAsia="Calibri" w:hAnsiTheme="minorHAnsi" w:cstheme="minorHAnsi"/>
                <w:b/>
                <w:bCs/>
                <w:sz w:val="20"/>
                <w:szCs w:val="20"/>
                <w:bdr w:val="none" w:sz="0" w:space="0" w:color="auto"/>
                <w:lang w:eastAsia="en-IE"/>
              </w:rPr>
              <w:t xml:space="preserve">Yes </w:t>
            </w:r>
            <w:sdt>
              <w:sdtPr>
                <w:rPr>
                  <w:rFonts w:asciiTheme="minorHAnsi" w:eastAsia="MS Gothic" w:hAnsiTheme="minorHAnsi" w:cstheme="minorHAnsi"/>
                  <w:b/>
                  <w:bCs/>
                  <w:color w:val="00B050"/>
                  <w:sz w:val="28"/>
                  <w:szCs w:val="28"/>
                  <w:bdr w:val="none" w:sz="0" w:space="0" w:color="auto"/>
                  <w:shd w:val="clear" w:color="auto" w:fill="E6E6E6"/>
                  <w:lang w:eastAsia="en-IE"/>
                </w:rPr>
                <w:id w:val="1162434486"/>
                <w14:checkbox>
                  <w14:checked w14:val="0"/>
                  <w14:checkedState w14:val="2612" w14:font="MS Gothic"/>
                  <w14:uncheckedState w14:val="2610" w14:font="MS Gothic"/>
                </w14:checkbox>
              </w:sdtPr>
              <w:sdtEndPr/>
              <w:sdtContent>
                <w:r w:rsidRPr="00566483">
                  <w:rPr>
                    <w:rFonts w:ascii="Segoe UI Symbol" w:eastAsia="MS Gothic" w:hAnsi="Segoe UI Symbol" w:cs="Segoe UI Symbol"/>
                    <w:b/>
                    <w:bCs/>
                    <w:color w:val="00B050"/>
                    <w:sz w:val="28"/>
                    <w:szCs w:val="28"/>
                    <w:bdr w:val="none" w:sz="0" w:space="0" w:color="auto"/>
                    <w:shd w:val="clear" w:color="auto" w:fill="E6E6E6"/>
                    <w:lang w:eastAsia="en-IE"/>
                  </w:rPr>
                  <w:t>☐</w:t>
                </w:r>
              </w:sdtContent>
            </w:sdt>
          </w:p>
          <w:p w14:paraId="0DFA9108" w14:textId="77777777" w:rsidR="009A502A" w:rsidRPr="00566483" w:rsidRDefault="009A502A" w:rsidP="009A502A">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HAnsi"/>
                <w:b/>
                <w:bCs/>
                <w:sz w:val="20"/>
                <w:szCs w:val="20"/>
                <w:bdr w:val="none" w:sz="0" w:space="0" w:color="auto"/>
                <w:lang w:eastAsia="en-IE"/>
              </w:rPr>
            </w:pPr>
            <w:r w:rsidRPr="00566483">
              <w:rPr>
                <w:rFonts w:asciiTheme="minorHAnsi" w:eastAsia="Calibri" w:hAnsiTheme="minorHAnsi" w:cstheme="minorHAnsi"/>
                <w:b/>
                <w:bCs/>
                <w:sz w:val="20"/>
                <w:szCs w:val="20"/>
                <w:bdr w:val="none" w:sz="0" w:space="0" w:color="auto"/>
                <w:lang w:eastAsia="en-IE"/>
              </w:rPr>
              <w:t xml:space="preserve">No </w:t>
            </w:r>
            <w:sdt>
              <w:sdtPr>
                <w:rPr>
                  <w:rFonts w:asciiTheme="minorHAnsi" w:eastAsia="MS Gothic" w:hAnsiTheme="minorHAnsi" w:cstheme="minorHAnsi"/>
                  <w:b/>
                  <w:bCs/>
                  <w:color w:val="FF0000"/>
                  <w:sz w:val="28"/>
                  <w:szCs w:val="28"/>
                  <w:bdr w:val="none" w:sz="0" w:space="0" w:color="auto"/>
                  <w:shd w:val="clear" w:color="auto" w:fill="E6E6E6"/>
                  <w:lang w:eastAsia="en-IE"/>
                </w:rPr>
                <w:id w:val="791860356"/>
                <w14:checkbox>
                  <w14:checked w14:val="0"/>
                  <w14:checkedState w14:val="2612" w14:font="MS Gothic"/>
                  <w14:uncheckedState w14:val="2610" w14:font="MS Gothic"/>
                </w14:checkbox>
              </w:sdtPr>
              <w:sdtEndPr/>
              <w:sdtContent>
                <w:r w:rsidRPr="00566483">
                  <w:rPr>
                    <w:rFonts w:ascii="Segoe UI Symbol" w:eastAsia="MS Gothic" w:hAnsi="Segoe UI Symbol" w:cs="Segoe UI Symbol"/>
                    <w:b/>
                    <w:bCs/>
                    <w:color w:val="FF0000"/>
                    <w:sz w:val="28"/>
                    <w:szCs w:val="28"/>
                    <w:bdr w:val="none" w:sz="0" w:space="0" w:color="auto"/>
                    <w:shd w:val="clear" w:color="auto" w:fill="E6E6E6"/>
                    <w:lang w:eastAsia="en-IE"/>
                  </w:rPr>
                  <w:t>☐</w:t>
                </w:r>
              </w:sdtContent>
            </w:sdt>
          </w:p>
        </w:tc>
      </w:tr>
      <w:tr w:rsidR="42141386" w14:paraId="49AE6BED" w14:textId="77777777" w:rsidTr="42141386">
        <w:trPr>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16FABDAF" w14:textId="12B1059D" w:rsidR="42141386" w:rsidRDefault="42141386" w:rsidP="42141386">
            <w:pPr>
              <w:spacing w:line="259" w:lineRule="auto"/>
              <w:rPr>
                <w:rFonts w:asciiTheme="minorHAnsi" w:eastAsia="Times New Roman" w:hAnsiTheme="minorHAnsi" w:cstheme="minorBidi"/>
                <w:sz w:val="20"/>
                <w:szCs w:val="20"/>
                <w:lang w:eastAsia="en-IE"/>
              </w:rPr>
            </w:pPr>
          </w:p>
          <w:p w14:paraId="6C157385" w14:textId="4088CB27" w:rsidR="6187A38F" w:rsidRDefault="6187A38F" w:rsidP="00370959">
            <w:pPr>
              <w:spacing w:line="259" w:lineRule="auto"/>
              <w:jc w:val="both"/>
              <w:rPr>
                <w:rFonts w:ascii="Calibri" w:eastAsia="Calibri" w:hAnsi="Calibri" w:cs="Calibri"/>
                <w:color w:val="000000" w:themeColor="text1"/>
                <w:sz w:val="22"/>
                <w:szCs w:val="22"/>
              </w:rPr>
            </w:pPr>
            <w:r w:rsidRPr="0070143F">
              <w:rPr>
                <w:rFonts w:asciiTheme="minorHAnsi" w:eastAsia="Times New Roman" w:hAnsiTheme="minorHAnsi" w:cstheme="minorBidi"/>
                <w:sz w:val="22"/>
                <w:szCs w:val="22"/>
                <w:lang w:eastAsia="en-IE"/>
              </w:rPr>
              <w:t xml:space="preserve">The supplier must </w:t>
            </w:r>
            <w:r w:rsidRPr="42141386">
              <w:rPr>
                <w:rFonts w:asciiTheme="minorHAnsi" w:eastAsia="Times New Roman" w:hAnsiTheme="minorHAnsi" w:cstheme="minorBidi"/>
                <w:sz w:val="20"/>
                <w:szCs w:val="20"/>
                <w:lang w:eastAsia="en-IE"/>
              </w:rPr>
              <w:t>e</w:t>
            </w:r>
            <w:r w:rsidRPr="42141386">
              <w:rPr>
                <w:rFonts w:ascii="Calibri" w:eastAsia="Calibri" w:hAnsi="Calibri" w:cs="Calibri"/>
                <w:color w:val="000000" w:themeColor="text1"/>
                <w:sz w:val="22"/>
                <w:szCs w:val="22"/>
              </w:rPr>
              <w:t>nsure Pest control methods are environmentally responsible, with minimal impact on non-target species and ecosystems. The use of rodenticides and other biocidal products must be justified by documented need and used in accordance with product labels and legal restrictions.</w:t>
            </w:r>
          </w:p>
          <w:p w14:paraId="4E3DFAE9" w14:textId="609FC2D0" w:rsidR="42141386" w:rsidRDefault="42141386" w:rsidP="42141386">
            <w:pPr>
              <w:spacing w:line="259" w:lineRule="auto"/>
              <w:rPr>
                <w:rFonts w:asciiTheme="minorHAnsi" w:eastAsia="Times New Roman" w:hAnsiTheme="minorHAnsi" w:cstheme="minorBidi"/>
                <w:sz w:val="20"/>
                <w:szCs w:val="20"/>
                <w:lang w:eastAsia="en-IE"/>
              </w:rPr>
            </w:pPr>
          </w:p>
        </w:tc>
        <w:tc>
          <w:tcPr>
            <w:tcW w:w="1368" w:type="dxa"/>
            <w:shd w:val="clear" w:color="auto" w:fill="D9D9D9" w:themeFill="background1" w:themeFillShade="D9"/>
          </w:tcPr>
          <w:p w14:paraId="5BE4BB3D" w14:textId="1A29A8B8"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p w14:paraId="137D000C"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1730393415"/>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1FDC6C7A"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1754704448"/>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603BCE81" w14:textId="6F83FFCF"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tc>
      </w:tr>
      <w:tr w:rsidR="42141386" w14:paraId="5816E4EB" w14:textId="77777777" w:rsidTr="42141386">
        <w:trPr>
          <w:cnfStyle w:val="000000100000" w:firstRow="0" w:lastRow="0" w:firstColumn="0" w:lastColumn="0" w:oddVBand="0" w:evenVBand="0" w:oddHBand="1" w:evenHBand="0" w:firstRowFirstColumn="0" w:firstRowLastColumn="0" w:lastRowFirstColumn="0" w:lastRowLastColumn="0"/>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0F97FFCB" w14:textId="46D12613" w:rsidR="42141386" w:rsidRDefault="42141386" w:rsidP="42141386">
            <w:pPr>
              <w:spacing w:line="259" w:lineRule="auto"/>
              <w:rPr>
                <w:rFonts w:asciiTheme="minorHAnsi" w:eastAsia="Times New Roman" w:hAnsiTheme="minorHAnsi" w:cstheme="minorBidi"/>
                <w:sz w:val="20"/>
                <w:szCs w:val="20"/>
                <w:lang w:eastAsia="en-IE"/>
              </w:rPr>
            </w:pPr>
          </w:p>
          <w:p w14:paraId="5997A51D" w14:textId="26883BD4" w:rsidR="6187A38F" w:rsidRPr="00370959" w:rsidRDefault="6187A38F" w:rsidP="00370959">
            <w:pPr>
              <w:spacing w:line="259" w:lineRule="auto"/>
              <w:jc w:val="both"/>
              <w:rPr>
                <w:rFonts w:asciiTheme="minorHAnsi" w:eastAsia="Times New Roman" w:hAnsiTheme="minorHAnsi" w:cstheme="minorBidi"/>
                <w:sz w:val="22"/>
                <w:szCs w:val="22"/>
                <w:lang w:eastAsia="en-IE"/>
              </w:rPr>
            </w:pPr>
            <w:r w:rsidRPr="00370959">
              <w:rPr>
                <w:rFonts w:asciiTheme="minorHAnsi" w:eastAsia="Times New Roman" w:hAnsiTheme="minorHAnsi" w:cstheme="minorBidi"/>
                <w:sz w:val="22"/>
                <w:szCs w:val="22"/>
                <w:lang w:eastAsia="en-IE"/>
              </w:rPr>
              <w:t xml:space="preserve">The supplier must ensure compliance with governing National and EU Pest control &amp; Environmental standards and best practice (and any updates thereto) including but not limited to: </w:t>
            </w:r>
          </w:p>
          <w:p w14:paraId="38F47495" w14:textId="4D817D86"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Safety, Health and Welfare at Work Act 2005 </w:t>
            </w:r>
          </w:p>
          <w:p w14:paraId="3D63B192" w14:textId="4240CBEF"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Safety, Health and Welfare at Work (General Application) Regulations 2007 </w:t>
            </w:r>
          </w:p>
          <w:p w14:paraId="2850BB8D" w14:textId="58E69BBE"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Dangerous Substances Act 1972, as amended 1979 </w:t>
            </w:r>
          </w:p>
          <w:p w14:paraId="27C16E54" w14:textId="19017E94"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Waste Management Act 1996 &amp; (Amendment) Act 2001 </w:t>
            </w:r>
          </w:p>
          <w:p w14:paraId="6118C3CD" w14:textId="281ACECF"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Environmental Protection Agency Act, 1992 </w:t>
            </w:r>
          </w:p>
          <w:p w14:paraId="17A1C5EA" w14:textId="24B1C819"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Protection of the Environment Act 2003 </w:t>
            </w:r>
          </w:p>
          <w:p w14:paraId="0A02D2B2" w14:textId="4888A0B6"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Wildlife Act 1976, and Amendment Acts 2000 &amp; 2010 </w:t>
            </w:r>
          </w:p>
          <w:p w14:paraId="0D029023" w14:textId="7557E4C6"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Wild Bird Protection 1930 </w:t>
            </w:r>
          </w:p>
          <w:p w14:paraId="7A1E5ED1" w14:textId="246752DC"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EU Birds Directive 2009/147/EC</w:t>
            </w:r>
          </w:p>
          <w:p w14:paraId="0DCD48D4" w14:textId="1304EFEA"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Protection of Animals (amendment) Act 1965 </w:t>
            </w:r>
          </w:p>
          <w:p w14:paraId="1984E532" w14:textId="55D43EA1"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 xml:space="preserve">Rats and Mice (Destruction) Act, 1919 </w:t>
            </w:r>
          </w:p>
          <w:p w14:paraId="55528E32" w14:textId="529DE230"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Food Safety Authority of Ireland Act 1998 (and Amendments and Enforcement Orders)</w:t>
            </w:r>
          </w:p>
          <w:p w14:paraId="214FEAB0" w14:textId="5547D742"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S.I. No. 427/2013 -European Union (Biocidal Products) Regulations 2013</w:t>
            </w:r>
          </w:p>
          <w:p w14:paraId="72AB19C0" w14:textId="63FB92B3" w:rsidR="6187A38F" w:rsidRDefault="6187A38F">
            <w:pPr>
              <w:pStyle w:val="ListParagraph"/>
              <w:numPr>
                <w:ilvl w:val="1"/>
                <w:numId w:val="1"/>
              </w:numPr>
              <w:spacing w:after="0" w:line="257" w:lineRule="auto"/>
              <w:jc w:val="both"/>
              <w:rPr>
                <w:color w:val="000000" w:themeColor="text1"/>
                <w:sz w:val="22"/>
                <w:szCs w:val="22"/>
                <w:lang w:val="en-IE"/>
              </w:rPr>
            </w:pPr>
            <w:r w:rsidRPr="42141386">
              <w:rPr>
                <w:color w:val="000000" w:themeColor="text1"/>
                <w:sz w:val="22"/>
                <w:szCs w:val="22"/>
                <w:lang w:val="en-IE"/>
              </w:rPr>
              <w:t>Regulation (EU) No 528/2012 of the European Parliament and of the Council of 22 May 2012</w:t>
            </w:r>
          </w:p>
          <w:p w14:paraId="01526E26" w14:textId="50C594E5" w:rsidR="42141386" w:rsidRDefault="42141386" w:rsidP="42141386">
            <w:pPr>
              <w:spacing w:line="259" w:lineRule="auto"/>
              <w:rPr>
                <w:rFonts w:asciiTheme="minorHAnsi" w:eastAsia="Times New Roman" w:hAnsiTheme="minorHAnsi" w:cstheme="minorBidi"/>
                <w:sz w:val="20"/>
                <w:szCs w:val="20"/>
                <w:lang w:eastAsia="en-IE"/>
              </w:rPr>
            </w:pPr>
          </w:p>
        </w:tc>
        <w:tc>
          <w:tcPr>
            <w:tcW w:w="1368" w:type="dxa"/>
            <w:shd w:val="clear" w:color="auto" w:fill="D9D9D9" w:themeFill="background1" w:themeFillShade="D9"/>
          </w:tcPr>
          <w:p w14:paraId="7DEB59F4" w14:textId="06B9F188" w:rsidR="42141386" w:rsidRDefault="42141386" w:rsidP="42141386">
            <w:pPr>
              <w:spacing w:line="259" w:lineRule="auto"/>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p>
          <w:p w14:paraId="5F774D5D"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4296150"/>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12946644"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1034852633"/>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01CB6F1D" w14:textId="37098868" w:rsidR="42141386" w:rsidRDefault="42141386" w:rsidP="42141386">
            <w:pPr>
              <w:spacing w:line="259" w:lineRule="auto"/>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p>
        </w:tc>
      </w:tr>
      <w:tr w:rsidR="42141386" w14:paraId="2635AE5A" w14:textId="77777777" w:rsidTr="42141386">
        <w:trPr>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7D31497B" w14:textId="6909E551" w:rsidR="42141386" w:rsidRDefault="42141386" w:rsidP="42141386">
            <w:pPr>
              <w:spacing w:line="257" w:lineRule="auto"/>
              <w:jc w:val="both"/>
              <w:rPr>
                <w:rFonts w:asciiTheme="minorHAnsi" w:eastAsia="Times New Roman" w:hAnsiTheme="minorHAnsi" w:cstheme="minorBidi"/>
                <w:sz w:val="20"/>
                <w:szCs w:val="20"/>
                <w:lang w:eastAsia="en-IE"/>
              </w:rPr>
            </w:pPr>
          </w:p>
          <w:p w14:paraId="2BA73EFF" w14:textId="668F5660" w:rsidR="6187A38F" w:rsidRPr="00370959" w:rsidRDefault="6187A38F" w:rsidP="42141386">
            <w:pPr>
              <w:spacing w:line="257" w:lineRule="auto"/>
              <w:jc w:val="both"/>
              <w:rPr>
                <w:rFonts w:asciiTheme="minorHAnsi" w:eastAsia="Times New Roman" w:hAnsiTheme="minorHAnsi" w:cstheme="minorBidi"/>
                <w:sz w:val="22"/>
                <w:szCs w:val="22"/>
                <w:lang w:eastAsia="en-IE"/>
              </w:rPr>
            </w:pPr>
            <w:r w:rsidRPr="00370959">
              <w:rPr>
                <w:rFonts w:asciiTheme="minorHAnsi" w:eastAsia="Times New Roman" w:hAnsiTheme="minorHAnsi" w:cstheme="minorBidi"/>
                <w:sz w:val="22"/>
                <w:szCs w:val="22"/>
                <w:lang w:eastAsia="en-IE"/>
              </w:rPr>
              <w:t>The supplier must comply with all Pest Management Trained Professional User (PMU) requirements issued by the Department of Agriculture, Food and the Marine (DAFM). Pest control operatives must be on the most up to date DAFM Register of Approved Pest Management Trained Professional Users.</w:t>
            </w:r>
          </w:p>
          <w:p w14:paraId="557D5D4A" w14:textId="180D3293" w:rsidR="42141386" w:rsidRDefault="42141386" w:rsidP="42141386">
            <w:pPr>
              <w:spacing w:line="259" w:lineRule="auto"/>
              <w:rPr>
                <w:rFonts w:asciiTheme="minorHAnsi" w:eastAsia="Times New Roman" w:hAnsiTheme="minorHAnsi" w:cstheme="minorBidi"/>
                <w:sz w:val="20"/>
                <w:szCs w:val="20"/>
                <w:lang w:eastAsia="en-IE"/>
              </w:rPr>
            </w:pPr>
          </w:p>
        </w:tc>
        <w:tc>
          <w:tcPr>
            <w:tcW w:w="1368" w:type="dxa"/>
            <w:shd w:val="clear" w:color="auto" w:fill="D9D9D9" w:themeFill="background1" w:themeFillShade="D9"/>
          </w:tcPr>
          <w:p w14:paraId="6384A10B" w14:textId="64E263A2"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p w14:paraId="7822A0DF"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736069956"/>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6FDFD3C6"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349808316"/>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3396A82E" w14:textId="560F46A7"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tc>
      </w:tr>
      <w:tr w:rsidR="42141386" w14:paraId="7A522F7B" w14:textId="77777777" w:rsidTr="42141386">
        <w:trPr>
          <w:cnfStyle w:val="000000100000" w:firstRow="0" w:lastRow="0" w:firstColumn="0" w:lastColumn="0" w:oddVBand="0" w:evenVBand="0" w:oddHBand="1" w:evenHBand="0" w:firstRowFirstColumn="0" w:firstRowLastColumn="0" w:lastRowFirstColumn="0" w:lastRowLastColumn="0"/>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48D1912C" w14:textId="7270A24A" w:rsidR="6187A38F" w:rsidRDefault="6187A38F" w:rsidP="42141386">
            <w:pPr>
              <w:spacing w:line="257" w:lineRule="auto"/>
              <w:jc w:val="both"/>
              <w:rPr>
                <w:rFonts w:ascii="Calibri" w:eastAsia="Calibri" w:hAnsi="Calibri" w:cs="Calibri"/>
                <w:sz w:val="20"/>
                <w:szCs w:val="20"/>
              </w:rPr>
            </w:pPr>
            <w:r w:rsidRPr="00370959">
              <w:rPr>
                <w:rFonts w:asciiTheme="minorHAnsi" w:eastAsia="Times New Roman" w:hAnsiTheme="minorHAnsi" w:cstheme="minorBidi"/>
                <w:sz w:val="22"/>
                <w:szCs w:val="22"/>
                <w:lang w:eastAsia="en-IE"/>
              </w:rPr>
              <w:t>The supplier must ensure that all operatives operate in accordance with industry best practices and relevant food safety standards (e.g., HACCP).</w:t>
            </w:r>
          </w:p>
        </w:tc>
        <w:tc>
          <w:tcPr>
            <w:tcW w:w="1368" w:type="dxa"/>
            <w:shd w:val="clear" w:color="auto" w:fill="D9D9D9" w:themeFill="background1" w:themeFillShade="D9"/>
          </w:tcPr>
          <w:p w14:paraId="046C1627" w14:textId="15EBE40A" w:rsidR="42141386" w:rsidRDefault="42141386" w:rsidP="42141386">
            <w:pPr>
              <w:spacing w:line="259" w:lineRule="auto"/>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p>
          <w:p w14:paraId="59150A3D"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1388895231"/>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3640929A"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1290375777"/>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5DDBBA50" w14:textId="1DE795D3" w:rsidR="42141386" w:rsidRDefault="42141386" w:rsidP="42141386">
            <w:pPr>
              <w:spacing w:line="259" w:lineRule="auto"/>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p>
        </w:tc>
      </w:tr>
      <w:tr w:rsidR="42141386" w14:paraId="22B2E914" w14:textId="77777777" w:rsidTr="42141386">
        <w:trPr>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009C8853" w14:textId="6C542C36" w:rsidR="6187A38F" w:rsidRDefault="6187A38F" w:rsidP="42141386">
            <w:pPr>
              <w:spacing w:line="257" w:lineRule="auto"/>
              <w:jc w:val="both"/>
              <w:rPr>
                <w:rFonts w:ascii="Calibri" w:eastAsia="Calibri" w:hAnsi="Calibri" w:cs="Calibri"/>
                <w:color w:val="000000" w:themeColor="text1"/>
                <w:sz w:val="22"/>
                <w:szCs w:val="22"/>
              </w:rPr>
            </w:pPr>
            <w:r w:rsidRPr="42141386">
              <w:rPr>
                <w:rFonts w:ascii="Calibri" w:eastAsia="Calibri" w:hAnsi="Calibri" w:cs="Calibri"/>
                <w:color w:val="000000" w:themeColor="text1"/>
                <w:sz w:val="22"/>
                <w:szCs w:val="22"/>
              </w:rPr>
              <w:t>The supplier must ensure all pest carcasses, both rodent and insect, are disposed of correctly so as not to cause a Health &amp; Safety risk or cause an environment risk such as secondary poisoning.</w:t>
            </w:r>
          </w:p>
          <w:p w14:paraId="5B8CD134" w14:textId="6DDAACC0" w:rsidR="42141386" w:rsidRDefault="42141386" w:rsidP="42141386">
            <w:pPr>
              <w:spacing w:line="257" w:lineRule="auto"/>
              <w:jc w:val="both"/>
              <w:rPr>
                <w:rFonts w:asciiTheme="minorHAnsi" w:eastAsia="Times New Roman" w:hAnsiTheme="minorHAnsi" w:cstheme="minorBidi"/>
                <w:sz w:val="20"/>
                <w:szCs w:val="20"/>
                <w:lang w:eastAsia="en-IE"/>
              </w:rPr>
            </w:pPr>
          </w:p>
        </w:tc>
        <w:tc>
          <w:tcPr>
            <w:tcW w:w="1368" w:type="dxa"/>
            <w:shd w:val="clear" w:color="auto" w:fill="D9D9D9" w:themeFill="background1" w:themeFillShade="D9"/>
          </w:tcPr>
          <w:p w14:paraId="78484865" w14:textId="5617386F"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p w14:paraId="63862CAB"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1454113830"/>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1917843E"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2128320368"/>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64D8BA15" w14:textId="4DD704C9" w:rsidR="42141386" w:rsidRDefault="42141386" w:rsidP="42141386">
            <w:pPr>
              <w:spacing w:line="259" w:lineRule="auto"/>
              <w:jc w:val="cente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Bidi"/>
                <w:b/>
                <w:bCs/>
                <w:sz w:val="20"/>
                <w:szCs w:val="20"/>
                <w:lang w:eastAsia="en-IE"/>
              </w:rPr>
            </w:pPr>
          </w:p>
        </w:tc>
      </w:tr>
      <w:tr w:rsidR="42141386" w14:paraId="1440690F" w14:textId="77777777" w:rsidTr="42141386">
        <w:trPr>
          <w:cnfStyle w:val="000000100000" w:firstRow="0" w:lastRow="0" w:firstColumn="0" w:lastColumn="0" w:oddVBand="0" w:evenVBand="0" w:oddHBand="1" w:evenHBand="0" w:firstRowFirstColumn="0" w:firstRowLastColumn="0" w:lastRowFirstColumn="0" w:lastRowLastColumn="0"/>
          <w:trHeight w:val="1183"/>
          <w:jc w:val="center"/>
        </w:trPr>
        <w:tc>
          <w:tcPr>
            <w:cnfStyle w:val="001000000000" w:firstRow="0" w:lastRow="0" w:firstColumn="1" w:lastColumn="0" w:oddVBand="0" w:evenVBand="0" w:oddHBand="0" w:evenHBand="0" w:firstRowFirstColumn="0" w:firstRowLastColumn="0" w:lastRowFirstColumn="0" w:lastRowLastColumn="0"/>
            <w:tcW w:w="8358" w:type="dxa"/>
            <w:shd w:val="clear" w:color="auto" w:fill="D9D9D9" w:themeFill="background1" w:themeFillShade="D9"/>
            <w:vAlign w:val="center"/>
          </w:tcPr>
          <w:p w14:paraId="70F78239" w14:textId="73B0E511" w:rsidR="6187A38F" w:rsidRDefault="6187A38F" w:rsidP="42141386">
            <w:pPr>
              <w:spacing w:line="257" w:lineRule="auto"/>
              <w:jc w:val="both"/>
              <w:rPr>
                <w:rFonts w:ascii="Calibri" w:eastAsia="Calibri" w:hAnsi="Calibri" w:cs="Calibri"/>
                <w:color w:val="000000" w:themeColor="text1"/>
                <w:sz w:val="22"/>
                <w:szCs w:val="22"/>
              </w:rPr>
            </w:pPr>
            <w:r w:rsidRPr="42141386">
              <w:rPr>
                <w:rFonts w:ascii="Calibri" w:eastAsia="Calibri" w:hAnsi="Calibri" w:cs="Calibri"/>
                <w:color w:val="000000" w:themeColor="text1"/>
                <w:sz w:val="22"/>
                <w:szCs w:val="22"/>
              </w:rPr>
              <w:t>The Contractor shall adopt a risk-based and integrated pest management (IPM) approach, prioritising prevention, proofing and non-chemical controls where reasonably practicable, and using chemical controls only where justified.</w:t>
            </w:r>
          </w:p>
          <w:p w14:paraId="3CED7782" w14:textId="64D9D954" w:rsidR="42141386" w:rsidRDefault="42141386" w:rsidP="42141386">
            <w:pPr>
              <w:spacing w:line="257" w:lineRule="auto"/>
              <w:jc w:val="both"/>
              <w:rPr>
                <w:rFonts w:ascii="Calibri" w:eastAsia="Calibri" w:hAnsi="Calibri" w:cs="Calibri"/>
                <w:color w:val="000000" w:themeColor="text1"/>
                <w:sz w:val="22"/>
                <w:szCs w:val="22"/>
              </w:rPr>
            </w:pPr>
          </w:p>
        </w:tc>
        <w:tc>
          <w:tcPr>
            <w:tcW w:w="1368" w:type="dxa"/>
            <w:shd w:val="clear" w:color="auto" w:fill="D9D9D9" w:themeFill="background1" w:themeFillShade="D9"/>
          </w:tcPr>
          <w:p w14:paraId="65B778BF"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Yes </w:t>
            </w:r>
            <w:sdt>
              <w:sdtPr>
                <w:rPr>
                  <w:rFonts w:asciiTheme="minorHAnsi" w:eastAsia="MS Gothic" w:hAnsiTheme="minorHAnsi" w:cstheme="minorBidi"/>
                  <w:b/>
                  <w:bCs/>
                  <w:color w:val="00B050"/>
                  <w:sz w:val="28"/>
                  <w:szCs w:val="28"/>
                  <w:lang w:eastAsia="en-IE"/>
                </w:rPr>
                <w:id w:val="1301913660"/>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00B050"/>
                    <w:sz w:val="28"/>
                    <w:szCs w:val="28"/>
                    <w:lang w:eastAsia="en-IE"/>
                  </w:rPr>
                  <w:t>☐</w:t>
                </w:r>
              </w:sdtContent>
            </w:sdt>
          </w:p>
          <w:p w14:paraId="147AFFBE" w14:textId="77777777" w:rsidR="6187A38F" w:rsidRDefault="6187A38F"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r w:rsidRPr="42141386">
              <w:rPr>
                <w:rFonts w:asciiTheme="minorHAnsi" w:eastAsia="Calibri" w:hAnsiTheme="minorHAnsi" w:cstheme="minorBidi"/>
                <w:b/>
                <w:bCs/>
                <w:sz w:val="20"/>
                <w:szCs w:val="20"/>
                <w:lang w:eastAsia="en-IE"/>
              </w:rPr>
              <w:t xml:space="preserve">No </w:t>
            </w:r>
            <w:sdt>
              <w:sdtPr>
                <w:rPr>
                  <w:rFonts w:asciiTheme="minorHAnsi" w:eastAsia="MS Gothic" w:hAnsiTheme="minorHAnsi" w:cstheme="minorBidi"/>
                  <w:b/>
                  <w:bCs/>
                  <w:color w:val="FF0000"/>
                  <w:sz w:val="28"/>
                  <w:szCs w:val="28"/>
                  <w:lang w:eastAsia="en-IE"/>
                </w:rPr>
                <w:id w:val="768710866"/>
                <w14:checkbox>
                  <w14:checked w14:val="0"/>
                  <w14:checkedState w14:val="2612" w14:font="MS Gothic"/>
                  <w14:uncheckedState w14:val="2610" w14:font="MS Gothic"/>
                </w14:checkbox>
              </w:sdtPr>
              <w:sdtEndPr/>
              <w:sdtContent>
                <w:r w:rsidRPr="42141386">
                  <w:rPr>
                    <w:rFonts w:ascii="Segoe UI Symbol" w:eastAsia="MS Gothic" w:hAnsi="Segoe UI Symbol" w:cs="Segoe UI Symbol"/>
                    <w:b/>
                    <w:bCs/>
                    <w:color w:val="FF0000"/>
                    <w:sz w:val="28"/>
                    <w:szCs w:val="28"/>
                    <w:lang w:eastAsia="en-IE"/>
                  </w:rPr>
                  <w:t>☐</w:t>
                </w:r>
              </w:sdtContent>
            </w:sdt>
          </w:p>
          <w:p w14:paraId="6B884A64" w14:textId="6C165352" w:rsidR="42141386" w:rsidRDefault="42141386" w:rsidP="42141386">
            <w:pPr>
              <w:spacing w:line="259" w:lineRule="auto"/>
              <w:jc w:val="center"/>
              <w:cnfStyle w:val="000000100000" w:firstRow="0" w:lastRow="0" w:firstColumn="0" w:lastColumn="0" w:oddVBand="0" w:evenVBand="0" w:oddHBand="1" w:evenHBand="0" w:firstRowFirstColumn="0" w:firstRowLastColumn="0" w:lastRowFirstColumn="0" w:lastRowLastColumn="0"/>
              <w:rPr>
                <w:rFonts w:asciiTheme="minorHAnsi" w:eastAsia="Calibri" w:hAnsiTheme="minorHAnsi" w:cstheme="minorBidi"/>
                <w:b/>
                <w:bCs/>
                <w:sz w:val="20"/>
                <w:szCs w:val="20"/>
                <w:lang w:eastAsia="en-IE"/>
              </w:rPr>
            </w:pPr>
          </w:p>
        </w:tc>
      </w:tr>
      <w:tr w:rsidR="009A502A" w:rsidRPr="00566483" w14:paraId="44014B67" w14:textId="77777777" w:rsidTr="42141386">
        <w:trPr>
          <w:trHeight w:val="441"/>
          <w:jc w:val="center"/>
        </w:trPr>
        <w:tc>
          <w:tcPr>
            <w:cnfStyle w:val="001000000000" w:firstRow="0" w:lastRow="0" w:firstColumn="1" w:lastColumn="0" w:oddVBand="0" w:evenVBand="0" w:oddHBand="0" w:evenHBand="0" w:firstRowFirstColumn="0" w:firstRowLastColumn="0" w:lastRowFirstColumn="0" w:lastRowLastColumn="0"/>
            <w:tcW w:w="9726" w:type="dxa"/>
            <w:gridSpan w:val="2"/>
            <w:shd w:val="clear" w:color="auto" w:fill="FFFF00"/>
            <w:vAlign w:val="center"/>
          </w:tcPr>
          <w:p w14:paraId="31A93920" w14:textId="77777777" w:rsidR="009A502A" w:rsidRPr="00566483" w:rsidRDefault="009A502A" w:rsidP="009A502A">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ind w:right="-113"/>
              <w:jc w:val="center"/>
              <w:rPr>
                <w:rFonts w:asciiTheme="minorHAnsi" w:eastAsia="Calibri" w:hAnsiTheme="minorHAnsi" w:cstheme="minorHAnsi"/>
                <w:sz w:val="20"/>
                <w:szCs w:val="20"/>
                <w:bdr w:val="none" w:sz="0" w:space="0" w:color="auto"/>
                <w:lang w:eastAsia="en-IE"/>
              </w:rPr>
            </w:pPr>
            <w:r w:rsidRPr="00566483">
              <w:rPr>
                <w:rFonts w:asciiTheme="minorHAnsi" w:eastAsia="Calibri" w:hAnsiTheme="minorHAnsi" w:cstheme="minorHAnsi"/>
                <w:sz w:val="20"/>
                <w:szCs w:val="20"/>
                <w:bdr w:val="none" w:sz="0" w:space="0" w:color="auto"/>
                <w:lang w:eastAsia="en-IE"/>
              </w:rPr>
              <w:t>**Only Tenderers who fulfil these requirements will progress to evaluation**</w:t>
            </w:r>
          </w:p>
        </w:tc>
      </w:tr>
    </w:tbl>
    <w:p w14:paraId="26C9AACD" w14:textId="77777777" w:rsidR="009A502A" w:rsidRDefault="009A502A"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33F84A51"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7944BCC8"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1119033B"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46C648E4"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24A636E7"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4D4B26D4"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211C25C1"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0D062BD3"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6E160C51"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5781C25F"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3978B10C"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650AA23E"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49769BB0"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2FA85DDF"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6FC98596"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006C360B"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10886F5A"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5F7521E0"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6C94BBB7"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0B77E88D"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1B42B19B"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03B171AE"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70F5265F"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05950AC8"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2FCEDC88"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4B42C7BD"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73D950F4"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6A61511E" w14:textId="77777777" w:rsidR="00CC4E80"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53EF1BFC" w14:textId="77777777" w:rsidR="00CC4E80" w:rsidRPr="00566483" w:rsidRDefault="00CC4E80"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p w14:paraId="5ECCF22D" w14:textId="77777777" w:rsidR="009A502A" w:rsidRPr="00566483" w:rsidRDefault="009A502A"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Theme="minorHAnsi" w:hAnsiTheme="minorHAnsi" w:cstheme="minorHAnsi"/>
        </w:rPr>
      </w:pPr>
    </w:p>
    <w:tbl>
      <w:tblPr>
        <w:tblW w:w="9214" w:type="dxa"/>
        <w:jc w:val="center"/>
        <w:shd w:val="clear" w:color="auto" w:fill="4472C4" w:themeFill="accent1"/>
        <w:tblLook w:val="04A0" w:firstRow="1" w:lastRow="0" w:firstColumn="1" w:lastColumn="0" w:noHBand="0" w:noVBand="1"/>
      </w:tblPr>
      <w:tblGrid>
        <w:gridCol w:w="9214"/>
      </w:tblGrid>
      <w:tr w:rsidR="000B78F2" w:rsidRPr="00566483" w14:paraId="0C163667" w14:textId="77777777" w:rsidTr="000B78F2">
        <w:trPr>
          <w:jc w:val="center"/>
        </w:trPr>
        <w:tc>
          <w:tcPr>
            <w:tcW w:w="9214" w:type="dxa"/>
            <w:shd w:val="clear" w:color="auto" w:fill="4472C4" w:themeFill="accent1"/>
          </w:tcPr>
          <w:p w14:paraId="54D86136" w14:textId="68FDB911" w:rsidR="00E6151D" w:rsidRPr="00566483" w:rsidRDefault="00FC394F" w:rsidP="00975D70">
            <w:pPr>
              <w:pStyle w:val="Heading1"/>
              <w:spacing w:line="276" w:lineRule="auto"/>
              <w:jc w:val="center"/>
              <w:rPr>
                <w:rFonts w:asciiTheme="minorHAnsi" w:hAnsiTheme="minorHAnsi" w:cstheme="minorHAnsi"/>
                <w:color w:val="FFFFFF" w:themeColor="background1"/>
                <w:sz w:val="32"/>
                <w:bdr w:val="none" w:sz="0" w:space="0" w:color="auto"/>
              </w:rPr>
            </w:pPr>
            <w:bookmarkStart w:id="35" w:name="_Toc144114153"/>
            <w:bookmarkStart w:id="36" w:name="_Toc1483563"/>
            <w:bookmarkStart w:id="37" w:name="_Toc3290226"/>
            <w:r w:rsidRPr="00566483">
              <w:rPr>
                <w:rFonts w:asciiTheme="minorHAnsi" w:hAnsiTheme="minorHAnsi" w:cstheme="minorHAnsi"/>
                <w:color w:val="FFFFFF" w:themeColor="background1"/>
                <w:sz w:val="32"/>
                <w:bdr w:val="none" w:sz="0" w:space="0" w:color="auto"/>
              </w:rPr>
              <w:t>Append</w:t>
            </w:r>
            <w:r w:rsidR="0033066F" w:rsidRPr="00566483">
              <w:rPr>
                <w:rFonts w:asciiTheme="minorHAnsi" w:hAnsiTheme="minorHAnsi" w:cstheme="minorHAnsi"/>
                <w:color w:val="FFFFFF" w:themeColor="background1"/>
                <w:sz w:val="32"/>
                <w:bdr w:val="none" w:sz="0" w:space="0" w:color="auto"/>
              </w:rPr>
              <w:t>i</w:t>
            </w:r>
            <w:r w:rsidRPr="00566483">
              <w:rPr>
                <w:rFonts w:asciiTheme="minorHAnsi" w:hAnsiTheme="minorHAnsi" w:cstheme="minorHAnsi"/>
                <w:color w:val="FFFFFF" w:themeColor="background1"/>
                <w:sz w:val="32"/>
                <w:bdr w:val="none" w:sz="0" w:space="0" w:color="auto"/>
              </w:rPr>
              <w:t>x 1</w:t>
            </w:r>
            <w:r w:rsidR="00B17BCD" w:rsidRPr="00566483">
              <w:rPr>
                <w:rFonts w:asciiTheme="minorHAnsi" w:hAnsiTheme="minorHAnsi" w:cstheme="minorHAnsi"/>
                <w:color w:val="FFFFFF" w:themeColor="background1"/>
                <w:sz w:val="32"/>
                <w:bdr w:val="none" w:sz="0" w:space="0" w:color="auto"/>
              </w:rPr>
              <w:t xml:space="preserve"> – </w:t>
            </w:r>
            <w:r w:rsidR="00945017" w:rsidRPr="00566483">
              <w:rPr>
                <w:rFonts w:asciiTheme="minorHAnsi" w:hAnsiTheme="minorHAnsi" w:cstheme="minorHAnsi"/>
                <w:color w:val="FFFFFF" w:themeColor="background1"/>
                <w:sz w:val="32"/>
                <w:bdr w:val="none" w:sz="0" w:space="0" w:color="auto"/>
              </w:rPr>
              <w:t>Specifications &amp; Supplier Response</w:t>
            </w:r>
            <w:bookmarkEnd w:id="35"/>
          </w:p>
        </w:tc>
      </w:tr>
    </w:tbl>
    <w:bookmarkEnd w:id="36"/>
    <w:bookmarkEnd w:id="37"/>
    <w:p w14:paraId="61239270" w14:textId="77777777" w:rsidR="0005140D" w:rsidRPr="00566483" w:rsidRDefault="001575B0" w:rsidP="00975D70">
      <w:pPr>
        <w:spacing w:line="276" w:lineRule="auto"/>
        <w:rPr>
          <w:rFonts w:asciiTheme="minorHAnsi" w:hAnsiTheme="minorHAnsi" w:cstheme="minorHAnsi"/>
        </w:rPr>
      </w:pPr>
      <w:r>
        <w:rPr>
          <w:rFonts w:asciiTheme="minorHAnsi" w:hAnsiTheme="minorHAnsi" w:cstheme="minorHAnsi"/>
        </w:rPr>
        <w:pict w14:anchorId="1A2FBCA0">
          <v:rect id="_x0000_i1025" style="width:0;height:1.5pt" o:hralign="center" o:hrstd="t" o:hr="t" fillcolor="#a0a0a0" stroked="f"/>
        </w:pict>
      </w:r>
    </w:p>
    <w:p w14:paraId="2CB5AB8E" w14:textId="0362EB65" w:rsidR="0005140D" w:rsidRPr="00566483" w:rsidRDefault="0005140D" w:rsidP="00773A03">
      <w:pPr>
        <w:pStyle w:val="ListParagraph"/>
        <w:ind w:left="0"/>
        <w:jc w:val="both"/>
        <w:rPr>
          <w:rFonts w:asciiTheme="minorHAnsi" w:hAnsiTheme="minorHAnsi" w:cstheme="minorHAnsi"/>
          <w:b/>
          <w:i/>
          <w:lang w:val="en-IE"/>
        </w:rPr>
      </w:pPr>
      <w:r w:rsidRPr="00566483">
        <w:rPr>
          <w:rFonts w:asciiTheme="minorHAnsi" w:hAnsiTheme="minorHAnsi" w:cstheme="minorHAnsi"/>
          <w:b/>
          <w:i/>
          <w:u w:val="single"/>
          <w:lang w:val="en-IE"/>
        </w:rPr>
        <w:t>Tenderer’s please note:</w:t>
      </w:r>
      <w:r w:rsidRPr="00566483">
        <w:rPr>
          <w:rFonts w:asciiTheme="minorHAnsi" w:hAnsiTheme="minorHAnsi" w:cstheme="minorHAnsi"/>
          <w:b/>
          <w:i/>
          <w:lang w:val="en-IE"/>
        </w:rPr>
        <w:t xml:space="preserve"> Only those suppliers who Pass the Selection Criteria in Section A, will be evaluated on the following Specification in accordance with the award criteria detailed </w:t>
      </w:r>
      <w:r w:rsidR="00C84D80" w:rsidRPr="00566483">
        <w:rPr>
          <w:rFonts w:asciiTheme="minorHAnsi" w:hAnsiTheme="minorHAnsi" w:cstheme="minorHAnsi"/>
          <w:b/>
          <w:i/>
          <w:lang w:val="en-IE"/>
        </w:rPr>
        <w:t>below.</w:t>
      </w:r>
    </w:p>
    <w:p w14:paraId="4A966877" w14:textId="77777777" w:rsidR="00D50E23" w:rsidRPr="00566483" w:rsidRDefault="00D50E23" w:rsidP="74179520">
      <w:pPr>
        <w:pStyle w:val="Body"/>
        <w:jc w:val="both"/>
        <w:rPr>
          <w:rFonts w:asciiTheme="minorHAnsi" w:hAnsiTheme="minorHAnsi" w:cstheme="minorBidi"/>
          <w:b/>
          <w:bCs/>
          <w:lang w:eastAsia="zh-CN"/>
        </w:rPr>
      </w:pPr>
      <w:r w:rsidRPr="00566483">
        <w:rPr>
          <w:rFonts w:asciiTheme="minorHAnsi" w:hAnsiTheme="minorHAnsi" w:cstheme="minorBidi"/>
          <w:b/>
          <w:bCs/>
          <w:lang w:eastAsia="zh-CN"/>
        </w:rPr>
        <w:t>The Contracting Authority has set out below a Response Document to be used by all Tenderers. Tenderers must give their response to this request for tender by completing the questions as set out in the response section provided below. This document must be completed in full providing sufficient information to facilitate the evaluation panel in evaluating your tender submission.</w:t>
      </w:r>
    </w:p>
    <w:p w14:paraId="07328B4E" w14:textId="77777777" w:rsidR="00D50E23" w:rsidRPr="00566483" w:rsidRDefault="00D50E23" w:rsidP="74179520">
      <w:pPr>
        <w:pStyle w:val="Body"/>
        <w:jc w:val="both"/>
        <w:rPr>
          <w:rFonts w:asciiTheme="minorHAnsi" w:hAnsiTheme="minorHAnsi" w:cstheme="minorBidi"/>
          <w:lang w:eastAsia="zh-CN"/>
        </w:rPr>
      </w:pPr>
      <w:r w:rsidRPr="00566483">
        <w:rPr>
          <w:rFonts w:asciiTheme="minorHAnsi" w:hAnsiTheme="minorHAnsi" w:cstheme="minorBidi"/>
          <w:lang w:eastAsia="zh-CN"/>
        </w:rPr>
        <w:t>Any additional pages/information must be clearly marked with the Tenderers’ Name and the relevant heading indicated on each associated page.</w:t>
      </w:r>
    </w:p>
    <w:p w14:paraId="3916DC4B" w14:textId="77777777" w:rsidR="00D50E23" w:rsidRPr="00566483" w:rsidRDefault="00D50E23" w:rsidP="74179520">
      <w:pPr>
        <w:pStyle w:val="Body"/>
        <w:jc w:val="both"/>
        <w:rPr>
          <w:rFonts w:asciiTheme="minorHAnsi" w:hAnsiTheme="minorHAnsi" w:cstheme="minorBidi"/>
          <w:lang w:eastAsia="zh-CN"/>
        </w:rPr>
      </w:pPr>
      <w:r w:rsidRPr="00566483">
        <w:rPr>
          <w:rFonts w:asciiTheme="minorHAnsi" w:hAnsiTheme="minorHAnsi" w:cstheme="minorBidi"/>
          <w:lang w:eastAsia="zh-CN"/>
        </w:rPr>
        <w:t>Please note it is not sufficient to state the information is contained in any brochures attached, although these may be referenced to provide additional clarity. In all cases keep the level of detail as concise and relevant as possible. Where a question asks for a description, please ensure the description is relevant.</w:t>
      </w:r>
    </w:p>
    <w:p w14:paraId="3D0E027C" w14:textId="77777777" w:rsidR="00D50E23" w:rsidRPr="00566483" w:rsidRDefault="00D50E23" w:rsidP="74179520">
      <w:pPr>
        <w:pStyle w:val="Body"/>
        <w:jc w:val="both"/>
        <w:rPr>
          <w:rFonts w:asciiTheme="minorHAnsi" w:hAnsiTheme="minorHAnsi" w:cstheme="minorBidi"/>
          <w:lang w:eastAsia="zh-CN"/>
        </w:rPr>
      </w:pPr>
      <w:r w:rsidRPr="00566483">
        <w:rPr>
          <w:rFonts w:asciiTheme="minorHAnsi" w:hAnsiTheme="minorHAnsi" w:cstheme="minorBidi"/>
          <w:lang w:eastAsia="zh-CN"/>
        </w:rPr>
        <w:t>The successful Tenderer must provide evidence which demonstrates and supports their ability to deliver the specified requirements in an optimal manner to the Contracting Authority. The following questions will be used to assess and score each Tenderer’s response.</w:t>
      </w:r>
    </w:p>
    <w:p w14:paraId="1E3CF042" w14:textId="584E0881" w:rsidR="004B6165" w:rsidRPr="00566483" w:rsidRDefault="004B6165" w:rsidP="74179520">
      <w:pPr>
        <w:pStyle w:val="Body"/>
        <w:jc w:val="both"/>
        <w:rPr>
          <w:rFonts w:asciiTheme="minorHAnsi" w:hAnsiTheme="minorHAnsi" w:cstheme="minorBidi"/>
          <w:lang w:eastAsia="zh-CN"/>
        </w:rPr>
      </w:pPr>
      <w:r w:rsidRPr="00566483">
        <w:rPr>
          <w:rFonts w:asciiTheme="minorHAnsi" w:hAnsiTheme="minorHAnsi" w:cstheme="minorBidi"/>
          <w:lang w:eastAsia="zh-CN"/>
        </w:rPr>
        <w:t>It is acknowledged that some proposals may surpass the minimum requirements and, where details are clearly provided in Tenderers’ responses, marks will be awarded up to the maximum for each section. Failure to address a specific requirement will result in a nil score for that requirement.</w:t>
      </w:r>
    </w:p>
    <w:p w14:paraId="0E8C2CE5" w14:textId="0E753872" w:rsidR="00371E4E" w:rsidRPr="00566483" w:rsidRDefault="004B6165" w:rsidP="63C33AC9">
      <w:pPr>
        <w:pStyle w:val="Body"/>
        <w:jc w:val="both"/>
        <w:rPr>
          <w:rFonts w:asciiTheme="minorHAnsi" w:hAnsiTheme="minorHAnsi" w:cstheme="minorBidi"/>
          <w:lang w:eastAsia="zh-CN"/>
        </w:rPr>
      </w:pPr>
      <w:r w:rsidRPr="00566483">
        <w:rPr>
          <w:rFonts w:asciiTheme="minorHAnsi" w:hAnsiTheme="minorHAnsi" w:cstheme="minorBidi"/>
          <w:lang w:eastAsia="zh-CN"/>
        </w:rPr>
        <w:t xml:space="preserve">This specification document is designed to assist the contracting authority in its evaluation of your tender and to enable suppliers provide structured responses to key deliverables. It is structured to reflect the award criteria as set out </w:t>
      </w:r>
      <w:r w:rsidR="00C84D80" w:rsidRPr="00566483">
        <w:rPr>
          <w:rFonts w:asciiTheme="minorHAnsi" w:hAnsiTheme="minorHAnsi" w:cstheme="minorBidi"/>
          <w:lang w:eastAsia="zh-CN"/>
        </w:rPr>
        <w:t xml:space="preserve">below. </w:t>
      </w:r>
    </w:p>
    <w:p w14:paraId="47885AF3" w14:textId="42B6A7CC" w:rsidR="00E908F0" w:rsidRPr="00566483" w:rsidRDefault="00371E4E" w:rsidP="74179520">
      <w:pPr>
        <w:pStyle w:val="Body"/>
        <w:jc w:val="both"/>
        <w:rPr>
          <w:rFonts w:asciiTheme="minorHAnsi" w:hAnsiTheme="minorHAnsi" w:cstheme="minorBidi"/>
          <w:lang w:eastAsia="zh-CN"/>
        </w:rPr>
      </w:pPr>
      <w:r w:rsidRPr="00566483">
        <w:rPr>
          <w:rFonts w:asciiTheme="minorHAnsi" w:hAnsiTheme="minorHAnsi" w:cstheme="minorBidi"/>
          <w:lang w:eastAsia="zh-CN"/>
        </w:rPr>
        <w:t>The award of contract will be on the basis of the Most Economically Advantageous Tender received, in accordance with the detailed award criteria and weightings set out below.</w:t>
      </w:r>
    </w:p>
    <w:p w14:paraId="58923AAC" w14:textId="77777777" w:rsidR="00AF20BD" w:rsidRDefault="00AF20BD" w:rsidP="74179520">
      <w:pPr>
        <w:pStyle w:val="Body"/>
        <w:jc w:val="both"/>
        <w:rPr>
          <w:rFonts w:asciiTheme="minorHAnsi" w:hAnsiTheme="minorHAnsi" w:cstheme="minorBidi"/>
          <w:lang w:eastAsia="zh-CN"/>
        </w:rPr>
      </w:pPr>
    </w:p>
    <w:p w14:paraId="12162809" w14:textId="77777777" w:rsidR="00CC4E80" w:rsidRDefault="00CC4E80" w:rsidP="74179520">
      <w:pPr>
        <w:pStyle w:val="Body"/>
        <w:jc w:val="both"/>
        <w:rPr>
          <w:rFonts w:asciiTheme="minorHAnsi" w:hAnsiTheme="minorHAnsi" w:cstheme="minorBidi"/>
          <w:lang w:eastAsia="zh-CN"/>
        </w:rPr>
      </w:pPr>
    </w:p>
    <w:p w14:paraId="6FA80AA3" w14:textId="77777777" w:rsidR="00CC4E80" w:rsidRDefault="00CC4E80" w:rsidP="74179520">
      <w:pPr>
        <w:pStyle w:val="Body"/>
        <w:jc w:val="both"/>
        <w:rPr>
          <w:rFonts w:asciiTheme="minorHAnsi" w:hAnsiTheme="minorHAnsi" w:cstheme="minorBidi"/>
          <w:lang w:eastAsia="zh-CN"/>
        </w:rPr>
      </w:pPr>
    </w:p>
    <w:p w14:paraId="13E173E0" w14:textId="77777777" w:rsidR="00CC4E80" w:rsidRDefault="00CC4E80" w:rsidP="74179520">
      <w:pPr>
        <w:pStyle w:val="Body"/>
        <w:jc w:val="both"/>
        <w:rPr>
          <w:rFonts w:asciiTheme="minorHAnsi" w:hAnsiTheme="minorHAnsi" w:cstheme="minorBidi"/>
          <w:lang w:eastAsia="zh-CN"/>
        </w:rPr>
      </w:pPr>
    </w:p>
    <w:p w14:paraId="609367FC" w14:textId="77777777" w:rsidR="00CC4E80" w:rsidRDefault="00CC4E80" w:rsidP="74179520">
      <w:pPr>
        <w:pStyle w:val="Body"/>
        <w:jc w:val="both"/>
        <w:rPr>
          <w:rFonts w:asciiTheme="minorHAnsi" w:hAnsiTheme="minorHAnsi" w:cstheme="minorBidi"/>
          <w:lang w:eastAsia="zh-CN"/>
        </w:rPr>
      </w:pPr>
    </w:p>
    <w:p w14:paraId="166DD47B" w14:textId="77777777" w:rsidR="00CC4E80" w:rsidRPr="00566483" w:rsidRDefault="00CC4E80" w:rsidP="74179520">
      <w:pPr>
        <w:pStyle w:val="Body"/>
        <w:jc w:val="both"/>
        <w:rPr>
          <w:rFonts w:asciiTheme="minorHAnsi" w:hAnsiTheme="minorHAnsi" w:cstheme="minorBidi"/>
          <w:lang w:eastAsia="zh-CN"/>
        </w:rPr>
      </w:pPr>
    </w:p>
    <w:p w14:paraId="0DC5500D" w14:textId="7C282E36" w:rsidR="006B15A4" w:rsidRDefault="006B15A4" w:rsidP="701CD3BA">
      <w:pPr>
        <w:pStyle w:val="Heading1"/>
        <w:spacing w:line="276" w:lineRule="auto"/>
        <w:jc w:val="center"/>
        <w:rPr>
          <w:rFonts w:asciiTheme="minorHAnsi" w:hAnsiTheme="minorHAnsi" w:cstheme="minorBidi"/>
          <w:sz w:val="28"/>
          <w:szCs w:val="28"/>
        </w:rPr>
      </w:pPr>
      <w:bookmarkStart w:id="38" w:name="_Toc144114155"/>
      <w:r w:rsidRPr="00566483">
        <w:rPr>
          <w:rFonts w:asciiTheme="minorHAnsi" w:hAnsiTheme="minorHAnsi" w:cstheme="minorBidi"/>
          <w:sz w:val="28"/>
          <w:szCs w:val="28"/>
        </w:rPr>
        <w:t>Award Criteria</w:t>
      </w:r>
      <w:bookmarkEnd w:id="38"/>
    </w:p>
    <w:tbl>
      <w:tblPr>
        <w:tblStyle w:val="GridTable4-Accent511"/>
        <w:tblW w:w="9464" w:type="dxa"/>
        <w:jc w:val="center"/>
        <w:tblLayout w:type="fixed"/>
        <w:tblLook w:val="0420" w:firstRow="1" w:lastRow="0" w:firstColumn="0" w:lastColumn="0" w:noHBand="0" w:noVBand="1"/>
      </w:tblPr>
      <w:tblGrid>
        <w:gridCol w:w="988"/>
        <w:gridCol w:w="4536"/>
        <w:gridCol w:w="1275"/>
        <w:gridCol w:w="1276"/>
        <w:gridCol w:w="1389"/>
      </w:tblGrid>
      <w:tr w:rsidR="00E52A93" w:rsidRPr="000776BC" w14:paraId="107B1D80" w14:textId="77777777" w:rsidTr="42141386">
        <w:trPr>
          <w:cnfStyle w:val="100000000000" w:firstRow="1" w:lastRow="0" w:firstColumn="0" w:lastColumn="0" w:oddVBand="0" w:evenVBand="0" w:oddHBand="0" w:evenHBand="0" w:firstRowFirstColumn="0" w:firstRowLastColumn="0" w:lastRowFirstColumn="0" w:lastRowLastColumn="0"/>
          <w:trHeight w:val="1031"/>
          <w:jc w:val="center"/>
        </w:trPr>
        <w:tc>
          <w:tcPr>
            <w:tcW w:w="9464" w:type="dxa"/>
            <w:gridSpan w:val="5"/>
            <w:shd w:val="clear" w:color="auto" w:fill="D9D9D9" w:themeFill="background1" w:themeFillShade="D9"/>
          </w:tcPr>
          <w:p w14:paraId="179BF338" w14:textId="77777777" w:rsidR="00E52A93" w:rsidRPr="000776BC" w:rsidRDefault="00E52A93" w:rsidP="000A7989">
            <w:pPr>
              <w:spacing w:line="276" w:lineRule="auto"/>
              <w:ind w:left="43" w:right="-20"/>
              <w:jc w:val="center"/>
              <w:rPr>
                <w:rFonts w:asciiTheme="minorHAnsi" w:eastAsia="Calibri" w:hAnsiTheme="minorHAnsi" w:cstheme="minorHAnsi"/>
                <w:b w:val="0"/>
                <w:bCs w:val="0"/>
              </w:rPr>
            </w:pPr>
          </w:p>
          <w:p w14:paraId="0DF87A5E" w14:textId="3F825D02" w:rsidR="00E52A93" w:rsidRPr="00B97743" w:rsidRDefault="00E52A93" w:rsidP="00B97743">
            <w:pPr>
              <w:spacing w:line="276" w:lineRule="auto"/>
              <w:ind w:left="43" w:right="-20"/>
              <w:jc w:val="center"/>
              <w:rPr>
                <w:rFonts w:asciiTheme="minorHAnsi" w:eastAsia="Calibri" w:hAnsiTheme="minorHAnsi" w:cstheme="minorHAnsi"/>
                <w:b w:val="0"/>
                <w:bCs w:val="0"/>
                <w:sz w:val="28"/>
                <w:szCs w:val="28"/>
              </w:rPr>
            </w:pPr>
            <w:r w:rsidRPr="000776BC">
              <w:rPr>
                <w:rFonts w:asciiTheme="minorHAnsi" w:eastAsia="Calibri" w:hAnsiTheme="minorHAnsi" w:cstheme="minorHAnsi"/>
                <w:color w:val="auto"/>
                <w:sz w:val="28"/>
                <w:szCs w:val="28"/>
              </w:rPr>
              <w:t>BE3</w:t>
            </w:r>
            <w:r w:rsidR="00D84D82">
              <w:rPr>
                <w:rFonts w:asciiTheme="minorHAnsi" w:eastAsia="Calibri" w:hAnsiTheme="minorHAnsi" w:cstheme="minorHAnsi"/>
                <w:color w:val="auto"/>
                <w:sz w:val="28"/>
                <w:szCs w:val="28"/>
              </w:rPr>
              <w:t>8</w:t>
            </w:r>
            <w:r w:rsidRPr="000776BC">
              <w:rPr>
                <w:rFonts w:asciiTheme="minorHAnsi" w:eastAsia="Calibri" w:hAnsiTheme="minorHAnsi" w:cstheme="minorHAnsi"/>
                <w:color w:val="auto"/>
                <w:sz w:val="28"/>
                <w:szCs w:val="28"/>
              </w:rPr>
              <w:t>7</w:t>
            </w:r>
            <w:r w:rsidR="00D84D82">
              <w:rPr>
                <w:rFonts w:asciiTheme="minorHAnsi" w:eastAsia="Calibri" w:hAnsiTheme="minorHAnsi" w:cstheme="minorHAnsi"/>
                <w:color w:val="auto"/>
                <w:sz w:val="28"/>
                <w:szCs w:val="28"/>
              </w:rPr>
              <w:t>9</w:t>
            </w:r>
            <w:r w:rsidRPr="000776BC">
              <w:rPr>
                <w:rFonts w:asciiTheme="minorHAnsi" w:eastAsia="Calibri" w:hAnsiTheme="minorHAnsi" w:cstheme="minorHAnsi"/>
                <w:color w:val="auto"/>
                <w:sz w:val="28"/>
                <w:szCs w:val="28"/>
              </w:rPr>
              <w:t xml:space="preserve">F – Pest Control and Related Services for the University of Galway </w:t>
            </w:r>
          </w:p>
        </w:tc>
      </w:tr>
      <w:tr w:rsidR="00E52A93" w:rsidRPr="000776BC" w14:paraId="0678A363" w14:textId="77777777" w:rsidTr="42141386">
        <w:trPr>
          <w:cnfStyle w:val="000000100000" w:firstRow="0" w:lastRow="0" w:firstColumn="0" w:lastColumn="0" w:oddVBand="0" w:evenVBand="0" w:oddHBand="1" w:evenHBand="0" w:firstRowFirstColumn="0" w:firstRowLastColumn="0" w:lastRowFirstColumn="0" w:lastRowLastColumn="0"/>
          <w:trHeight w:val="541"/>
          <w:jc w:val="center"/>
        </w:trPr>
        <w:tc>
          <w:tcPr>
            <w:tcW w:w="988" w:type="dxa"/>
            <w:shd w:val="clear" w:color="auto" w:fill="D9D9D9" w:themeFill="background1" w:themeFillShade="D9"/>
          </w:tcPr>
          <w:p w14:paraId="5E277790" w14:textId="77777777" w:rsidR="00E52A93" w:rsidRPr="000776BC" w:rsidRDefault="00E52A93" w:rsidP="000A7989">
            <w:pPr>
              <w:spacing w:after="120" w:line="276" w:lineRule="auto"/>
              <w:jc w:val="both"/>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Section</w:t>
            </w:r>
          </w:p>
        </w:tc>
        <w:tc>
          <w:tcPr>
            <w:tcW w:w="4536" w:type="dxa"/>
            <w:shd w:val="clear" w:color="auto" w:fill="D9D9D9" w:themeFill="background1" w:themeFillShade="D9"/>
          </w:tcPr>
          <w:p w14:paraId="2B22B4C4"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Award Criteria:</w:t>
            </w:r>
          </w:p>
          <w:p w14:paraId="6D7D9ACB" w14:textId="4943F533" w:rsidR="00E52A93" w:rsidRPr="000776BC" w:rsidRDefault="00E52A93" w:rsidP="000A7989">
            <w:pPr>
              <w:spacing w:after="120" w:line="276" w:lineRule="auto"/>
              <w:jc w:val="center"/>
              <w:rPr>
                <w:rFonts w:asciiTheme="minorHAnsi" w:eastAsia="Calibri" w:hAnsiTheme="minorHAnsi" w:cstheme="minorHAnsi"/>
                <w:b/>
                <w:bCs/>
              </w:rPr>
            </w:pPr>
            <w:r w:rsidRPr="000776BC">
              <w:rPr>
                <w:rFonts w:asciiTheme="minorHAnsi" w:hAnsiTheme="minorHAnsi" w:cstheme="minorBidi"/>
                <w:b/>
                <w:bCs/>
                <w:color w:val="2F5496" w:themeColor="accent1" w:themeShade="BF"/>
                <w:lang w:eastAsia="en-IE"/>
              </w:rPr>
              <w:t xml:space="preserve">For </w:t>
            </w:r>
            <w:r w:rsidR="005C5B2F">
              <w:rPr>
                <w:rFonts w:asciiTheme="minorHAnsi" w:hAnsiTheme="minorHAnsi" w:cstheme="minorBidi"/>
                <w:b/>
                <w:bCs/>
                <w:color w:val="2F5496" w:themeColor="accent1" w:themeShade="BF"/>
                <w:lang w:eastAsia="en-IE"/>
              </w:rPr>
              <w:t xml:space="preserve">each </w:t>
            </w:r>
            <w:r w:rsidRPr="000776BC">
              <w:rPr>
                <w:rFonts w:asciiTheme="minorHAnsi" w:hAnsiTheme="minorHAnsi" w:cstheme="minorBidi"/>
                <w:b/>
                <w:bCs/>
                <w:color w:val="2F5496" w:themeColor="accent1" w:themeShade="BF"/>
                <w:lang w:eastAsia="en-IE"/>
              </w:rPr>
              <w:t>section A, B</w:t>
            </w:r>
            <w:r w:rsidR="005C5B2F">
              <w:rPr>
                <w:rFonts w:asciiTheme="minorHAnsi" w:hAnsiTheme="minorHAnsi" w:cstheme="minorBidi"/>
                <w:b/>
                <w:bCs/>
                <w:color w:val="2F5496" w:themeColor="accent1" w:themeShade="BF"/>
                <w:lang w:eastAsia="en-IE"/>
              </w:rPr>
              <w:t xml:space="preserve">, C </w:t>
            </w:r>
            <w:r w:rsidRPr="000776BC">
              <w:rPr>
                <w:rFonts w:asciiTheme="minorHAnsi" w:hAnsiTheme="minorHAnsi" w:cstheme="minorBidi"/>
                <w:b/>
                <w:bCs/>
                <w:color w:val="2F5496" w:themeColor="accent1" w:themeShade="BF"/>
                <w:lang w:eastAsia="en-IE"/>
              </w:rPr>
              <w:t xml:space="preserve">&amp; </w:t>
            </w:r>
            <w:r w:rsidR="005C5B2F">
              <w:rPr>
                <w:rFonts w:asciiTheme="minorHAnsi" w:hAnsiTheme="minorHAnsi" w:cstheme="minorBidi"/>
                <w:b/>
                <w:bCs/>
                <w:color w:val="2F5496" w:themeColor="accent1" w:themeShade="BF"/>
                <w:lang w:eastAsia="en-IE"/>
              </w:rPr>
              <w:t>D</w:t>
            </w:r>
            <w:r w:rsidRPr="000776BC">
              <w:rPr>
                <w:rFonts w:asciiTheme="minorHAnsi" w:hAnsiTheme="minorHAnsi" w:cstheme="minorBidi"/>
                <w:b/>
                <w:bCs/>
                <w:color w:val="2F5496" w:themeColor="accent1" w:themeShade="BF"/>
                <w:lang w:eastAsia="en-IE"/>
              </w:rPr>
              <w:t xml:space="preserve"> each sub criteria carry </w:t>
            </w:r>
            <w:r w:rsidR="005C5B2F">
              <w:rPr>
                <w:rFonts w:asciiTheme="minorHAnsi" w:hAnsiTheme="minorHAnsi" w:cstheme="minorBidi"/>
                <w:b/>
                <w:bCs/>
                <w:color w:val="2F5496" w:themeColor="accent1" w:themeShade="BF"/>
                <w:lang w:eastAsia="en-IE"/>
              </w:rPr>
              <w:t>equal marks unless otherwise stated</w:t>
            </w:r>
          </w:p>
        </w:tc>
        <w:tc>
          <w:tcPr>
            <w:tcW w:w="1275" w:type="dxa"/>
            <w:shd w:val="clear" w:color="auto" w:fill="D9D9D9" w:themeFill="background1" w:themeFillShade="D9"/>
          </w:tcPr>
          <w:p w14:paraId="06A8448D"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Weighting</w:t>
            </w:r>
          </w:p>
        </w:tc>
        <w:tc>
          <w:tcPr>
            <w:tcW w:w="1276" w:type="dxa"/>
            <w:shd w:val="clear" w:color="auto" w:fill="D9D9D9" w:themeFill="background1" w:themeFillShade="D9"/>
          </w:tcPr>
          <w:p w14:paraId="005A90CB"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Total Maximum Score</w:t>
            </w:r>
          </w:p>
        </w:tc>
        <w:tc>
          <w:tcPr>
            <w:tcW w:w="1389" w:type="dxa"/>
            <w:shd w:val="clear" w:color="auto" w:fill="D9D9D9" w:themeFill="background1" w:themeFillShade="D9"/>
          </w:tcPr>
          <w:p w14:paraId="2D717EBC" w14:textId="77777777" w:rsidR="00E52A93" w:rsidRPr="000776BC" w:rsidRDefault="00E52A93" w:rsidP="000A7989">
            <w:pPr>
              <w:spacing w:line="276" w:lineRule="auto"/>
              <w:jc w:val="center"/>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Minimum Score</w:t>
            </w:r>
          </w:p>
          <w:p w14:paraId="7617B49B" w14:textId="77777777" w:rsidR="00E52A93" w:rsidRPr="000776BC" w:rsidRDefault="00E52A93" w:rsidP="000A7989">
            <w:pPr>
              <w:spacing w:line="276" w:lineRule="auto"/>
              <w:jc w:val="center"/>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60%</w:t>
            </w:r>
          </w:p>
        </w:tc>
      </w:tr>
      <w:tr w:rsidR="00E52A93" w:rsidRPr="000776BC" w14:paraId="665D7FED" w14:textId="77777777" w:rsidTr="42141386">
        <w:trPr>
          <w:trHeight w:val="2274"/>
          <w:jc w:val="center"/>
        </w:trPr>
        <w:tc>
          <w:tcPr>
            <w:tcW w:w="988" w:type="dxa"/>
            <w:shd w:val="clear" w:color="auto" w:fill="F2F2F2" w:themeFill="background1" w:themeFillShade="F2"/>
            <w:vAlign w:val="center"/>
          </w:tcPr>
          <w:p w14:paraId="5D20B0DB" w14:textId="77777777" w:rsidR="00E52A93" w:rsidRPr="000776BC" w:rsidRDefault="00E52A93" w:rsidP="000A7989">
            <w:pPr>
              <w:spacing w:after="120" w:line="276" w:lineRule="auto"/>
              <w:ind w:right="-20"/>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A</w:t>
            </w:r>
          </w:p>
        </w:tc>
        <w:tc>
          <w:tcPr>
            <w:tcW w:w="4536" w:type="dxa"/>
            <w:shd w:val="clear" w:color="auto" w:fill="F2F2F2" w:themeFill="background1" w:themeFillShade="F2"/>
          </w:tcPr>
          <w:p w14:paraId="794B1BA1" w14:textId="0C658E94" w:rsidR="00E52A93" w:rsidRPr="000A5F23" w:rsidRDefault="00E52A93" w:rsidP="000A5F23">
            <w:pPr>
              <w:spacing w:after="120" w:line="276" w:lineRule="auto"/>
              <w:ind w:left="43" w:right="-20"/>
              <w:rPr>
                <w:rFonts w:asciiTheme="minorHAnsi" w:hAnsiTheme="minorHAnsi" w:cstheme="minorBidi"/>
                <w:b/>
                <w:bCs/>
                <w:color w:val="2F5496" w:themeColor="accent1" w:themeShade="BF"/>
                <w:u w:val="single"/>
              </w:rPr>
            </w:pPr>
            <w:r w:rsidRPr="000776BC">
              <w:rPr>
                <w:rFonts w:asciiTheme="minorHAnsi" w:hAnsiTheme="minorHAnsi" w:cstheme="minorBidi"/>
                <w:b/>
                <w:bCs/>
                <w:color w:val="2F5496" w:themeColor="accent1" w:themeShade="BF"/>
                <w:u w:val="single"/>
              </w:rPr>
              <w:t>Methodology</w:t>
            </w:r>
          </w:p>
          <w:p w14:paraId="516FE533" w14:textId="47544DE6" w:rsidR="00E52A93" w:rsidRDefault="1CD1C8B9">
            <w:pPr>
              <w:pStyle w:val="ListParagraph"/>
              <w:numPr>
                <w:ilvl w:val="0"/>
                <w:numId w:val="23"/>
              </w:numPr>
              <w:spacing w:after="0"/>
              <w:ind w:right="-20"/>
              <w:contextualSpacing/>
              <w:rPr>
                <w:rFonts w:asciiTheme="minorHAnsi" w:hAnsiTheme="minorHAnsi" w:cstheme="minorBidi"/>
                <w:color w:val="2F5496" w:themeColor="accent1" w:themeShade="BF"/>
                <w:lang w:val="en-IE"/>
              </w:rPr>
            </w:pPr>
            <w:r w:rsidRPr="42141386">
              <w:rPr>
                <w:rFonts w:asciiTheme="minorHAnsi" w:hAnsiTheme="minorHAnsi" w:cstheme="minorBidi"/>
                <w:color w:val="2F5496" w:themeColor="accent1" w:themeShade="BF"/>
                <w:lang w:val="en-IE"/>
              </w:rPr>
              <w:t xml:space="preserve">Equipment &amp; </w:t>
            </w:r>
            <w:r w:rsidR="78DBD110" w:rsidRPr="42141386">
              <w:rPr>
                <w:rFonts w:asciiTheme="minorHAnsi" w:hAnsiTheme="minorHAnsi" w:cstheme="minorBidi"/>
                <w:color w:val="2F5496" w:themeColor="accent1" w:themeShade="BF"/>
                <w:lang w:val="en-IE"/>
              </w:rPr>
              <w:t xml:space="preserve">Physical </w:t>
            </w:r>
            <w:r w:rsidRPr="42141386">
              <w:rPr>
                <w:rFonts w:asciiTheme="minorHAnsi" w:hAnsiTheme="minorHAnsi" w:cstheme="minorBidi"/>
                <w:color w:val="2F5496" w:themeColor="accent1" w:themeShade="BF"/>
                <w:lang w:val="en-IE"/>
              </w:rPr>
              <w:t>Resources</w:t>
            </w:r>
          </w:p>
          <w:p w14:paraId="4CB8BD27" w14:textId="77777777" w:rsidR="00E52A93" w:rsidRPr="000776BC" w:rsidRDefault="00E52A93">
            <w:pPr>
              <w:pStyle w:val="ListParagraph"/>
              <w:numPr>
                <w:ilvl w:val="0"/>
                <w:numId w:val="23"/>
              </w:numPr>
              <w:spacing w:after="0"/>
              <w:ind w:right="-20"/>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 xml:space="preserve">Mobilisation Plan </w:t>
            </w:r>
          </w:p>
          <w:p w14:paraId="663D6306" w14:textId="414E2C34" w:rsidR="00E52A93" w:rsidRPr="000776BC" w:rsidRDefault="540C66CA">
            <w:pPr>
              <w:pStyle w:val="ListParagraph"/>
              <w:numPr>
                <w:ilvl w:val="0"/>
                <w:numId w:val="23"/>
              </w:numPr>
              <w:spacing w:after="0"/>
              <w:ind w:right="-20"/>
              <w:rPr>
                <w:rFonts w:asciiTheme="minorHAnsi" w:hAnsiTheme="minorHAnsi" w:cstheme="minorBidi"/>
                <w:color w:val="2F5496" w:themeColor="accent1" w:themeShade="BF"/>
                <w:lang w:val="en-IE"/>
              </w:rPr>
            </w:pPr>
            <w:r w:rsidRPr="42141386">
              <w:rPr>
                <w:rFonts w:asciiTheme="minorHAnsi" w:hAnsiTheme="minorHAnsi" w:cstheme="minorBidi"/>
                <w:color w:val="2F5496" w:themeColor="accent1" w:themeShade="BF"/>
                <w:lang w:val="en-IE"/>
              </w:rPr>
              <w:t>Human Resources</w:t>
            </w:r>
            <w:r w:rsidR="4BB1E898" w:rsidRPr="42141386">
              <w:rPr>
                <w:rFonts w:asciiTheme="minorHAnsi" w:hAnsiTheme="minorHAnsi" w:cstheme="minorBidi"/>
                <w:color w:val="2F5496" w:themeColor="accent1" w:themeShade="BF"/>
                <w:lang w:val="en-IE"/>
              </w:rPr>
              <w:t xml:space="preserve"> &amp; Response Times</w:t>
            </w:r>
          </w:p>
          <w:p w14:paraId="5C0CBF8F" w14:textId="77777777" w:rsidR="00E52A93" w:rsidRPr="000776BC" w:rsidRDefault="00E52A93">
            <w:pPr>
              <w:pStyle w:val="ListParagraph"/>
              <w:numPr>
                <w:ilvl w:val="0"/>
                <w:numId w:val="23"/>
              </w:numPr>
              <w:spacing w:after="0"/>
              <w:ind w:right="-20"/>
              <w:contextualSpacing/>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Additional Services</w:t>
            </w:r>
          </w:p>
          <w:p w14:paraId="701DBDBE" w14:textId="77777777" w:rsidR="00E52A93" w:rsidRPr="000776BC" w:rsidRDefault="00E52A93">
            <w:pPr>
              <w:pStyle w:val="ListParagraph"/>
              <w:numPr>
                <w:ilvl w:val="0"/>
                <w:numId w:val="23"/>
              </w:numPr>
              <w:spacing w:after="0"/>
              <w:ind w:right="-20"/>
              <w:contextualSpacing/>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Out of Hours Availability</w:t>
            </w:r>
          </w:p>
        </w:tc>
        <w:tc>
          <w:tcPr>
            <w:tcW w:w="1275" w:type="dxa"/>
            <w:shd w:val="clear" w:color="auto" w:fill="F2F2F2" w:themeFill="background1" w:themeFillShade="F2"/>
          </w:tcPr>
          <w:p w14:paraId="40051856"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25%</w:t>
            </w:r>
          </w:p>
          <w:p w14:paraId="1E836DE4"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p>
          <w:p w14:paraId="331B84B8" w14:textId="77777777" w:rsidR="00E52A93" w:rsidRDefault="00E52A93" w:rsidP="000A7989">
            <w:pPr>
              <w:spacing w:after="120" w:line="276" w:lineRule="auto"/>
              <w:jc w:val="center"/>
              <w:rPr>
                <w:rFonts w:asciiTheme="minorHAnsi" w:hAnsiTheme="minorHAnsi" w:cstheme="minorBidi"/>
                <w:color w:val="2F5496" w:themeColor="accent1" w:themeShade="BF"/>
                <w:lang w:eastAsia="en-IE"/>
              </w:rPr>
            </w:pPr>
          </w:p>
          <w:p w14:paraId="41BF45DC" w14:textId="77777777" w:rsidR="00E52A93" w:rsidRPr="000776BC" w:rsidRDefault="00E52A93" w:rsidP="000A7989">
            <w:pPr>
              <w:spacing w:after="120" w:line="276" w:lineRule="auto"/>
              <w:jc w:val="center"/>
              <w:rPr>
                <w:rFonts w:asciiTheme="minorHAnsi" w:hAnsiTheme="minorHAnsi" w:cstheme="minorBidi"/>
                <w:color w:val="2F5496" w:themeColor="accent1" w:themeShade="BF"/>
                <w:lang w:eastAsia="en-IE"/>
              </w:rPr>
            </w:pPr>
          </w:p>
        </w:tc>
        <w:tc>
          <w:tcPr>
            <w:tcW w:w="1276" w:type="dxa"/>
            <w:shd w:val="clear" w:color="auto" w:fill="F2F2F2" w:themeFill="background1" w:themeFillShade="F2"/>
          </w:tcPr>
          <w:p w14:paraId="61E7D98B"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250</w:t>
            </w:r>
          </w:p>
          <w:p w14:paraId="1691946C"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p>
          <w:p w14:paraId="69F7AE6D" w14:textId="77777777" w:rsidR="00E52A93" w:rsidRDefault="00E52A93" w:rsidP="000A7989">
            <w:pPr>
              <w:spacing w:after="120" w:line="276" w:lineRule="auto"/>
              <w:jc w:val="center"/>
              <w:rPr>
                <w:rFonts w:asciiTheme="minorHAnsi" w:hAnsiTheme="minorHAnsi" w:cstheme="minorBidi"/>
                <w:color w:val="2F5496" w:themeColor="accent1" w:themeShade="BF"/>
                <w:lang w:eastAsia="en-IE"/>
              </w:rPr>
            </w:pPr>
          </w:p>
          <w:p w14:paraId="5DEB7878"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p>
        </w:tc>
        <w:tc>
          <w:tcPr>
            <w:tcW w:w="1389" w:type="dxa"/>
            <w:shd w:val="clear" w:color="auto" w:fill="F2F2F2" w:themeFill="background1" w:themeFillShade="F2"/>
          </w:tcPr>
          <w:p w14:paraId="2D796A83"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150</w:t>
            </w:r>
          </w:p>
          <w:p w14:paraId="25F7F20B"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p>
          <w:p w14:paraId="340D4A4B" w14:textId="77777777" w:rsidR="00E52A93" w:rsidRDefault="00E52A93" w:rsidP="000A7989">
            <w:pPr>
              <w:spacing w:after="120" w:line="276" w:lineRule="auto"/>
              <w:jc w:val="center"/>
              <w:rPr>
                <w:rFonts w:asciiTheme="minorHAnsi" w:hAnsiTheme="minorHAnsi" w:cstheme="minorBidi"/>
                <w:color w:val="2F5496" w:themeColor="accent1" w:themeShade="BF"/>
                <w:lang w:eastAsia="en-IE"/>
              </w:rPr>
            </w:pPr>
          </w:p>
          <w:p w14:paraId="7CE7DEDB"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p>
        </w:tc>
      </w:tr>
      <w:tr w:rsidR="00E52A93" w:rsidRPr="000776BC" w14:paraId="3C8F2492" w14:textId="77777777" w:rsidTr="42141386">
        <w:trPr>
          <w:cnfStyle w:val="000000100000" w:firstRow="0" w:lastRow="0" w:firstColumn="0" w:lastColumn="0" w:oddVBand="0" w:evenVBand="0" w:oddHBand="1" w:evenHBand="0" w:firstRowFirstColumn="0" w:firstRowLastColumn="0" w:lastRowFirstColumn="0" w:lastRowLastColumn="0"/>
          <w:trHeight w:val="1555"/>
          <w:jc w:val="center"/>
        </w:trPr>
        <w:tc>
          <w:tcPr>
            <w:tcW w:w="988" w:type="dxa"/>
            <w:shd w:val="clear" w:color="auto" w:fill="F2F2F2" w:themeFill="background1" w:themeFillShade="F2"/>
            <w:vAlign w:val="center"/>
          </w:tcPr>
          <w:p w14:paraId="2C01976B" w14:textId="77777777" w:rsidR="00E52A93" w:rsidRPr="000776BC" w:rsidRDefault="00E52A93" w:rsidP="000A7989">
            <w:pPr>
              <w:spacing w:after="120" w:line="276" w:lineRule="auto"/>
              <w:ind w:right="-20"/>
              <w:rPr>
                <w:rFonts w:asciiTheme="minorHAnsi" w:eastAsia="Calibri" w:hAnsiTheme="minorHAnsi" w:cstheme="minorHAnsi"/>
              </w:rPr>
            </w:pPr>
            <w:r w:rsidRPr="000776BC">
              <w:rPr>
                <w:rFonts w:asciiTheme="minorHAnsi" w:hAnsiTheme="minorHAnsi" w:cstheme="minorBidi"/>
                <w:b/>
                <w:bCs/>
                <w:color w:val="2F5496" w:themeColor="accent1" w:themeShade="BF"/>
                <w:lang w:eastAsia="en-IE"/>
              </w:rPr>
              <w:t>B</w:t>
            </w:r>
          </w:p>
        </w:tc>
        <w:tc>
          <w:tcPr>
            <w:tcW w:w="4536" w:type="dxa"/>
            <w:shd w:val="clear" w:color="auto" w:fill="F2F2F2" w:themeFill="background1" w:themeFillShade="F2"/>
          </w:tcPr>
          <w:p w14:paraId="541AA210" w14:textId="77777777" w:rsidR="00E52A93" w:rsidRPr="000776BC" w:rsidRDefault="00E52A93" w:rsidP="000A7989">
            <w:pPr>
              <w:spacing w:after="120"/>
              <w:rPr>
                <w:rFonts w:asciiTheme="minorHAnsi" w:hAnsiTheme="minorHAnsi" w:cstheme="minorHAnsi"/>
                <w:b/>
                <w:bCs/>
                <w:color w:val="2F5496" w:themeColor="accent1" w:themeShade="BF"/>
                <w:u w:val="single"/>
              </w:rPr>
            </w:pPr>
            <w:r w:rsidRPr="49595F8C">
              <w:rPr>
                <w:rFonts w:asciiTheme="minorHAnsi" w:hAnsiTheme="minorHAnsi" w:cstheme="minorBidi"/>
                <w:b/>
                <w:bCs/>
                <w:color w:val="2F5496" w:themeColor="accent1" w:themeShade="BF"/>
                <w:u w:val="single"/>
              </w:rPr>
              <w:t>Contract Management</w:t>
            </w:r>
          </w:p>
          <w:p w14:paraId="1CC81083" w14:textId="216D26F9" w:rsidR="00E52A93" w:rsidRDefault="00E52A93">
            <w:pPr>
              <w:pStyle w:val="ListParagraph"/>
              <w:numPr>
                <w:ilvl w:val="0"/>
                <w:numId w:val="23"/>
              </w:numPr>
              <w:spacing w:before="240" w:after="120"/>
              <w:ind w:left="760" w:hanging="357"/>
              <w:contextualSpacing/>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Contract Management Plan</w:t>
            </w:r>
            <w:r w:rsidR="00DC6949">
              <w:rPr>
                <w:rFonts w:asciiTheme="minorHAnsi" w:hAnsiTheme="minorHAnsi" w:cstheme="minorBidi"/>
                <w:color w:val="2F5496" w:themeColor="accent1" w:themeShade="BF"/>
                <w:lang w:val="en-IE"/>
              </w:rPr>
              <w:t>.</w:t>
            </w:r>
          </w:p>
          <w:p w14:paraId="422E3D1E" w14:textId="77777777" w:rsidR="00E52A93" w:rsidRPr="007E4484" w:rsidRDefault="00E52A93">
            <w:pPr>
              <w:pStyle w:val="ListParagraph"/>
              <w:numPr>
                <w:ilvl w:val="0"/>
                <w:numId w:val="23"/>
              </w:numPr>
              <w:spacing w:before="240" w:after="120"/>
              <w:ind w:left="760" w:hanging="357"/>
            </w:pPr>
            <w:r w:rsidRPr="49595F8C">
              <w:rPr>
                <w:rFonts w:asciiTheme="minorHAnsi" w:hAnsiTheme="minorHAnsi" w:cstheme="minorBidi"/>
                <w:color w:val="2F5496" w:themeColor="accent1" w:themeShade="BF"/>
                <w:lang w:val="en-IE"/>
              </w:rPr>
              <w:t>Quality Management System proposal.</w:t>
            </w:r>
          </w:p>
        </w:tc>
        <w:tc>
          <w:tcPr>
            <w:tcW w:w="1275" w:type="dxa"/>
            <w:shd w:val="clear" w:color="auto" w:fill="F2F2F2" w:themeFill="background1" w:themeFillShade="F2"/>
          </w:tcPr>
          <w:p w14:paraId="02EB8557"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15%</w:t>
            </w:r>
          </w:p>
          <w:p w14:paraId="2066FB20" w14:textId="77777777" w:rsidR="00E52A93" w:rsidRPr="000776BC" w:rsidRDefault="00E52A93" w:rsidP="000A7989">
            <w:pPr>
              <w:spacing w:after="120" w:line="276" w:lineRule="auto"/>
              <w:jc w:val="center"/>
              <w:rPr>
                <w:rFonts w:asciiTheme="minorHAnsi" w:eastAsia="Calibri" w:hAnsiTheme="minorHAnsi" w:cstheme="minorBidi"/>
                <w:b/>
                <w:bCs/>
                <w:u w:val="single"/>
              </w:rPr>
            </w:pPr>
            <w:r w:rsidRPr="49595F8C">
              <w:rPr>
                <w:rFonts w:asciiTheme="minorHAnsi" w:hAnsiTheme="minorHAnsi" w:cstheme="minorBidi"/>
                <w:color w:val="2F5496" w:themeColor="accent1" w:themeShade="BF"/>
                <w:lang w:eastAsia="en-IE"/>
              </w:rPr>
              <w:t>10%</w:t>
            </w:r>
          </w:p>
          <w:p w14:paraId="29BCCE06" w14:textId="77777777" w:rsidR="00E52A93" w:rsidRPr="000776BC" w:rsidRDefault="00E52A93" w:rsidP="000A7989">
            <w:pPr>
              <w:spacing w:after="120" w:line="276" w:lineRule="auto"/>
              <w:jc w:val="center"/>
              <w:rPr>
                <w:rFonts w:asciiTheme="minorHAnsi" w:eastAsia="Calibri" w:hAnsiTheme="minorHAnsi" w:cstheme="minorBidi"/>
                <w:b/>
                <w:bCs/>
                <w:u w:val="single"/>
              </w:rPr>
            </w:pPr>
            <w:r w:rsidRPr="49595F8C">
              <w:rPr>
                <w:rFonts w:asciiTheme="minorHAnsi" w:hAnsiTheme="minorHAnsi" w:cstheme="minorBidi"/>
                <w:color w:val="2F5496" w:themeColor="accent1" w:themeShade="BF"/>
                <w:lang w:eastAsia="en-IE"/>
              </w:rPr>
              <w:t>5%</w:t>
            </w:r>
          </w:p>
        </w:tc>
        <w:tc>
          <w:tcPr>
            <w:tcW w:w="1276" w:type="dxa"/>
            <w:shd w:val="clear" w:color="auto" w:fill="F2F2F2" w:themeFill="background1" w:themeFillShade="F2"/>
          </w:tcPr>
          <w:p w14:paraId="4B388D07"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150</w:t>
            </w:r>
          </w:p>
          <w:p w14:paraId="53871F02" w14:textId="77777777" w:rsidR="00E52A93" w:rsidRPr="000776BC" w:rsidRDefault="00E52A93" w:rsidP="000A7989">
            <w:pPr>
              <w:spacing w:after="120" w:line="276" w:lineRule="auto"/>
              <w:jc w:val="center"/>
              <w:rPr>
                <w:rFonts w:asciiTheme="minorHAnsi" w:hAnsiTheme="minorHAnsi" w:cstheme="minorBidi"/>
                <w:color w:val="2F5496" w:themeColor="accent1" w:themeShade="BF"/>
                <w:lang w:eastAsia="en-IE"/>
              </w:rPr>
            </w:pPr>
            <w:r w:rsidRPr="49595F8C">
              <w:rPr>
                <w:rFonts w:asciiTheme="minorHAnsi" w:hAnsiTheme="minorHAnsi" w:cstheme="minorBidi"/>
                <w:color w:val="2F5496" w:themeColor="accent1" w:themeShade="BF"/>
                <w:lang w:eastAsia="en-IE"/>
              </w:rPr>
              <w:t>100</w:t>
            </w:r>
          </w:p>
          <w:p w14:paraId="01BD64ED" w14:textId="77777777" w:rsidR="00E52A93" w:rsidRPr="000776BC" w:rsidRDefault="00E52A93" w:rsidP="000A7989">
            <w:pPr>
              <w:spacing w:after="120" w:line="276" w:lineRule="auto"/>
              <w:jc w:val="center"/>
              <w:rPr>
                <w:rFonts w:asciiTheme="minorHAnsi" w:eastAsia="Calibri" w:hAnsiTheme="minorHAnsi" w:cstheme="minorBidi"/>
              </w:rPr>
            </w:pPr>
            <w:r w:rsidRPr="49595F8C">
              <w:rPr>
                <w:rFonts w:asciiTheme="minorHAnsi" w:hAnsiTheme="minorHAnsi" w:cstheme="minorBidi"/>
                <w:color w:val="2F5496" w:themeColor="accent1" w:themeShade="BF"/>
                <w:lang w:eastAsia="en-IE"/>
              </w:rPr>
              <w:t>50</w:t>
            </w:r>
          </w:p>
        </w:tc>
        <w:tc>
          <w:tcPr>
            <w:tcW w:w="1389" w:type="dxa"/>
            <w:shd w:val="clear" w:color="auto" w:fill="F2F2F2" w:themeFill="background1" w:themeFillShade="F2"/>
          </w:tcPr>
          <w:p w14:paraId="59D5795D" w14:textId="77777777" w:rsidR="00E52A93" w:rsidRPr="000776BC" w:rsidRDefault="00E52A93" w:rsidP="000A7989">
            <w:pPr>
              <w:spacing w:after="120"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90</w:t>
            </w:r>
          </w:p>
          <w:p w14:paraId="6D9DD780" w14:textId="77777777" w:rsidR="00E52A93" w:rsidRPr="000776BC" w:rsidRDefault="00E52A93" w:rsidP="000A7989">
            <w:pPr>
              <w:spacing w:after="120" w:line="276" w:lineRule="auto"/>
              <w:jc w:val="center"/>
              <w:rPr>
                <w:rFonts w:asciiTheme="minorHAnsi" w:eastAsia="Calibri" w:hAnsiTheme="minorHAnsi" w:cstheme="minorBidi"/>
              </w:rPr>
            </w:pPr>
            <w:r w:rsidRPr="49595F8C">
              <w:rPr>
                <w:rFonts w:asciiTheme="minorHAnsi" w:hAnsiTheme="minorHAnsi" w:cstheme="minorBidi"/>
                <w:color w:val="2F5496" w:themeColor="accent1" w:themeShade="BF"/>
                <w:lang w:eastAsia="en-IE"/>
              </w:rPr>
              <w:t>60</w:t>
            </w:r>
          </w:p>
          <w:p w14:paraId="5B613DDD" w14:textId="77777777" w:rsidR="00E52A93" w:rsidRPr="000776BC" w:rsidRDefault="00E52A93" w:rsidP="000A7989">
            <w:pPr>
              <w:spacing w:after="120" w:line="276" w:lineRule="auto"/>
              <w:jc w:val="center"/>
              <w:rPr>
                <w:rFonts w:asciiTheme="minorHAnsi" w:eastAsia="Calibri" w:hAnsiTheme="minorHAnsi" w:cstheme="minorBidi"/>
              </w:rPr>
            </w:pPr>
            <w:r w:rsidRPr="49595F8C">
              <w:rPr>
                <w:rFonts w:asciiTheme="minorHAnsi" w:hAnsiTheme="minorHAnsi" w:cstheme="minorBidi"/>
                <w:color w:val="2F5496" w:themeColor="accent1" w:themeShade="BF"/>
                <w:lang w:eastAsia="en-IE"/>
              </w:rPr>
              <w:t>30</w:t>
            </w:r>
          </w:p>
        </w:tc>
      </w:tr>
      <w:tr w:rsidR="00E52A93" w:rsidRPr="000776BC" w14:paraId="4240B5DC" w14:textId="77777777" w:rsidTr="42141386">
        <w:trPr>
          <w:trHeight w:val="649"/>
          <w:jc w:val="center"/>
        </w:trPr>
        <w:tc>
          <w:tcPr>
            <w:tcW w:w="988" w:type="dxa"/>
            <w:shd w:val="clear" w:color="auto" w:fill="F2F2F2" w:themeFill="background1" w:themeFillShade="F2"/>
            <w:vAlign w:val="center"/>
          </w:tcPr>
          <w:p w14:paraId="5A7AD459" w14:textId="77777777" w:rsidR="00E52A93" w:rsidRPr="000776BC" w:rsidRDefault="00E52A93" w:rsidP="000A7989">
            <w:pPr>
              <w:spacing w:line="276" w:lineRule="auto"/>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C</w:t>
            </w:r>
          </w:p>
        </w:tc>
        <w:tc>
          <w:tcPr>
            <w:tcW w:w="4536" w:type="dxa"/>
            <w:shd w:val="clear" w:color="auto" w:fill="F2F2F2" w:themeFill="background1" w:themeFillShade="F2"/>
          </w:tcPr>
          <w:p w14:paraId="0C68ECCD" w14:textId="08073588" w:rsidR="00E52A93" w:rsidRPr="000776BC" w:rsidRDefault="00E52A93" w:rsidP="00051017">
            <w:pPr>
              <w:spacing w:after="120"/>
              <w:rPr>
                <w:rFonts w:asciiTheme="minorHAnsi" w:hAnsiTheme="minorHAnsi" w:cstheme="minorBidi"/>
                <w:color w:val="2F5496" w:themeColor="accent1" w:themeShade="BF"/>
                <w:lang w:eastAsia="en-IE"/>
              </w:rPr>
            </w:pPr>
            <w:r w:rsidRPr="49595F8C">
              <w:rPr>
                <w:rFonts w:asciiTheme="minorHAnsi" w:hAnsiTheme="minorHAnsi" w:cstheme="minorBidi"/>
                <w:b/>
                <w:bCs/>
                <w:color w:val="2F5496" w:themeColor="accent1" w:themeShade="BF"/>
                <w:u w:val="single"/>
              </w:rPr>
              <w:t>Reporting</w:t>
            </w:r>
          </w:p>
          <w:p w14:paraId="30512554" w14:textId="4D8A36A2" w:rsidR="00E52A93" w:rsidRPr="000776BC" w:rsidRDefault="2C4EDA4D">
            <w:pPr>
              <w:pStyle w:val="ListParagraph"/>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after="0" w:line="240" w:lineRule="auto"/>
              <w:contextualSpacing/>
              <w:jc w:val="both"/>
              <w:rPr>
                <w:color w:val="2F5496" w:themeColor="accent1" w:themeShade="BF"/>
              </w:rPr>
            </w:pPr>
            <w:r w:rsidRPr="42141386">
              <w:rPr>
                <w:color w:val="2F5496" w:themeColor="accent1" w:themeShade="BF"/>
              </w:rPr>
              <w:t>Confirm Implementation Report and provide d</w:t>
            </w:r>
            <w:r w:rsidR="1CD1C8B9" w:rsidRPr="42141386">
              <w:rPr>
                <w:color w:val="2F5496" w:themeColor="accent1" w:themeShade="BF"/>
              </w:rPr>
              <w:t xml:space="preserve">etails of </w:t>
            </w:r>
            <w:r w:rsidR="1596ED25" w:rsidRPr="42141386">
              <w:rPr>
                <w:color w:val="2F5496" w:themeColor="accent1" w:themeShade="BF"/>
              </w:rPr>
              <w:t>service reports including</w:t>
            </w:r>
            <w:r w:rsidR="1CD1C8B9" w:rsidRPr="42141386">
              <w:rPr>
                <w:color w:val="2F5496" w:themeColor="accent1" w:themeShade="BF"/>
              </w:rPr>
              <w:t xml:space="preserve"> sample </w:t>
            </w:r>
            <w:r w:rsidR="5C3345B6" w:rsidRPr="42141386">
              <w:rPr>
                <w:color w:val="2F5496" w:themeColor="accent1" w:themeShade="BF"/>
              </w:rPr>
              <w:t>reports.</w:t>
            </w:r>
          </w:p>
          <w:p w14:paraId="3411CB7A" w14:textId="551D11F7" w:rsidR="00E52A93" w:rsidRDefault="00E52A93">
            <w:pPr>
              <w:pStyle w:val="ListParagraph"/>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after="0" w:line="240" w:lineRule="auto"/>
              <w:contextualSpacing/>
              <w:jc w:val="both"/>
              <w:rPr>
                <w:color w:val="2F5496" w:themeColor="accent1" w:themeShade="BF"/>
              </w:rPr>
            </w:pPr>
            <w:r w:rsidRPr="49595F8C">
              <w:rPr>
                <w:color w:val="2F5496" w:themeColor="accent1" w:themeShade="BF"/>
              </w:rPr>
              <w:t>Digital /online reporting availability</w:t>
            </w:r>
            <w:r w:rsidR="00063959">
              <w:rPr>
                <w:color w:val="2F5496" w:themeColor="accent1" w:themeShade="BF"/>
              </w:rPr>
              <w:t>.</w:t>
            </w:r>
          </w:p>
          <w:p w14:paraId="29B7D77F" w14:textId="77777777" w:rsidR="00E52A93" w:rsidRPr="000776BC" w:rsidRDefault="00E52A93" w:rsidP="000A7989">
            <w:pPr>
              <w:rPr>
                <w:rFonts w:cs="Calibri"/>
                <w:color w:val="2F5496" w:themeColor="accent1" w:themeShade="BF"/>
              </w:rPr>
            </w:pPr>
          </w:p>
        </w:tc>
        <w:tc>
          <w:tcPr>
            <w:tcW w:w="1275" w:type="dxa"/>
            <w:shd w:val="clear" w:color="auto" w:fill="F2F2F2" w:themeFill="background1" w:themeFillShade="F2"/>
          </w:tcPr>
          <w:p w14:paraId="0CD2E441"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10%</w:t>
            </w:r>
          </w:p>
          <w:p w14:paraId="118B3F2C"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26033F3F"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c>
          <w:tcPr>
            <w:tcW w:w="1276" w:type="dxa"/>
            <w:shd w:val="clear" w:color="auto" w:fill="F2F2F2" w:themeFill="background1" w:themeFillShade="F2"/>
          </w:tcPr>
          <w:p w14:paraId="659E1991"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100</w:t>
            </w:r>
          </w:p>
          <w:p w14:paraId="7D47CD07"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46918153"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c>
          <w:tcPr>
            <w:tcW w:w="1389" w:type="dxa"/>
            <w:shd w:val="clear" w:color="auto" w:fill="F2F2F2" w:themeFill="background1" w:themeFillShade="F2"/>
          </w:tcPr>
          <w:p w14:paraId="571B29B0"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60</w:t>
            </w:r>
          </w:p>
          <w:p w14:paraId="481B2B4A"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5558945E"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r>
      <w:tr w:rsidR="00E52A93" w:rsidRPr="000776BC" w14:paraId="3AFD47DC" w14:textId="77777777" w:rsidTr="42141386">
        <w:trPr>
          <w:cnfStyle w:val="000000100000" w:firstRow="0" w:lastRow="0" w:firstColumn="0" w:lastColumn="0" w:oddVBand="0" w:evenVBand="0" w:oddHBand="1" w:evenHBand="0" w:firstRowFirstColumn="0" w:firstRowLastColumn="0" w:lastRowFirstColumn="0" w:lastRowLastColumn="0"/>
          <w:trHeight w:val="683"/>
          <w:jc w:val="center"/>
        </w:trPr>
        <w:tc>
          <w:tcPr>
            <w:tcW w:w="988" w:type="dxa"/>
            <w:shd w:val="clear" w:color="auto" w:fill="F2F2F2" w:themeFill="background1" w:themeFillShade="F2"/>
          </w:tcPr>
          <w:p w14:paraId="478D9F59" w14:textId="77777777" w:rsidR="00E52A93" w:rsidRPr="000776BC" w:rsidRDefault="00E52A93" w:rsidP="000A7989">
            <w:pPr>
              <w:spacing w:after="120" w:line="276" w:lineRule="auto"/>
              <w:ind w:right="-20"/>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D</w:t>
            </w:r>
          </w:p>
        </w:tc>
        <w:tc>
          <w:tcPr>
            <w:tcW w:w="4536" w:type="dxa"/>
            <w:shd w:val="clear" w:color="auto" w:fill="F2F2F2" w:themeFill="background1" w:themeFillShade="F2"/>
          </w:tcPr>
          <w:p w14:paraId="1B67137A" w14:textId="30EF1D78" w:rsidR="00E52A93" w:rsidRPr="007C7ABD" w:rsidRDefault="00E52A93" w:rsidP="007C7ABD">
            <w:pPr>
              <w:spacing w:after="120"/>
              <w:rPr>
                <w:rFonts w:asciiTheme="minorHAnsi" w:hAnsiTheme="minorHAnsi" w:cstheme="minorBidi"/>
                <w:b/>
                <w:bCs/>
                <w:color w:val="2F5496" w:themeColor="accent1" w:themeShade="BF"/>
                <w:u w:val="single"/>
              </w:rPr>
            </w:pPr>
            <w:r w:rsidRPr="49595F8C">
              <w:rPr>
                <w:rFonts w:asciiTheme="minorHAnsi" w:hAnsiTheme="minorHAnsi" w:cstheme="minorBidi"/>
                <w:b/>
                <w:bCs/>
                <w:color w:val="2F5496" w:themeColor="accent1" w:themeShade="BF"/>
                <w:u w:val="single"/>
              </w:rPr>
              <w:t>Environmental And Sustainability</w:t>
            </w:r>
          </w:p>
          <w:p w14:paraId="5C62EAE3" w14:textId="574708EC" w:rsidR="00E52A93" w:rsidRDefault="00E52A93">
            <w:pPr>
              <w:pStyle w:val="ListParagraph"/>
              <w:numPr>
                <w:ilvl w:val="0"/>
                <w:numId w:val="24"/>
              </w:numPr>
              <w:contextualSpacing/>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Mitigation of Environmental Impact strategies</w:t>
            </w:r>
            <w:r w:rsidR="00063959">
              <w:rPr>
                <w:rFonts w:asciiTheme="minorHAnsi" w:hAnsiTheme="minorHAnsi" w:cstheme="minorBidi"/>
                <w:color w:val="2F5496" w:themeColor="accent1" w:themeShade="BF"/>
                <w:lang w:val="en-IE"/>
              </w:rPr>
              <w:t>.</w:t>
            </w:r>
          </w:p>
          <w:p w14:paraId="59D9EFD0" w14:textId="5B2E178E" w:rsidR="00E52A93" w:rsidRPr="000776BC" w:rsidRDefault="00E52A93">
            <w:pPr>
              <w:pStyle w:val="ListParagraph"/>
              <w:numPr>
                <w:ilvl w:val="0"/>
                <w:numId w:val="24"/>
              </w:numPr>
              <w:rPr>
                <w:rFonts w:asciiTheme="minorHAnsi" w:hAnsiTheme="minorHAnsi" w:cstheme="minorBidi"/>
                <w:color w:val="2F5496" w:themeColor="accent1" w:themeShade="BF"/>
                <w:lang w:val="en-IE"/>
              </w:rPr>
            </w:pPr>
            <w:r w:rsidRPr="49595F8C">
              <w:rPr>
                <w:rFonts w:asciiTheme="minorHAnsi" w:hAnsiTheme="minorHAnsi" w:cstheme="minorBidi"/>
                <w:color w:val="2F5496" w:themeColor="accent1" w:themeShade="BF"/>
                <w:lang w:val="en-IE"/>
              </w:rPr>
              <w:t>Initiatives to reduce environmental impact of business operations</w:t>
            </w:r>
            <w:r w:rsidR="00063959">
              <w:rPr>
                <w:rFonts w:asciiTheme="minorHAnsi" w:hAnsiTheme="minorHAnsi" w:cstheme="minorBidi"/>
                <w:color w:val="2F5496" w:themeColor="accent1" w:themeShade="BF"/>
                <w:lang w:val="en-IE"/>
              </w:rPr>
              <w:t>.</w:t>
            </w:r>
          </w:p>
        </w:tc>
        <w:tc>
          <w:tcPr>
            <w:tcW w:w="1275" w:type="dxa"/>
            <w:shd w:val="clear" w:color="auto" w:fill="F2F2F2" w:themeFill="background1" w:themeFillShade="F2"/>
          </w:tcPr>
          <w:p w14:paraId="18D1E73D"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10%</w:t>
            </w:r>
          </w:p>
          <w:p w14:paraId="47A0DF7C"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01AA671A"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c>
          <w:tcPr>
            <w:tcW w:w="1276" w:type="dxa"/>
            <w:shd w:val="clear" w:color="auto" w:fill="F2F2F2" w:themeFill="background1" w:themeFillShade="F2"/>
          </w:tcPr>
          <w:p w14:paraId="0141F5C4"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000776BC">
              <w:rPr>
                <w:rFonts w:asciiTheme="minorHAnsi" w:hAnsiTheme="minorHAnsi" w:cstheme="minorBidi"/>
                <w:b/>
                <w:bCs/>
                <w:color w:val="2F5496" w:themeColor="accent1" w:themeShade="BF"/>
                <w:u w:val="single"/>
                <w:lang w:eastAsia="en-IE"/>
              </w:rPr>
              <w:t>100</w:t>
            </w:r>
          </w:p>
          <w:p w14:paraId="5A7DFEDA"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2EA6C6D5"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c>
          <w:tcPr>
            <w:tcW w:w="1389" w:type="dxa"/>
            <w:shd w:val="clear" w:color="auto" w:fill="F2F2F2" w:themeFill="background1" w:themeFillShade="F2"/>
          </w:tcPr>
          <w:p w14:paraId="4F26B7B7" w14:textId="77777777" w:rsidR="00E52A93" w:rsidRPr="000776BC" w:rsidRDefault="00E52A93" w:rsidP="000A7989">
            <w:pPr>
              <w:spacing w:line="276" w:lineRule="auto"/>
              <w:jc w:val="center"/>
              <w:rPr>
                <w:rFonts w:asciiTheme="minorHAnsi" w:hAnsiTheme="minorHAnsi" w:cstheme="minorBidi"/>
                <w:b/>
                <w:bCs/>
                <w:color w:val="2F5496" w:themeColor="accent1" w:themeShade="BF"/>
                <w:u w:val="single"/>
                <w:lang w:eastAsia="en-IE"/>
              </w:rPr>
            </w:pPr>
            <w:r w:rsidRPr="49595F8C">
              <w:rPr>
                <w:rFonts w:asciiTheme="minorHAnsi" w:hAnsiTheme="minorHAnsi" w:cstheme="minorBidi"/>
                <w:b/>
                <w:bCs/>
                <w:color w:val="2F5496" w:themeColor="accent1" w:themeShade="BF"/>
                <w:u w:val="single"/>
                <w:lang w:eastAsia="en-IE"/>
              </w:rPr>
              <w:t>60</w:t>
            </w:r>
          </w:p>
          <w:p w14:paraId="1B62B542" w14:textId="77777777" w:rsidR="00E52A93" w:rsidRDefault="00E52A93" w:rsidP="000A7989">
            <w:pPr>
              <w:spacing w:line="276" w:lineRule="auto"/>
              <w:jc w:val="center"/>
              <w:rPr>
                <w:rFonts w:asciiTheme="minorHAnsi" w:hAnsiTheme="minorHAnsi" w:cstheme="minorBidi"/>
                <w:b/>
                <w:bCs/>
                <w:color w:val="2F5496" w:themeColor="accent1" w:themeShade="BF"/>
                <w:u w:val="single"/>
                <w:lang w:eastAsia="en-IE"/>
              </w:rPr>
            </w:pPr>
          </w:p>
          <w:p w14:paraId="34D06D49" w14:textId="77777777" w:rsidR="00E52A93" w:rsidRPr="000776BC" w:rsidRDefault="00E52A93" w:rsidP="000A7989">
            <w:pPr>
              <w:spacing w:line="276" w:lineRule="auto"/>
              <w:jc w:val="center"/>
              <w:rPr>
                <w:rFonts w:asciiTheme="minorHAnsi" w:hAnsiTheme="minorHAnsi" w:cstheme="minorBidi"/>
                <w:color w:val="2F5496" w:themeColor="accent1" w:themeShade="BF"/>
                <w:lang w:eastAsia="en-IE"/>
              </w:rPr>
            </w:pPr>
          </w:p>
        </w:tc>
      </w:tr>
      <w:tr w:rsidR="00E52A93" w:rsidRPr="000776BC" w14:paraId="0350DB60" w14:textId="77777777" w:rsidTr="42141386">
        <w:trPr>
          <w:trHeight w:val="944"/>
          <w:jc w:val="center"/>
        </w:trPr>
        <w:tc>
          <w:tcPr>
            <w:tcW w:w="988" w:type="dxa"/>
            <w:shd w:val="clear" w:color="auto" w:fill="F2F2F2" w:themeFill="background1" w:themeFillShade="F2"/>
          </w:tcPr>
          <w:p w14:paraId="21BAA18F" w14:textId="77777777" w:rsidR="00E52A93" w:rsidRPr="000776BC" w:rsidRDefault="00E52A93" w:rsidP="000A7989">
            <w:pPr>
              <w:spacing w:after="120" w:line="276" w:lineRule="auto"/>
              <w:ind w:right="-20"/>
              <w:rPr>
                <w:rFonts w:asciiTheme="minorHAnsi" w:hAnsiTheme="minorHAnsi" w:cstheme="minorBidi"/>
                <w:b/>
                <w:bCs/>
                <w:color w:val="2F5496" w:themeColor="accent1" w:themeShade="BF"/>
                <w:lang w:eastAsia="en-IE"/>
              </w:rPr>
            </w:pPr>
            <w:r w:rsidRPr="000776BC">
              <w:rPr>
                <w:rFonts w:asciiTheme="minorHAnsi" w:hAnsiTheme="minorHAnsi" w:cstheme="minorBidi"/>
                <w:b/>
                <w:bCs/>
                <w:color w:val="2F5496" w:themeColor="accent1" w:themeShade="BF"/>
                <w:lang w:eastAsia="en-IE"/>
              </w:rPr>
              <w:t>E</w:t>
            </w:r>
          </w:p>
        </w:tc>
        <w:tc>
          <w:tcPr>
            <w:tcW w:w="4536" w:type="dxa"/>
            <w:shd w:val="clear" w:color="auto" w:fill="F2F2F2" w:themeFill="background1" w:themeFillShade="F2"/>
          </w:tcPr>
          <w:p w14:paraId="0FD4AE3D" w14:textId="77777777" w:rsidR="00E52A93" w:rsidRPr="000776BC" w:rsidRDefault="00E52A93" w:rsidP="000A7989">
            <w:pPr>
              <w:spacing w:after="120" w:line="276" w:lineRule="auto"/>
              <w:ind w:left="43" w:right="-20"/>
              <w:rPr>
                <w:rFonts w:asciiTheme="minorHAnsi" w:eastAsia="Calibri" w:hAnsiTheme="minorHAnsi" w:cstheme="minorHAnsi"/>
                <w:b/>
                <w:bCs/>
                <w:color w:val="2F5496" w:themeColor="accent1" w:themeShade="BF"/>
                <w:u w:val="single"/>
              </w:rPr>
            </w:pPr>
            <w:r w:rsidRPr="000776BC">
              <w:rPr>
                <w:rFonts w:asciiTheme="minorHAnsi" w:eastAsia="Calibri" w:hAnsiTheme="minorHAnsi" w:cstheme="minorHAnsi"/>
                <w:b/>
                <w:bCs/>
                <w:color w:val="2F5496" w:themeColor="accent1" w:themeShade="BF"/>
                <w:u w:val="single"/>
              </w:rPr>
              <w:t xml:space="preserve">Ultimate Cost </w:t>
            </w:r>
          </w:p>
          <w:p w14:paraId="6D2D11FB" w14:textId="77777777" w:rsidR="00E52A93" w:rsidRPr="000776BC" w:rsidRDefault="00E52A93">
            <w:pPr>
              <w:pStyle w:val="ListParagraph"/>
              <w:numPr>
                <w:ilvl w:val="0"/>
                <w:numId w:val="6"/>
              </w:numPr>
              <w:pBdr>
                <w:top w:val="none" w:sz="0" w:space="0" w:color="auto"/>
                <w:left w:val="none" w:sz="0" w:space="0" w:color="auto"/>
                <w:bottom w:val="none" w:sz="0" w:space="0" w:color="auto"/>
                <w:right w:val="none" w:sz="0" w:space="0" w:color="auto"/>
                <w:between w:val="none" w:sz="0" w:space="0" w:color="auto"/>
                <w:bar w:val="none" w:sz="0" w:color="auto"/>
              </w:pBdr>
              <w:spacing w:after="0" w:line="240" w:lineRule="auto"/>
              <w:jc w:val="both"/>
              <w:rPr>
                <w:rFonts w:asciiTheme="minorHAnsi" w:hAnsiTheme="minorHAnsi" w:cstheme="minorHAnsi"/>
                <w:color w:val="2F5496" w:themeColor="accent1" w:themeShade="BF"/>
                <w:lang w:val="en-IE"/>
              </w:rPr>
            </w:pPr>
            <w:r w:rsidRPr="000776BC">
              <w:rPr>
                <w:rFonts w:asciiTheme="minorHAnsi" w:hAnsiTheme="minorHAnsi" w:cstheme="minorHAnsi"/>
                <w:color w:val="2F5496" w:themeColor="accent1" w:themeShade="BF"/>
                <w:lang w:val="en-IE"/>
              </w:rPr>
              <w:t xml:space="preserve">As per Appendix 2 Pricing Schedule </w:t>
            </w:r>
          </w:p>
          <w:p w14:paraId="7517B062" w14:textId="77777777" w:rsidR="00E52A93" w:rsidRPr="000776BC" w:rsidRDefault="00E52A93" w:rsidP="000A7989">
            <w:pPr>
              <w:spacing w:after="120" w:line="276" w:lineRule="auto"/>
              <w:contextualSpacing/>
              <w:rPr>
                <w:rFonts w:asciiTheme="minorHAnsi" w:eastAsia="Calibri" w:hAnsiTheme="minorHAnsi" w:cstheme="minorHAnsi"/>
                <w:lang w:eastAsia="en-IE"/>
              </w:rPr>
            </w:pPr>
          </w:p>
        </w:tc>
        <w:tc>
          <w:tcPr>
            <w:tcW w:w="1275" w:type="dxa"/>
            <w:shd w:val="clear" w:color="auto" w:fill="F2F2F2" w:themeFill="background1" w:themeFillShade="F2"/>
            <w:vAlign w:val="center"/>
          </w:tcPr>
          <w:p w14:paraId="28D69684" w14:textId="77777777" w:rsidR="00E52A93" w:rsidRPr="000776BC" w:rsidRDefault="00E52A93" w:rsidP="000A7989">
            <w:pPr>
              <w:spacing w:after="120" w:line="276" w:lineRule="auto"/>
              <w:jc w:val="center"/>
              <w:rPr>
                <w:rFonts w:asciiTheme="minorHAnsi" w:eastAsia="Calibri" w:hAnsiTheme="minorHAnsi" w:cstheme="minorBidi"/>
                <w:b/>
                <w:bCs/>
                <w:color w:val="2F5496" w:themeColor="accent1" w:themeShade="BF"/>
                <w:u w:val="single"/>
              </w:rPr>
            </w:pPr>
            <w:r w:rsidRPr="000776BC">
              <w:rPr>
                <w:rFonts w:asciiTheme="minorHAnsi" w:eastAsia="Calibri" w:hAnsiTheme="minorHAnsi" w:cstheme="minorBidi"/>
                <w:b/>
                <w:bCs/>
                <w:color w:val="2F5496" w:themeColor="accent1" w:themeShade="BF"/>
                <w:u w:val="single"/>
              </w:rPr>
              <w:t>40%</w:t>
            </w:r>
          </w:p>
        </w:tc>
        <w:tc>
          <w:tcPr>
            <w:tcW w:w="1276" w:type="dxa"/>
            <w:shd w:val="clear" w:color="auto" w:fill="F2F2F2" w:themeFill="background1" w:themeFillShade="F2"/>
            <w:vAlign w:val="center"/>
          </w:tcPr>
          <w:p w14:paraId="4B59039E" w14:textId="77777777" w:rsidR="00E52A93" w:rsidRPr="000776BC" w:rsidRDefault="00E52A93" w:rsidP="000A7989">
            <w:pPr>
              <w:spacing w:after="120" w:line="276" w:lineRule="auto"/>
              <w:jc w:val="center"/>
              <w:rPr>
                <w:rFonts w:asciiTheme="minorHAnsi" w:eastAsia="Calibri" w:hAnsiTheme="minorHAnsi" w:cstheme="minorHAnsi"/>
                <w:b/>
                <w:bCs/>
                <w:u w:val="single"/>
              </w:rPr>
            </w:pPr>
            <w:r w:rsidRPr="000776BC">
              <w:rPr>
                <w:rFonts w:asciiTheme="minorHAnsi" w:eastAsia="Calibri" w:hAnsiTheme="minorHAnsi" w:cstheme="minorHAnsi"/>
                <w:b/>
                <w:bCs/>
                <w:color w:val="2F5496" w:themeColor="accent1" w:themeShade="BF"/>
                <w:u w:val="single"/>
              </w:rPr>
              <w:t xml:space="preserve">400 </w:t>
            </w:r>
          </w:p>
        </w:tc>
        <w:tc>
          <w:tcPr>
            <w:tcW w:w="1389" w:type="dxa"/>
            <w:shd w:val="clear" w:color="auto" w:fill="F2F2F2" w:themeFill="background1" w:themeFillShade="F2"/>
            <w:vAlign w:val="center"/>
          </w:tcPr>
          <w:p w14:paraId="30ECB10C" w14:textId="77777777" w:rsidR="00E52A93" w:rsidRPr="000776BC" w:rsidRDefault="00E52A93" w:rsidP="000A7989">
            <w:pPr>
              <w:spacing w:after="120" w:line="276" w:lineRule="auto"/>
              <w:jc w:val="center"/>
              <w:rPr>
                <w:rFonts w:asciiTheme="minorHAnsi" w:eastAsia="Calibri" w:hAnsiTheme="minorHAnsi" w:cstheme="minorHAnsi"/>
                <w:b/>
                <w:bCs/>
              </w:rPr>
            </w:pPr>
            <w:r w:rsidRPr="000776BC">
              <w:rPr>
                <w:rFonts w:asciiTheme="minorHAnsi" w:eastAsia="Calibri" w:hAnsiTheme="minorHAnsi" w:cstheme="minorHAnsi"/>
                <w:b/>
                <w:bCs/>
                <w:color w:val="2F5496" w:themeColor="accent1" w:themeShade="BF"/>
              </w:rPr>
              <w:t>N/A</w:t>
            </w:r>
          </w:p>
        </w:tc>
      </w:tr>
      <w:tr w:rsidR="00E52A93" w:rsidRPr="000776BC" w14:paraId="70FA6F67" w14:textId="77777777" w:rsidTr="42141386">
        <w:trPr>
          <w:cnfStyle w:val="000000100000" w:firstRow="0" w:lastRow="0" w:firstColumn="0" w:lastColumn="0" w:oddVBand="0" w:evenVBand="0" w:oddHBand="1" w:evenHBand="0" w:firstRowFirstColumn="0" w:firstRowLastColumn="0" w:lastRowFirstColumn="0" w:lastRowLastColumn="0"/>
          <w:trHeight w:val="541"/>
          <w:jc w:val="center"/>
        </w:trPr>
        <w:tc>
          <w:tcPr>
            <w:tcW w:w="5524" w:type="dxa"/>
            <w:gridSpan w:val="2"/>
            <w:shd w:val="clear" w:color="auto" w:fill="D9D9D9" w:themeFill="background1" w:themeFillShade="D9"/>
          </w:tcPr>
          <w:p w14:paraId="4FFCA653" w14:textId="77777777" w:rsidR="00E52A93" w:rsidRPr="000776BC" w:rsidRDefault="00E52A93" w:rsidP="000A7989">
            <w:pPr>
              <w:spacing w:after="120" w:line="276" w:lineRule="auto"/>
              <w:ind w:left="43" w:right="-20"/>
              <w:jc w:val="center"/>
              <w:rPr>
                <w:rFonts w:asciiTheme="minorHAnsi" w:eastAsia="Calibri" w:hAnsiTheme="minorHAnsi" w:cstheme="minorHAnsi"/>
              </w:rPr>
            </w:pPr>
            <w:r w:rsidRPr="000776BC">
              <w:rPr>
                <w:rFonts w:asciiTheme="minorHAnsi" w:eastAsia="Calibri" w:hAnsiTheme="minorHAnsi" w:cstheme="minorHAnsi"/>
                <w:b/>
                <w:bCs/>
                <w:color w:val="2F5496" w:themeColor="accent1" w:themeShade="BF"/>
              </w:rPr>
              <w:t>Total Maximum Score Available</w:t>
            </w:r>
          </w:p>
        </w:tc>
        <w:tc>
          <w:tcPr>
            <w:tcW w:w="1275" w:type="dxa"/>
            <w:shd w:val="clear" w:color="auto" w:fill="D9D9D9" w:themeFill="background1" w:themeFillShade="D9"/>
          </w:tcPr>
          <w:p w14:paraId="2A859DB1" w14:textId="77777777" w:rsidR="00E52A93" w:rsidRPr="000776BC" w:rsidRDefault="00E52A93" w:rsidP="000A7989">
            <w:pPr>
              <w:spacing w:after="120" w:line="276" w:lineRule="auto"/>
              <w:ind w:left="43"/>
              <w:jc w:val="center"/>
              <w:rPr>
                <w:rFonts w:asciiTheme="minorHAnsi" w:eastAsia="Calibri" w:hAnsiTheme="minorHAnsi" w:cstheme="minorHAnsi"/>
              </w:rPr>
            </w:pPr>
            <w:r w:rsidRPr="000776BC">
              <w:rPr>
                <w:rFonts w:asciiTheme="minorHAnsi" w:eastAsia="Calibri" w:hAnsiTheme="minorHAnsi" w:cstheme="minorHAnsi"/>
                <w:b/>
                <w:bCs/>
                <w:color w:val="2F5496" w:themeColor="accent1" w:themeShade="BF"/>
              </w:rPr>
              <w:t>100%</w:t>
            </w:r>
          </w:p>
        </w:tc>
        <w:tc>
          <w:tcPr>
            <w:tcW w:w="1276" w:type="dxa"/>
            <w:shd w:val="clear" w:color="auto" w:fill="D9D9D9" w:themeFill="background1" w:themeFillShade="D9"/>
          </w:tcPr>
          <w:p w14:paraId="62FF4A1E" w14:textId="77777777" w:rsidR="00E52A93" w:rsidRPr="000776BC" w:rsidRDefault="00E52A93" w:rsidP="000A7989">
            <w:pPr>
              <w:spacing w:after="120" w:line="276" w:lineRule="auto"/>
              <w:ind w:left="43"/>
              <w:jc w:val="center"/>
              <w:rPr>
                <w:rFonts w:asciiTheme="minorHAnsi" w:eastAsia="Calibri" w:hAnsiTheme="minorHAnsi" w:cstheme="minorHAnsi"/>
                <w:b/>
                <w:bCs/>
              </w:rPr>
            </w:pPr>
            <w:r w:rsidRPr="000776BC">
              <w:rPr>
                <w:rFonts w:asciiTheme="minorHAnsi" w:eastAsia="Calibri" w:hAnsiTheme="minorHAnsi" w:cstheme="minorHAnsi"/>
                <w:b/>
                <w:bCs/>
                <w:color w:val="2F5496" w:themeColor="accent1" w:themeShade="BF"/>
              </w:rPr>
              <w:t>1,000</w:t>
            </w:r>
          </w:p>
        </w:tc>
        <w:tc>
          <w:tcPr>
            <w:tcW w:w="1389" w:type="dxa"/>
            <w:shd w:val="clear" w:color="auto" w:fill="D9D9D9" w:themeFill="background1" w:themeFillShade="D9"/>
          </w:tcPr>
          <w:p w14:paraId="76CB514A" w14:textId="77777777" w:rsidR="00E52A93" w:rsidRPr="000776BC" w:rsidRDefault="00E52A93" w:rsidP="000A7989">
            <w:pPr>
              <w:spacing w:after="120" w:line="276" w:lineRule="auto"/>
              <w:ind w:left="43"/>
              <w:jc w:val="center"/>
              <w:rPr>
                <w:rFonts w:asciiTheme="minorHAnsi" w:eastAsia="Calibri" w:hAnsiTheme="minorHAnsi" w:cstheme="minorHAnsi"/>
                <w:b/>
                <w:bCs/>
              </w:rPr>
            </w:pPr>
          </w:p>
        </w:tc>
      </w:tr>
    </w:tbl>
    <w:p w14:paraId="1472EA87" w14:textId="77777777" w:rsidR="00E52A93" w:rsidRPr="00E52A93" w:rsidRDefault="00E52A93" w:rsidP="00E52A93"/>
    <w:p w14:paraId="37B56B55" w14:textId="77777777" w:rsidR="0062238B" w:rsidRPr="00566483" w:rsidRDefault="0062238B" w:rsidP="0062238B"/>
    <w:p w14:paraId="32578084" w14:textId="23B2D013" w:rsidR="006B15A4" w:rsidRPr="00566483" w:rsidRDefault="006B15A4" w:rsidP="00773A03">
      <w:pPr>
        <w:pStyle w:val="NormalWeb"/>
        <w:spacing w:after="420" w:line="276" w:lineRule="auto"/>
        <w:jc w:val="both"/>
        <w:rPr>
          <w:rFonts w:asciiTheme="minorHAnsi" w:eastAsia="Calibri" w:hAnsiTheme="minorHAnsi" w:cstheme="minorHAnsi"/>
          <w:sz w:val="22"/>
          <w:szCs w:val="22"/>
          <w:lang w:val="en-IE"/>
        </w:rPr>
      </w:pPr>
      <w:r w:rsidRPr="00566483">
        <w:rPr>
          <w:rFonts w:asciiTheme="minorHAnsi" w:eastAsia="Calibri" w:hAnsiTheme="minorHAnsi" w:cstheme="minorHAnsi"/>
          <w:sz w:val="22"/>
          <w:szCs w:val="22"/>
          <w:lang w:val="en-IE"/>
        </w:rPr>
        <w:t xml:space="preserve">Tenderers </w:t>
      </w:r>
      <w:r w:rsidR="00B37FA8" w:rsidRPr="00566483">
        <w:rPr>
          <w:rFonts w:asciiTheme="minorHAnsi" w:eastAsia="Calibri" w:hAnsiTheme="minorHAnsi" w:cstheme="minorHAnsi"/>
          <w:b/>
          <w:bCs/>
          <w:sz w:val="22"/>
          <w:szCs w:val="22"/>
          <w:lang w:val="en-IE"/>
        </w:rPr>
        <w:t>MUST</w:t>
      </w:r>
      <w:r w:rsidRPr="00566483">
        <w:rPr>
          <w:rFonts w:asciiTheme="minorHAnsi" w:eastAsia="Calibri" w:hAnsiTheme="minorHAnsi" w:cstheme="minorHAnsi"/>
          <w:sz w:val="22"/>
          <w:szCs w:val="22"/>
          <w:lang w:val="en-IE"/>
        </w:rPr>
        <w:t xml:space="preserve"> achieve a minimum of 60% on all tender award criteria above, excluding Ultimate Cost, in order to avoid elimination from the competition. Only tenderers who have achieved the 60% will be evaluated against Ultimate Cost.  Please note responses to individual questions will NOT be scored separately, but collectively they will provide a basis for assessing the merits of the tenderer’s overall response to each award criterion and sub-criterion.</w:t>
      </w:r>
    </w:p>
    <w:p w14:paraId="6CA0EB9E" w14:textId="7B05DACA" w:rsidR="006B15A4" w:rsidRPr="00566483" w:rsidRDefault="006B15A4" w:rsidP="00773A03">
      <w:pPr>
        <w:pStyle w:val="NormalWeb"/>
        <w:spacing w:after="420" w:line="276" w:lineRule="auto"/>
        <w:jc w:val="both"/>
        <w:rPr>
          <w:rFonts w:asciiTheme="minorHAnsi" w:eastAsia="Calibri" w:hAnsiTheme="minorHAnsi" w:cstheme="minorHAnsi"/>
          <w:sz w:val="22"/>
          <w:szCs w:val="22"/>
          <w:lang w:val="en-IE"/>
        </w:rPr>
      </w:pPr>
      <w:r w:rsidRPr="00566483">
        <w:rPr>
          <w:rFonts w:asciiTheme="minorHAnsi" w:eastAsia="Calibri" w:hAnsiTheme="minorHAnsi" w:cstheme="minorHAnsi"/>
          <w:sz w:val="22"/>
          <w:szCs w:val="22"/>
          <w:lang w:val="en-IE"/>
        </w:rPr>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01C38255" w14:textId="77777777" w:rsidR="002B7FA7" w:rsidRPr="00566483" w:rsidRDefault="002B7FA7" w:rsidP="00975D70">
      <w:pPr>
        <w:spacing w:line="276" w:lineRule="auto"/>
        <w:rPr>
          <w:rFonts w:asciiTheme="minorHAnsi" w:eastAsia="Calibri" w:hAnsiTheme="minorHAnsi" w:cstheme="minorHAnsi"/>
          <w:b/>
          <w:bCs/>
          <w:i/>
          <w:iCs/>
        </w:rPr>
      </w:pPr>
      <w:r w:rsidRPr="00566483">
        <w:rPr>
          <w:rFonts w:asciiTheme="minorHAnsi" w:eastAsia="Calibri" w:hAnsiTheme="minorHAnsi" w:cstheme="minorHAnsi"/>
          <w:b/>
          <w:bCs/>
          <w:i/>
          <w:iCs/>
        </w:rPr>
        <w:t xml:space="preserve">Suppliers please note: </w:t>
      </w:r>
    </w:p>
    <w:p w14:paraId="446BAF26" w14:textId="77777777" w:rsidR="002B7FA7" w:rsidRPr="00566483" w:rsidRDefault="002B7FA7" w:rsidP="00975D70">
      <w:pPr>
        <w:spacing w:line="276" w:lineRule="auto"/>
        <w:rPr>
          <w:rFonts w:asciiTheme="minorHAnsi" w:eastAsia="Calibri" w:hAnsiTheme="minorHAnsi" w:cstheme="minorHAnsi"/>
          <w:b/>
          <w:bCs/>
          <w:i/>
          <w:iCs/>
        </w:rPr>
      </w:pPr>
    </w:p>
    <w:p w14:paraId="7BEC119A" w14:textId="77777777" w:rsidR="00030657" w:rsidRPr="00566483" w:rsidRDefault="00030657">
      <w:pPr>
        <w:pStyle w:val="ListParagraph"/>
        <w:numPr>
          <w:ilvl w:val="0"/>
          <w:numId w:val="14"/>
        </w:numPr>
        <w:spacing w:after="0"/>
        <w:rPr>
          <w:rFonts w:asciiTheme="minorHAnsi" w:hAnsiTheme="minorHAnsi" w:cstheme="minorHAnsi"/>
          <w:lang w:val="en-IE"/>
        </w:rPr>
      </w:pPr>
      <w:bookmarkStart w:id="39" w:name="_Hlk146207616"/>
      <w:r w:rsidRPr="00566483">
        <w:rPr>
          <w:rFonts w:asciiTheme="minorHAnsi" w:hAnsiTheme="minorHAnsi" w:cstheme="minorHAnsi"/>
          <w:lang w:val="en-IE"/>
        </w:rPr>
        <w:t>This specification document is designed to assist the contracting authority in its evaluation of your tender and to enable suppliers to provide structured responses to key deliverables. It is structured to reflect the award criteria as set out in the RFT.</w:t>
      </w:r>
    </w:p>
    <w:p w14:paraId="2A6C3769" w14:textId="77777777" w:rsidR="00030657" w:rsidRPr="00566483" w:rsidRDefault="00030657" w:rsidP="00030657">
      <w:pPr>
        <w:pStyle w:val="ListParagraph"/>
        <w:spacing w:after="0"/>
        <w:ind w:left="469"/>
        <w:rPr>
          <w:rFonts w:asciiTheme="minorHAnsi" w:hAnsiTheme="minorHAnsi" w:cstheme="minorHAnsi"/>
          <w:lang w:val="en-IE"/>
        </w:rPr>
      </w:pPr>
    </w:p>
    <w:p w14:paraId="1496715E" w14:textId="77777777" w:rsidR="00030657" w:rsidRPr="00566483" w:rsidRDefault="00030657">
      <w:pPr>
        <w:pStyle w:val="ListParagraph"/>
        <w:numPr>
          <w:ilvl w:val="0"/>
          <w:numId w:val="14"/>
        </w:numPr>
        <w:pBdr>
          <w:top w:val="none" w:sz="0" w:space="0" w:color="auto"/>
          <w:left w:val="none" w:sz="0" w:space="0" w:color="auto"/>
          <w:bottom w:val="none" w:sz="0" w:space="0" w:color="auto"/>
          <w:right w:val="none" w:sz="0" w:space="0" w:color="auto"/>
          <w:between w:val="none" w:sz="0" w:space="0" w:color="auto"/>
          <w:bar w:val="none" w:sz="0" w:color="auto"/>
        </w:pBdr>
        <w:spacing w:after="0"/>
        <w:contextualSpacing/>
        <w:rPr>
          <w:rFonts w:asciiTheme="minorHAnsi" w:hAnsiTheme="minorHAnsi" w:cstheme="minorHAnsi"/>
          <w:lang w:val="en-IE"/>
        </w:rPr>
      </w:pPr>
      <w:r w:rsidRPr="00566483">
        <w:rPr>
          <w:rFonts w:asciiTheme="minorHAnsi" w:hAnsiTheme="minorHAnsi" w:cstheme="minorHAnsi"/>
          <w:lang w:val="en-IE"/>
        </w:rPr>
        <w:t>Please note responses to individual questions will NOT be scored separately but collectively they will provide a basis for assessing the merits of the tenderer’s overall response to each award criterion and sub-criterion.</w:t>
      </w:r>
    </w:p>
    <w:p w14:paraId="2528C602" w14:textId="77777777" w:rsidR="00983919" w:rsidRPr="00566483" w:rsidRDefault="00983919" w:rsidP="00983919">
      <w:pPr>
        <w:pBdr>
          <w:top w:val="none" w:sz="0" w:space="0" w:color="auto"/>
          <w:left w:val="none" w:sz="0" w:space="0" w:color="auto"/>
          <w:bottom w:val="none" w:sz="0" w:space="0" w:color="auto"/>
          <w:right w:val="none" w:sz="0" w:space="0" w:color="auto"/>
          <w:between w:val="none" w:sz="0" w:space="0" w:color="auto"/>
          <w:bar w:val="none" w:sz="0" w:color="auto"/>
        </w:pBdr>
        <w:contextualSpacing/>
        <w:rPr>
          <w:rFonts w:asciiTheme="minorHAnsi" w:hAnsiTheme="minorHAnsi" w:cstheme="minorHAnsi"/>
          <w:u w:color="000000"/>
        </w:rPr>
      </w:pPr>
    </w:p>
    <w:p w14:paraId="6A87DBCB" w14:textId="77777777" w:rsidR="00030657" w:rsidRPr="00566483" w:rsidRDefault="00030657">
      <w:pPr>
        <w:pStyle w:val="ListParagraph"/>
        <w:numPr>
          <w:ilvl w:val="0"/>
          <w:numId w:val="14"/>
        </w:numPr>
        <w:pBdr>
          <w:top w:val="none" w:sz="0" w:space="0" w:color="auto"/>
          <w:left w:val="none" w:sz="0" w:space="0" w:color="auto"/>
          <w:bottom w:val="none" w:sz="0" w:space="0" w:color="auto"/>
          <w:right w:val="none" w:sz="0" w:space="0" w:color="auto"/>
          <w:between w:val="none" w:sz="0" w:space="0" w:color="auto"/>
          <w:bar w:val="none" w:sz="0" w:color="auto"/>
        </w:pBdr>
        <w:spacing w:after="0"/>
        <w:contextualSpacing/>
        <w:rPr>
          <w:rFonts w:asciiTheme="minorHAnsi" w:hAnsiTheme="minorHAnsi" w:cstheme="minorHAnsi"/>
          <w:lang w:val="en-IE"/>
        </w:rPr>
      </w:pPr>
      <w:r w:rsidRPr="00566483">
        <w:rPr>
          <w:rFonts w:asciiTheme="minorHAnsi" w:hAnsiTheme="minorHAnsi" w:cstheme="minorHAnsi"/>
          <w:lang w:val="en-IE"/>
        </w:rPr>
        <w:t xml:space="preserve">Where specifications include reference to manufacturer or brand names this is a result of difficulties in specifying the product required. In these instances, the phrase “or equivalent” is inferred. </w:t>
      </w:r>
    </w:p>
    <w:p w14:paraId="1CD51F2B" w14:textId="77777777" w:rsidR="00983919" w:rsidRPr="00566483" w:rsidRDefault="00983919" w:rsidP="00983919">
      <w:pPr>
        <w:pBdr>
          <w:top w:val="none" w:sz="0" w:space="0" w:color="auto"/>
          <w:left w:val="none" w:sz="0" w:space="0" w:color="auto"/>
          <w:bottom w:val="none" w:sz="0" w:space="0" w:color="auto"/>
          <w:right w:val="none" w:sz="0" w:space="0" w:color="auto"/>
          <w:between w:val="none" w:sz="0" w:space="0" w:color="auto"/>
          <w:bar w:val="none" w:sz="0" w:color="auto"/>
        </w:pBdr>
        <w:contextualSpacing/>
        <w:rPr>
          <w:rFonts w:asciiTheme="minorHAnsi" w:hAnsiTheme="minorHAnsi" w:cstheme="minorHAnsi"/>
          <w:u w:color="000000"/>
        </w:rPr>
      </w:pPr>
    </w:p>
    <w:p w14:paraId="557C41F6" w14:textId="7E644CC6" w:rsidR="00030657" w:rsidRPr="00566483" w:rsidRDefault="00030657">
      <w:pPr>
        <w:pStyle w:val="ListParagraph"/>
        <w:numPr>
          <w:ilvl w:val="0"/>
          <w:numId w:val="14"/>
        </w:numPr>
        <w:spacing w:after="0"/>
        <w:rPr>
          <w:lang w:val="en-IE"/>
        </w:rPr>
      </w:pPr>
      <w:r w:rsidRPr="00566483">
        <w:rPr>
          <w:rFonts w:asciiTheme="minorHAnsi" w:hAnsiTheme="minorHAnsi" w:cstheme="minorBidi"/>
          <w:lang w:val="en-IE"/>
        </w:rPr>
        <w:t>Compliance with all the standards as regards health and safety, quality assurance and analytical</w:t>
      </w:r>
      <w:r w:rsidR="009E651C" w:rsidRPr="00566483">
        <w:rPr>
          <w:rFonts w:asciiTheme="minorHAnsi" w:hAnsiTheme="minorHAnsi" w:cstheme="minorBidi"/>
          <w:lang w:val="en-IE"/>
        </w:rPr>
        <w:t xml:space="preserve"> </w:t>
      </w:r>
      <w:r w:rsidRPr="00566483">
        <w:rPr>
          <w:rFonts w:asciiTheme="minorHAnsi" w:hAnsiTheme="minorHAnsi" w:cstheme="minorBidi"/>
          <w:lang w:val="en-IE"/>
        </w:rPr>
        <w:t>protocols is expected.</w:t>
      </w:r>
    </w:p>
    <w:p w14:paraId="4BCC6FE8" w14:textId="1BBF1477" w:rsidR="74179520" w:rsidRPr="00566483" w:rsidRDefault="74179520" w:rsidP="00FA43D2">
      <w:pPr>
        <w:pStyle w:val="ListParagraph"/>
        <w:spacing w:after="0"/>
        <w:rPr>
          <w:lang w:val="en-IE"/>
        </w:rPr>
      </w:pPr>
    </w:p>
    <w:p w14:paraId="4500AD50" w14:textId="4774608F" w:rsidR="67F72925" w:rsidRPr="00566483" w:rsidRDefault="67F72925">
      <w:pPr>
        <w:pStyle w:val="ListParagraph"/>
        <w:numPr>
          <w:ilvl w:val="0"/>
          <w:numId w:val="14"/>
        </w:numPr>
        <w:spacing w:after="0"/>
        <w:rPr>
          <w:lang w:val="en-IE"/>
        </w:rPr>
      </w:pPr>
      <w:r w:rsidRPr="00566483">
        <w:rPr>
          <w:lang w:val="en-IE"/>
        </w:rPr>
        <w:t xml:space="preserve">It is acknowledged that each Tender’s product line may differ from these specifications.  As such, each seller is free to propose variances from these specifications. Alternative proposals favourable to the Contracting Authority may be suggested. It is required, however, that, whenever a variance from these specifications occurs, the proposed item must meet or exceed the specified characteristics or level of performance. </w:t>
      </w:r>
    </w:p>
    <w:p w14:paraId="2587D602" w14:textId="766AAA28" w:rsidR="74179520" w:rsidRPr="00566483" w:rsidRDefault="74179520" w:rsidP="74179520">
      <w:pPr>
        <w:pStyle w:val="ListParagraph"/>
        <w:spacing w:after="0"/>
        <w:rPr>
          <w:lang w:val="en-IE"/>
        </w:rPr>
      </w:pPr>
    </w:p>
    <w:p w14:paraId="53F30ADD" w14:textId="77777777" w:rsidR="00030657" w:rsidRPr="00566483" w:rsidRDefault="00030657">
      <w:pPr>
        <w:pStyle w:val="ListParagraph"/>
        <w:numPr>
          <w:ilvl w:val="0"/>
          <w:numId w:val="14"/>
        </w:numPr>
        <w:pBdr>
          <w:top w:val="none" w:sz="0" w:space="0" w:color="auto"/>
          <w:left w:val="none" w:sz="0" w:space="0" w:color="auto"/>
          <w:bottom w:val="none" w:sz="0" w:space="0" w:color="auto"/>
          <w:right w:val="none" w:sz="0" w:space="0" w:color="auto"/>
          <w:between w:val="none" w:sz="0" w:space="0" w:color="auto"/>
          <w:bar w:val="none" w:sz="0" w:color="auto"/>
        </w:pBdr>
        <w:spacing w:after="0"/>
        <w:contextualSpacing/>
        <w:rPr>
          <w:rFonts w:asciiTheme="minorHAnsi" w:hAnsiTheme="minorHAnsi" w:cstheme="minorHAnsi"/>
          <w:lang w:val="en-IE"/>
        </w:rPr>
      </w:pPr>
      <w:r w:rsidRPr="00566483">
        <w:rPr>
          <w:rFonts w:asciiTheme="minorHAnsi" w:hAnsiTheme="minorHAnsi" w:cstheme="minorHAnsi"/>
          <w:lang w:val="en-IE"/>
        </w:rPr>
        <w:t xml:space="preserve">Where </w:t>
      </w:r>
      <w:r w:rsidRPr="00566483">
        <w:rPr>
          <w:rFonts w:asciiTheme="minorHAnsi" w:hAnsiTheme="minorHAnsi" w:cstheme="minorHAnsi"/>
          <w:b/>
          <w:bCs/>
          <w:lang w:val="en-IE"/>
        </w:rPr>
        <w:t>abnormally low tenders</w:t>
      </w:r>
      <w:r w:rsidRPr="00566483">
        <w:rPr>
          <w:rFonts w:asciiTheme="minorHAnsi" w:hAnsiTheme="minorHAnsi" w:cstheme="minorHAnsi"/>
          <w:lang w:val="en-IE"/>
        </w:rPr>
        <w:t xml:space="preserve"> are received the Evaluation team shall require the tenderer to explain the price proposed in Appendix 2. (per Article 69 of the EU Procurement Directives 2014/24). Where the tenderer cannot provide a sufficient explanation, the contracting authority is entitled to reject the tender.</w:t>
      </w:r>
    </w:p>
    <w:p w14:paraId="14808AF3" w14:textId="77777777" w:rsidR="00983919" w:rsidRPr="00566483" w:rsidRDefault="00983919" w:rsidP="00983919">
      <w:pPr>
        <w:pBdr>
          <w:top w:val="none" w:sz="0" w:space="0" w:color="auto"/>
          <w:left w:val="none" w:sz="0" w:space="0" w:color="auto"/>
          <w:bottom w:val="none" w:sz="0" w:space="0" w:color="auto"/>
          <w:right w:val="none" w:sz="0" w:space="0" w:color="auto"/>
          <w:between w:val="none" w:sz="0" w:space="0" w:color="auto"/>
          <w:bar w:val="none" w:sz="0" w:color="auto"/>
        </w:pBdr>
        <w:contextualSpacing/>
        <w:rPr>
          <w:rFonts w:asciiTheme="minorHAnsi" w:hAnsiTheme="minorHAnsi" w:cstheme="minorHAnsi"/>
          <w:u w:color="000000"/>
        </w:rPr>
      </w:pPr>
    </w:p>
    <w:bookmarkEnd w:id="39"/>
    <w:p w14:paraId="2DF4B387" w14:textId="77777777" w:rsidR="00030657" w:rsidRPr="00566483" w:rsidRDefault="00030657">
      <w:pPr>
        <w:pStyle w:val="ListParagraph"/>
        <w:numPr>
          <w:ilvl w:val="0"/>
          <w:numId w:val="14"/>
        </w:numPr>
        <w:pBdr>
          <w:top w:val="none" w:sz="0" w:space="0" w:color="auto"/>
          <w:left w:val="none" w:sz="0" w:space="0" w:color="auto"/>
          <w:bottom w:val="none" w:sz="0" w:space="0" w:color="auto"/>
          <w:right w:val="none" w:sz="0" w:space="0" w:color="auto"/>
          <w:between w:val="none" w:sz="0" w:space="0" w:color="auto"/>
          <w:bar w:val="none" w:sz="0" w:color="auto"/>
        </w:pBdr>
        <w:spacing w:after="0"/>
        <w:contextualSpacing/>
        <w:rPr>
          <w:rFonts w:asciiTheme="minorHAnsi" w:hAnsiTheme="minorHAnsi" w:cstheme="minorHAnsi"/>
          <w:lang w:val="en-IE"/>
        </w:rPr>
      </w:pPr>
      <w:r w:rsidRPr="00566483">
        <w:rPr>
          <w:rFonts w:asciiTheme="minorHAnsi" w:hAnsiTheme="minorHAnsi" w:cstheme="minorHAnsi"/>
          <w:b/>
          <w:bCs/>
          <w:lang w:val="en-IE"/>
        </w:rPr>
        <w:t>Next Ranked Supplier</w:t>
      </w:r>
      <w:r w:rsidRPr="00566483">
        <w:rPr>
          <w:rFonts w:asciiTheme="minorHAnsi" w:hAnsiTheme="minorHAnsi" w:cstheme="minorHAnsi"/>
          <w:lang w:val="en-IE"/>
        </w:rPr>
        <w:t xml:space="preserve"> - The award of any contract is subject to the successful tenderer meeting the required specification and standards as set out in this RFT and Appendix 1. Should the required specification and standards not be met, the EPS reserves the right, in consultation with the Contracting Authority, to award any contract to the next highest-ranked Tenderer.</w:t>
      </w:r>
    </w:p>
    <w:p w14:paraId="23F7A871" w14:textId="77777777" w:rsidR="00983919" w:rsidRPr="00566483" w:rsidRDefault="00983919" w:rsidP="00983919">
      <w:pPr>
        <w:pBdr>
          <w:top w:val="none" w:sz="0" w:space="0" w:color="auto"/>
          <w:left w:val="none" w:sz="0" w:space="0" w:color="auto"/>
          <w:bottom w:val="none" w:sz="0" w:space="0" w:color="auto"/>
          <w:right w:val="none" w:sz="0" w:space="0" w:color="auto"/>
          <w:between w:val="none" w:sz="0" w:space="0" w:color="auto"/>
          <w:bar w:val="none" w:sz="0" w:color="auto"/>
        </w:pBdr>
        <w:contextualSpacing/>
        <w:rPr>
          <w:rFonts w:asciiTheme="minorHAnsi" w:hAnsiTheme="minorHAnsi" w:cstheme="minorHAnsi"/>
          <w:u w:color="000000"/>
        </w:rPr>
      </w:pPr>
    </w:p>
    <w:p w14:paraId="1F980375" w14:textId="77777777" w:rsidR="00030657" w:rsidRPr="00566483" w:rsidRDefault="00030657">
      <w:pPr>
        <w:pStyle w:val="ListParagraph"/>
        <w:numPr>
          <w:ilvl w:val="0"/>
          <w:numId w:val="14"/>
        </w:numPr>
        <w:pBdr>
          <w:top w:val="none" w:sz="0" w:space="0" w:color="auto"/>
          <w:left w:val="none" w:sz="0" w:space="0" w:color="auto"/>
          <w:bottom w:val="none" w:sz="0" w:space="0" w:color="auto"/>
          <w:right w:val="none" w:sz="0" w:space="0" w:color="auto"/>
          <w:between w:val="none" w:sz="0" w:space="0" w:color="auto"/>
          <w:bar w:val="none" w:sz="0" w:color="auto"/>
        </w:pBdr>
        <w:spacing w:after="0"/>
        <w:contextualSpacing/>
        <w:rPr>
          <w:rFonts w:asciiTheme="minorHAnsi" w:hAnsiTheme="minorHAnsi" w:cstheme="minorHAnsi"/>
          <w:lang w:val="en-IE"/>
        </w:rPr>
      </w:pPr>
      <w:r w:rsidRPr="00566483">
        <w:rPr>
          <w:rFonts w:asciiTheme="minorHAnsi" w:hAnsiTheme="minorHAnsi" w:cstheme="minorHAnsi"/>
          <w:b/>
          <w:bCs/>
          <w:lang w:val="en-IE"/>
        </w:rPr>
        <w:t>Tie Break</w:t>
      </w:r>
      <w:r w:rsidRPr="00566483">
        <w:rPr>
          <w:rFonts w:asciiTheme="minorHAnsi" w:hAnsiTheme="minorHAnsi" w:cstheme="minorHAnsi"/>
          <w:lang w:val="en-IE"/>
        </w:rP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 are assessed, the tenderers will be asked to submit a Best and Final Offer (BAFO). </w:t>
      </w:r>
    </w:p>
    <w:p w14:paraId="20255A37" w14:textId="77777777" w:rsidR="002B7FA7" w:rsidRPr="00566483" w:rsidRDefault="002B7FA7" w:rsidP="00DB1BEB">
      <w:pPr>
        <w:pBdr>
          <w:top w:val="none" w:sz="0" w:space="0" w:color="auto"/>
          <w:left w:val="none" w:sz="0" w:space="0" w:color="auto"/>
          <w:bottom w:val="none" w:sz="0" w:space="0" w:color="auto"/>
          <w:right w:val="none" w:sz="0" w:space="0" w:color="auto"/>
          <w:between w:val="none" w:sz="0" w:space="0" w:color="auto"/>
          <w:bar w:val="none" w:sz="0" w:color="auto"/>
        </w:pBdr>
        <w:contextualSpacing/>
        <w:jc w:val="both"/>
        <w:rPr>
          <w:rFonts w:asciiTheme="minorHAnsi" w:hAnsiTheme="minorHAnsi" w:cstheme="minorHAnsi"/>
        </w:rPr>
      </w:pPr>
    </w:p>
    <w:p w14:paraId="029388C3" w14:textId="5ADC45AF" w:rsidR="002B7FA7" w:rsidRPr="00566483" w:rsidRDefault="002B7FA7" w:rsidP="00773A03">
      <w:pPr>
        <w:spacing w:line="276" w:lineRule="auto"/>
        <w:ind w:left="469"/>
        <w:jc w:val="both"/>
        <w:rPr>
          <w:rFonts w:asciiTheme="minorHAnsi" w:eastAsia="Calibri" w:hAnsiTheme="minorHAnsi" w:cstheme="minorHAnsi"/>
          <w:i/>
          <w:iCs/>
          <w:sz w:val="22"/>
          <w:szCs w:val="22"/>
          <w:lang w:eastAsia="en-IE"/>
        </w:rPr>
      </w:pPr>
      <w:r w:rsidRPr="00566483">
        <w:rPr>
          <w:rFonts w:asciiTheme="minorHAnsi" w:eastAsia="Calibri" w:hAnsiTheme="minorHAnsi" w:cstheme="minorHAnsi"/>
          <w:i/>
          <w:iCs/>
          <w:sz w:val="22"/>
          <w:szCs w:val="22"/>
          <w:lang w:eastAsia="en-IE"/>
        </w:rPr>
        <w:t xml:space="preserve">A failure to answer question(s) may leave the contracting authority with insufficient information on which to base a thorough evaluation and in turn may result in loss of marks in respect of the relevant Award Criterion. Therefore, please ensure you complete </w:t>
      </w:r>
      <w:r w:rsidRPr="00566483">
        <w:rPr>
          <w:rFonts w:asciiTheme="minorHAnsi" w:eastAsia="Calibri" w:hAnsiTheme="minorHAnsi" w:cstheme="minorHAnsi"/>
          <w:i/>
          <w:iCs/>
          <w:sz w:val="22"/>
          <w:szCs w:val="22"/>
          <w:u w:val="single"/>
          <w:lang w:eastAsia="en-IE"/>
        </w:rPr>
        <w:t>ALL</w:t>
      </w:r>
      <w:r w:rsidRPr="00566483">
        <w:rPr>
          <w:rFonts w:asciiTheme="minorHAnsi" w:eastAsia="Calibri" w:hAnsiTheme="minorHAnsi" w:cstheme="minorHAnsi"/>
          <w:i/>
          <w:iCs/>
          <w:sz w:val="22"/>
          <w:szCs w:val="22"/>
          <w:lang w:eastAsia="en-IE"/>
        </w:rPr>
        <w:t xml:space="preserve"> sections of this questionnaire.</w:t>
      </w:r>
    </w:p>
    <w:p w14:paraId="1E0D0BA0" w14:textId="77777777" w:rsidR="00DB1BEB" w:rsidRPr="00566483" w:rsidRDefault="00DB1BEB" w:rsidP="00773A03">
      <w:pPr>
        <w:spacing w:line="276" w:lineRule="auto"/>
        <w:ind w:left="469"/>
        <w:jc w:val="both"/>
        <w:rPr>
          <w:rFonts w:asciiTheme="minorHAnsi" w:eastAsia="Calibri" w:hAnsiTheme="minorHAnsi" w:cstheme="minorHAnsi"/>
          <w:i/>
          <w:iCs/>
          <w:sz w:val="22"/>
          <w:szCs w:val="22"/>
          <w:lang w:eastAsia="en-IE"/>
        </w:rPr>
      </w:pPr>
    </w:p>
    <w:p w14:paraId="70F24660" w14:textId="77777777" w:rsidR="002B7FA7" w:rsidRPr="00566483" w:rsidRDefault="002B7FA7" w:rsidP="00513097">
      <w:pPr>
        <w:spacing w:line="276" w:lineRule="auto"/>
        <w:jc w:val="both"/>
        <w:rPr>
          <w:rFonts w:asciiTheme="minorHAnsi" w:eastAsia="Calibri" w:hAnsiTheme="minorHAnsi" w:cstheme="minorHAnsi"/>
          <w:i/>
          <w:iCs/>
          <w:sz w:val="22"/>
          <w:szCs w:val="22"/>
          <w:lang w:eastAsia="en-IE"/>
        </w:rPr>
      </w:pPr>
    </w:p>
    <w:p w14:paraId="7C92A784" w14:textId="77777777" w:rsidR="002B7FA7" w:rsidRPr="00566483" w:rsidRDefault="002B7FA7" w:rsidP="74179520">
      <w:pPr>
        <w:spacing w:line="276" w:lineRule="auto"/>
        <w:jc w:val="both"/>
        <w:rPr>
          <w:rFonts w:asciiTheme="minorHAnsi" w:eastAsia="Calibri" w:hAnsiTheme="minorHAnsi" w:cstheme="minorHAnsi"/>
          <w:color w:val="000000"/>
          <w:sz w:val="22"/>
          <w:szCs w:val="22"/>
          <w:u w:color="000000"/>
          <w:lang w:eastAsia="en-IE"/>
        </w:rPr>
      </w:pPr>
      <w:r w:rsidRPr="00566483">
        <w:rPr>
          <w:rFonts w:asciiTheme="minorHAnsi" w:eastAsia="Calibri" w:hAnsiTheme="minorHAnsi" w:cstheme="minorHAnsi"/>
          <w:color w:val="000000"/>
          <w:sz w:val="22"/>
          <w:szCs w:val="22"/>
          <w:u w:color="000000"/>
          <w:lang w:eastAsia="en-IE"/>
        </w:rPr>
        <w:t>The lowest Ultimate Cost tender will receive the maximum score achievable under this criterion.</w:t>
      </w:r>
    </w:p>
    <w:p w14:paraId="213161D9" w14:textId="77777777" w:rsidR="002B7FA7" w:rsidRPr="00566483" w:rsidRDefault="002B7FA7" w:rsidP="00975D70">
      <w:pPr>
        <w:spacing w:line="276" w:lineRule="auto"/>
        <w:rPr>
          <w:rFonts w:asciiTheme="minorHAnsi" w:eastAsia="Calibri" w:hAnsiTheme="minorHAnsi" w:cstheme="minorHAnsi"/>
        </w:rPr>
      </w:pPr>
    </w:p>
    <w:tbl>
      <w:tblPr>
        <w:tblStyle w:val="TableGrid1"/>
        <w:tblW w:w="8674" w:type="dxa"/>
        <w:tblInd w:w="534" w:type="dxa"/>
        <w:tblBorders>
          <w:insideH w:val="none" w:sz="0" w:space="0" w:color="auto"/>
          <w:insideV w:val="none" w:sz="0" w:space="0" w:color="auto"/>
        </w:tblBorders>
        <w:tblLook w:val="04A0" w:firstRow="1" w:lastRow="0" w:firstColumn="1" w:lastColumn="0" w:noHBand="0" w:noVBand="1"/>
      </w:tblPr>
      <w:tblGrid>
        <w:gridCol w:w="1984"/>
        <w:gridCol w:w="3969"/>
        <w:gridCol w:w="2721"/>
      </w:tblGrid>
      <w:tr w:rsidR="002B7FA7" w:rsidRPr="00566483" w14:paraId="5CEBD3DB" w14:textId="77777777" w:rsidTr="000514B4">
        <w:trPr>
          <w:trHeight w:val="340"/>
        </w:trPr>
        <w:tc>
          <w:tcPr>
            <w:tcW w:w="1984" w:type="dxa"/>
            <w:tcBorders>
              <w:top w:val="single" w:sz="4" w:space="0" w:color="auto"/>
              <w:left w:val="single" w:sz="4" w:space="0" w:color="auto"/>
              <w:bottom w:val="nil"/>
              <w:right w:val="nil"/>
            </w:tcBorders>
            <w:shd w:val="clear" w:color="auto" w:fill="BDD6EE"/>
            <w:vAlign w:val="center"/>
            <w:hideMark/>
          </w:tcPr>
          <w:p w14:paraId="7E839513" w14:textId="77777777" w:rsidR="002B7FA7" w:rsidRPr="00566483" w:rsidRDefault="002B7FA7" w:rsidP="00975D70">
            <w:pPr>
              <w:spacing w:line="276" w:lineRule="auto"/>
              <w:jc w:val="center"/>
              <w:rPr>
                <w:rFonts w:asciiTheme="minorHAnsi" w:hAnsiTheme="minorHAnsi" w:cstheme="minorHAnsi"/>
                <w:b/>
                <w:bCs/>
                <w:lang w:eastAsia="zh-CN"/>
              </w:rPr>
            </w:pPr>
            <w:r w:rsidRPr="00566483">
              <w:rPr>
                <w:rFonts w:asciiTheme="minorHAnsi" w:hAnsiTheme="minorHAnsi" w:cstheme="minorHAnsi"/>
                <w:b/>
                <w:bCs/>
                <w:lang w:eastAsia="zh-CN"/>
              </w:rPr>
              <w:t>Pricing Score =</w:t>
            </w:r>
          </w:p>
        </w:tc>
        <w:tc>
          <w:tcPr>
            <w:tcW w:w="3969" w:type="dxa"/>
            <w:tcBorders>
              <w:top w:val="single" w:sz="4" w:space="0" w:color="auto"/>
              <w:left w:val="nil"/>
              <w:bottom w:val="single" w:sz="4" w:space="0" w:color="auto"/>
              <w:right w:val="nil"/>
            </w:tcBorders>
            <w:shd w:val="clear" w:color="auto" w:fill="BDD6EE"/>
            <w:vAlign w:val="center"/>
            <w:hideMark/>
          </w:tcPr>
          <w:p w14:paraId="18FAF28A" w14:textId="77777777" w:rsidR="002B7FA7" w:rsidRPr="00566483" w:rsidRDefault="002B7FA7" w:rsidP="00975D70">
            <w:pPr>
              <w:spacing w:line="276" w:lineRule="auto"/>
              <w:jc w:val="center"/>
              <w:rPr>
                <w:rFonts w:asciiTheme="minorHAnsi" w:hAnsiTheme="minorHAnsi" w:cstheme="minorHAnsi"/>
                <w:b/>
                <w:bCs/>
                <w:lang w:eastAsia="zh-CN"/>
              </w:rPr>
            </w:pPr>
            <w:r w:rsidRPr="00566483">
              <w:rPr>
                <w:rFonts w:asciiTheme="minorHAnsi" w:hAnsiTheme="minorHAnsi" w:cstheme="minorHAnsi"/>
                <w:b/>
                <w:bCs/>
                <w:lang w:eastAsia="zh-CN"/>
              </w:rPr>
              <w:t>Lowest Tendered Price x Max Points</w:t>
            </w:r>
          </w:p>
        </w:tc>
        <w:tc>
          <w:tcPr>
            <w:tcW w:w="2721" w:type="dxa"/>
            <w:tcBorders>
              <w:top w:val="single" w:sz="4" w:space="0" w:color="auto"/>
              <w:left w:val="nil"/>
              <w:bottom w:val="nil"/>
              <w:right w:val="single" w:sz="4" w:space="0" w:color="auto"/>
            </w:tcBorders>
            <w:shd w:val="clear" w:color="auto" w:fill="BDD6EE"/>
            <w:vAlign w:val="center"/>
          </w:tcPr>
          <w:p w14:paraId="6E375CB1" w14:textId="77777777" w:rsidR="002B7FA7" w:rsidRPr="00566483" w:rsidRDefault="002B7FA7" w:rsidP="00975D70">
            <w:pPr>
              <w:spacing w:line="276" w:lineRule="auto"/>
              <w:jc w:val="center"/>
              <w:rPr>
                <w:rFonts w:asciiTheme="minorHAnsi" w:hAnsiTheme="minorHAnsi" w:cstheme="minorHAnsi"/>
                <w:b/>
                <w:bCs/>
                <w:lang w:eastAsia="zh-CN"/>
              </w:rPr>
            </w:pPr>
          </w:p>
        </w:tc>
      </w:tr>
      <w:tr w:rsidR="002B7FA7" w:rsidRPr="00566483" w14:paraId="03C7BB81" w14:textId="77777777" w:rsidTr="000514B4">
        <w:trPr>
          <w:trHeight w:val="676"/>
        </w:trPr>
        <w:tc>
          <w:tcPr>
            <w:tcW w:w="1984" w:type="dxa"/>
            <w:tcBorders>
              <w:top w:val="nil"/>
              <w:left w:val="single" w:sz="4" w:space="0" w:color="auto"/>
              <w:bottom w:val="single" w:sz="4" w:space="0" w:color="auto"/>
              <w:right w:val="nil"/>
            </w:tcBorders>
            <w:shd w:val="clear" w:color="auto" w:fill="BDD6EE"/>
            <w:vAlign w:val="center"/>
          </w:tcPr>
          <w:p w14:paraId="5E2B6594" w14:textId="77777777" w:rsidR="002B7FA7" w:rsidRPr="00566483" w:rsidRDefault="002B7FA7" w:rsidP="00975D70">
            <w:pPr>
              <w:spacing w:line="276" w:lineRule="auto"/>
              <w:jc w:val="center"/>
              <w:rPr>
                <w:rFonts w:asciiTheme="minorHAnsi" w:hAnsiTheme="minorHAnsi" w:cstheme="minorHAnsi"/>
                <w:b/>
                <w:bCs/>
                <w:lang w:eastAsia="zh-CN"/>
              </w:rPr>
            </w:pPr>
          </w:p>
        </w:tc>
        <w:tc>
          <w:tcPr>
            <w:tcW w:w="3969" w:type="dxa"/>
            <w:tcBorders>
              <w:top w:val="single" w:sz="4" w:space="0" w:color="auto"/>
              <w:left w:val="nil"/>
              <w:bottom w:val="single" w:sz="4" w:space="0" w:color="auto"/>
              <w:right w:val="nil"/>
            </w:tcBorders>
            <w:shd w:val="clear" w:color="auto" w:fill="BDD6EE"/>
            <w:vAlign w:val="center"/>
            <w:hideMark/>
          </w:tcPr>
          <w:p w14:paraId="41E4C39F" w14:textId="77777777" w:rsidR="002B7FA7" w:rsidRPr="00566483" w:rsidRDefault="002B7FA7" w:rsidP="00975D70">
            <w:pPr>
              <w:spacing w:line="276" w:lineRule="auto"/>
              <w:jc w:val="center"/>
              <w:rPr>
                <w:rFonts w:asciiTheme="minorHAnsi" w:hAnsiTheme="minorHAnsi" w:cstheme="minorHAnsi"/>
                <w:b/>
                <w:bCs/>
                <w:lang w:eastAsia="zh-CN"/>
              </w:rPr>
            </w:pPr>
            <w:r w:rsidRPr="00566483">
              <w:rPr>
                <w:rFonts w:asciiTheme="minorHAnsi" w:hAnsiTheme="minorHAnsi" w:cstheme="minorHAnsi"/>
                <w:b/>
                <w:bCs/>
                <w:lang w:eastAsia="zh-CN"/>
              </w:rPr>
              <w:t>Price of bid being evaluated</w:t>
            </w:r>
          </w:p>
        </w:tc>
        <w:tc>
          <w:tcPr>
            <w:tcW w:w="2721" w:type="dxa"/>
            <w:tcBorders>
              <w:top w:val="nil"/>
              <w:left w:val="nil"/>
              <w:bottom w:val="single" w:sz="4" w:space="0" w:color="auto"/>
              <w:right w:val="single" w:sz="4" w:space="0" w:color="auto"/>
            </w:tcBorders>
            <w:shd w:val="clear" w:color="auto" w:fill="BDD6EE"/>
            <w:vAlign w:val="center"/>
          </w:tcPr>
          <w:p w14:paraId="003170F9" w14:textId="77777777" w:rsidR="002B7FA7" w:rsidRPr="00566483" w:rsidRDefault="002B7FA7" w:rsidP="00975D70">
            <w:pPr>
              <w:spacing w:line="276" w:lineRule="auto"/>
              <w:jc w:val="center"/>
              <w:rPr>
                <w:rFonts w:asciiTheme="minorHAnsi" w:hAnsiTheme="minorHAnsi" w:cstheme="minorHAnsi"/>
                <w:b/>
                <w:bCs/>
                <w:lang w:eastAsia="zh-CN"/>
              </w:rPr>
            </w:pPr>
          </w:p>
        </w:tc>
      </w:tr>
    </w:tbl>
    <w:p w14:paraId="2BCAE86D" w14:textId="77777777" w:rsidR="000F5DB6" w:rsidRPr="00566483" w:rsidRDefault="000F5DB6" w:rsidP="00975D70">
      <w:pPr>
        <w:spacing w:line="276" w:lineRule="auto"/>
        <w:rPr>
          <w:rFonts w:asciiTheme="minorHAnsi" w:eastAsia="Calibri" w:hAnsiTheme="minorHAnsi" w:cstheme="minorHAnsi"/>
        </w:rPr>
      </w:pPr>
    </w:p>
    <w:p w14:paraId="6383DF59" w14:textId="77777777" w:rsidR="00E6151D" w:rsidRPr="00566483" w:rsidRDefault="00E6151D" w:rsidP="00975D70">
      <w:pPr>
        <w:spacing w:line="276" w:lineRule="auto"/>
        <w:rPr>
          <w:rFonts w:asciiTheme="minorHAnsi" w:eastAsia="Calibri" w:hAnsiTheme="minorHAnsi" w:cstheme="minorHAnsi"/>
          <w:sz w:val="22"/>
          <w:szCs w:val="22"/>
        </w:rPr>
      </w:pPr>
    </w:p>
    <w:p w14:paraId="3F370D48" w14:textId="66BC5E8B" w:rsidR="002767E6" w:rsidRPr="00566483" w:rsidRDefault="002767E6" w:rsidP="00975D70">
      <w:pPr>
        <w:spacing w:line="276" w:lineRule="auto"/>
        <w:rPr>
          <w:rFonts w:asciiTheme="minorHAnsi" w:eastAsia="Calibri" w:hAnsiTheme="minorHAnsi" w:cstheme="minorHAnsi"/>
          <w:sz w:val="22"/>
          <w:szCs w:val="22"/>
        </w:rPr>
      </w:pPr>
      <w:r w:rsidRPr="00566483">
        <w:rPr>
          <w:rFonts w:asciiTheme="minorHAnsi" w:eastAsia="Calibri" w:hAnsiTheme="minorHAnsi" w:cstheme="minorHAnsi"/>
          <w:sz w:val="22"/>
          <w:szCs w:val="22"/>
        </w:rPr>
        <w:t>Responses for non-cost Award Criteria items will be scored using the following matrix:</w:t>
      </w:r>
    </w:p>
    <w:p w14:paraId="3E054D09" w14:textId="77777777" w:rsidR="002767E6" w:rsidRPr="00566483" w:rsidRDefault="002767E6" w:rsidP="00975D70">
      <w:pPr>
        <w:spacing w:line="276" w:lineRule="auto"/>
        <w:rPr>
          <w:rFonts w:asciiTheme="minorHAnsi" w:eastAsia="Calibri" w:hAnsiTheme="minorHAnsi" w:cstheme="minorHAnsi"/>
          <w:sz w:val="22"/>
          <w:szCs w:val="22"/>
        </w:rPr>
      </w:pPr>
    </w:p>
    <w:tbl>
      <w:tblPr>
        <w:tblW w:w="0" w:type="auto"/>
        <w:tblCellMar>
          <w:left w:w="0" w:type="dxa"/>
          <w:right w:w="0" w:type="dxa"/>
        </w:tblCellMar>
        <w:tblLook w:val="04A0" w:firstRow="1" w:lastRow="0" w:firstColumn="1" w:lastColumn="0" w:noHBand="0" w:noVBand="1"/>
      </w:tblPr>
      <w:tblGrid>
        <w:gridCol w:w="1041"/>
        <w:gridCol w:w="1434"/>
        <w:gridCol w:w="6525"/>
      </w:tblGrid>
      <w:tr w:rsidR="00B90E4E" w:rsidRPr="00566483" w14:paraId="7BA6F02F" w14:textId="77777777" w:rsidTr="74179520">
        <w:trPr>
          <w:trHeight w:val="300"/>
        </w:trPr>
        <w:tc>
          <w:tcPr>
            <w:tcW w:w="699" w:type="dxa"/>
            <w:tcBorders>
              <w:top w:val="single" w:sz="8" w:space="0" w:color="4472C4" w:themeColor="accent1"/>
              <w:left w:val="single" w:sz="8" w:space="0" w:color="4472C4" w:themeColor="accent1"/>
              <w:bottom w:val="single" w:sz="8" w:space="0" w:color="4472C4" w:themeColor="accent1"/>
              <w:right w:val="nil"/>
            </w:tcBorders>
            <w:shd w:val="clear" w:color="auto" w:fill="4472C4" w:themeFill="accent1"/>
            <w:tcMar>
              <w:top w:w="0" w:type="dxa"/>
              <w:left w:w="108" w:type="dxa"/>
              <w:bottom w:w="0" w:type="dxa"/>
              <w:right w:w="108" w:type="dxa"/>
            </w:tcMar>
            <w:hideMark/>
          </w:tcPr>
          <w:p w14:paraId="2215769C" w14:textId="77777777" w:rsidR="00B90E4E" w:rsidRPr="00566483" w:rsidRDefault="00B90E4E" w:rsidP="0033066F">
            <w:pPr>
              <w:spacing w:line="256" w:lineRule="auto"/>
              <w:jc w:val="center"/>
              <w:rPr>
                <w:rFonts w:asciiTheme="minorHAnsi" w:eastAsiaTheme="minorEastAsia" w:hAnsiTheme="minorHAnsi" w:cstheme="minorHAnsi"/>
                <w:b/>
                <w:bCs/>
                <w:color w:val="FFFFFF"/>
                <w:sz w:val="22"/>
                <w:szCs w:val="22"/>
                <w:bdr w:val="none" w:sz="0" w:space="0" w:color="auto"/>
                <w:lang w:eastAsia="zh-CN"/>
              </w:rPr>
            </w:pPr>
            <w:r w:rsidRPr="00566483">
              <w:rPr>
                <w:rFonts w:asciiTheme="minorHAnsi" w:hAnsiTheme="minorHAnsi" w:cstheme="minorHAnsi"/>
                <w:b/>
                <w:bCs/>
                <w:color w:val="FFFFFF"/>
                <w:sz w:val="22"/>
                <w:szCs w:val="22"/>
              </w:rPr>
              <w:t>Band</w:t>
            </w:r>
          </w:p>
        </w:tc>
        <w:tc>
          <w:tcPr>
            <w:tcW w:w="1469" w:type="dxa"/>
            <w:tcBorders>
              <w:top w:val="single" w:sz="8" w:space="0" w:color="4472C4" w:themeColor="accent1"/>
              <w:left w:val="nil"/>
              <w:bottom w:val="single" w:sz="8" w:space="0" w:color="4472C4" w:themeColor="accent1"/>
              <w:right w:val="nil"/>
            </w:tcBorders>
            <w:shd w:val="clear" w:color="auto" w:fill="4472C4" w:themeFill="accent1"/>
            <w:tcMar>
              <w:top w:w="0" w:type="dxa"/>
              <w:left w:w="108" w:type="dxa"/>
              <w:bottom w:w="0" w:type="dxa"/>
              <w:right w:w="108" w:type="dxa"/>
            </w:tcMar>
            <w:hideMark/>
          </w:tcPr>
          <w:p w14:paraId="2C740196" w14:textId="77777777" w:rsidR="00B90E4E" w:rsidRPr="00566483" w:rsidRDefault="00B90E4E" w:rsidP="0033066F">
            <w:pPr>
              <w:spacing w:line="256" w:lineRule="auto"/>
              <w:jc w:val="center"/>
              <w:rPr>
                <w:rFonts w:asciiTheme="minorHAnsi" w:hAnsiTheme="minorHAnsi" w:cstheme="minorHAnsi"/>
                <w:b/>
                <w:bCs/>
                <w:color w:val="FFFFFF"/>
                <w:sz w:val="22"/>
                <w:szCs w:val="22"/>
                <w14:ligatures w14:val="standardContextual"/>
              </w:rPr>
            </w:pPr>
            <w:r w:rsidRPr="00566483">
              <w:rPr>
                <w:rFonts w:asciiTheme="minorHAnsi" w:hAnsiTheme="minorHAnsi" w:cstheme="minorHAnsi"/>
                <w:b/>
                <w:bCs/>
                <w:color w:val="FFFFFF"/>
                <w:sz w:val="22"/>
                <w:szCs w:val="22"/>
              </w:rPr>
              <w:t>Scoring Range</w:t>
            </w:r>
          </w:p>
        </w:tc>
        <w:tc>
          <w:tcPr>
            <w:tcW w:w="6832" w:type="dxa"/>
            <w:tcBorders>
              <w:top w:val="single" w:sz="8" w:space="0" w:color="4472C4" w:themeColor="accent1"/>
              <w:left w:val="nil"/>
              <w:bottom w:val="single" w:sz="8" w:space="0" w:color="4472C4" w:themeColor="accent1"/>
              <w:right w:val="single" w:sz="8" w:space="0" w:color="4472C4" w:themeColor="accent1"/>
            </w:tcBorders>
            <w:shd w:val="clear" w:color="auto" w:fill="4472C4" w:themeFill="accent1"/>
            <w:tcMar>
              <w:top w:w="0" w:type="dxa"/>
              <w:left w:w="108" w:type="dxa"/>
              <w:bottom w:w="0" w:type="dxa"/>
              <w:right w:w="108" w:type="dxa"/>
            </w:tcMar>
            <w:hideMark/>
          </w:tcPr>
          <w:p w14:paraId="796D92D5" w14:textId="77777777" w:rsidR="00B90E4E" w:rsidRPr="00566483" w:rsidRDefault="00B90E4E" w:rsidP="0033066F">
            <w:pPr>
              <w:spacing w:line="256" w:lineRule="auto"/>
              <w:jc w:val="center"/>
              <w:rPr>
                <w:rFonts w:asciiTheme="minorHAnsi" w:hAnsiTheme="minorHAnsi" w:cstheme="minorHAnsi"/>
                <w:b/>
                <w:bCs/>
                <w:color w:val="FFFFFF"/>
                <w:sz w:val="22"/>
                <w:szCs w:val="22"/>
              </w:rPr>
            </w:pPr>
            <w:r w:rsidRPr="00566483">
              <w:rPr>
                <w:rFonts w:asciiTheme="minorHAnsi" w:hAnsiTheme="minorHAnsi" w:cstheme="minorHAnsi"/>
                <w:b/>
                <w:bCs/>
                <w:color w:val="FFFFFF"/>
                <w:sz w:val="22"/>
                <w:szCs w:val="22"/>
              </w:rPr>
              <w:t>Meaning</w:t>
            </w:r>
          </w:p>
        </w:tc>
      </w:tr>
      <w:tr w:rsidR="00B90E4E" w:rsidRPr="00566483" w14:paraId="60B71241" w14:textId="77777777" w:rsidTr="74179520">
        <w:trPr>
          <w:trHeight w:val="810"/>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hideMark/>
          </w:tcPr>
          <w:p w14:paraId="4E593030"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 xml:space="preserve"> </w:t>
            </w:r>
          </w:p>
          <w:p w14:paraId="4E9A77AE"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Excellent</w:t>
            </w: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16EE2AAD"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91% – 100%</w:t>
            </w:r>
          </w:p>
        </w:tc>
        <w:tc>
          <w:tcPr>
            <w:tcW w:w="6832" w:type="dxa"/>
            <w:tcBorders>
              <w:top w:val="nil"/>
              <w:left w:val="nil"/>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hideMark/>
          </w:tcPr>
          <w:p w14:paraId="49E7E7DE" w14:textId="77777777" w:rsidR="00B90E4E" w:rsidRPr="00566483" w:rsidRDefault="00B90E4E">
            <w:pPr>
              <w:spacing w:line="256" w:lineRule="auto"/>
              <w:rPr>
                <w:rFonts w:ascii="Calibri" w:hAnsi="Calibri" w:cs="Calibri"/>
                <w:sz w:val="22"/>
                <w:szCs w:val="22"/>
                <w:lang w:eastAsia="zh-CN"/>
              </w:rPr>
            </w:pPr>
            <w:r w:rsidRPr="00566483">
              <w:rPr>
                <w:rFonts w:ascii="Calibri" w:hAnsi="Calibri" w:cs="Calibri"/>
                <w:sz w:val="22"/>
                <w:szCs w:val="22"/>
              </w:rPr>
              <w:t>Excellent response that fully meets and exceeds requirements, providing comprehensive, detailed, and convincing assurance that the Tenderer will deliver to an exceptional standard.</w:t>
            </w:r>
          </w:p>
        </w:tc>
      </w:tr>
      <w:tr w:rsidR="00B90E4E" w:rsidRPr="00566483" w14:paraId="187A1DC9" w14:textId="77777777" w:rsidTr="74179520">
        <w:trPr>
          <w:trHeight w:val="945"/>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tcMar>
              <w:top w:w="0" w:type="dxa"/>
              <w:left w:w="108" w:type="dxa"/>
              <w:bottom w:w="0" w:type="dxa"/>
              <w:right w:w="108" w:type="dxa"/>
            </w:tcMar>
          </w:tcPr>
          <w:p w14:paraId="6A4422F3" w14:textId="77777777" w:rsidR="00B90E4E" w:rsidRPr="00566483" w:rsidRDefault="00B90E4E">
            <w:pPr>
              <w:spacing w:line="256" w:lineRule="auto"/>
              <w:jc w:val="center"/>
              <w:rPr>
                <w:rFonts w:ascii="Calibri" w:hAnsi="Calibri" w:cs="Calibri"/>
                <w:b/>
                <w:bCs/>
                <w:sz w:val="22"/>
                <w:szCs w:val="22"/>
                <w:lang w:eastAsia="en-IE"/>
              </w:rPr>
            </w:pPr>
          </w:p>
          <w:p w14:paraId="52FDAE3A"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Very Good</w:t>
            </w: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6911BAC3"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80% – 90%</w:t>
            </w:r>
          </w:p>
        </w:tc>
        <w:tc>
          <w:tcPr>
            <w:tcW w:w="6832" w:type="dxa"/>
            <w:tcBorders>
              <w:top w:val="nil"/>
              <w:left w:val="nil"/>
              <w:bottom w:val="single" w:sz="8" w:space="0" w:color="8EAADB" w:themeColor="accent1" w:themeTint="99"/>
              <w:right w:val="single" w:sz="8" w:space="0" w:color="8EAADB" w:themeColor="accent1" w:themeTint="99"/>
            </w:tcBorders>
            <w:tcMar>
              <w:top w:w="0" w:type="dxa"/>
              <w:left w:w="108" w:type="dxa"/>
              <w:bottom w:w="0" w:type="dxa"/>
              <w:right w:w="108" w:type="dxa"/>
            </w:tcMar>
            <w:hideMark/>
          </w:tcPr>
          <w:p w14:paraId="6836C6EB" w14:textId="77777777" w:rsidR="00B90E4E" w:rsidRPr="00566483" w:rsidRDefault="00B90E4E" w:rsidP="74179520">
            <w:pPr>
              <w:spacing w:line="256" w:lineRule="auto"/>
              <w:rPr>
                <w:rFonts w:ascii="Calibri" w:hAnsi="Calibri" w:cs="Calibri"/>
                <w:sz w:val="22"/>
                <w:szCs w:val="22"/>
                <w:lang w:eastAsia="zh-CN"/>
              </w:rPr>
            </w:pPr>
            <w:r w:rsidRPr="00566483">
              <w:rPr>
                <w:rFonts w:ascii="Calibri" w:hAnsi="Calibri" w:cs="Calibri"/>
                <w:sz w:val="22"/>
                <w:szCs w:val="22"/>
              </w:rPr>
              <w:t xml:space="preserve">A very good response that demonstrates real understanding and fully meets the requirements and provides convincing assurance that the Tenderer will deliver to high standard.  </w:t>
            </w:r>
          </w:p>
        </w:tc>
      </w:tr>
      <w:tr w:rsidR="00B90E4E" w:rsidRPr="00566483" w14:paraId="2D6783D3" w14:textId="77777777" w:rsidTr="74179520">
        <w:trPr>
          <w:trHeight w:val="600"/>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tcPr>
          <w:p w14:paraId="1FD55787" w14:textId="77777777" w:rsidR="00B90E4E" w:rsidRPr="00566483" w:rsidRDefault="00B90E4E">
            <w:pPr>
              <w:spacing w:line="256" w:lineRule="auto"/>
              <w:jc w:val="center"/>
              <w:rPr>
                <w:rFonts w:ascii="Calibri" w:hAnsi="Calibri" w:cs="Calibri"/>
                <w:b/>
                <w:bCs/>
                <w:sz w:val="22"/>
                <w:szCs w:val="22"/>
                <w:lang w:eastAsia="en-IE"/>
              </w:rPr>
            </w:pPr>
          </w:p>
          <w:p w14:paraId="568B8FA9"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Good</w:t>
            </w: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43133A62"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60% – 79%</w:t>
            </w:r>
          </w:p>
        </w:tc>
        <w:tc>
          <w:tcPr>
            <w:tcW w:w="6832" w:type="dxa"/>
            <w:tcBorders>
              <w:top w:val="nil"/>
              <w:left w:val="nil"/>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hideMark/>
          </w:tcPr>
          <w:p w14:paraId="53B3A255" w14:textId="77777777" w:rsidR="00B90E4E" w:rsidRPr="00566483" w:rsidRDefault="00B90E4E" w:rsidP="74179520">
            <w:pPr>
              <w:spacing w:line="256" w:lineRule="auto"/>
              <w:rPr>
                <w:rFonts w:ascii="Calibri" w:hAnsi="Calibri" w:cs="Calibri"/>
                <w:sz w:val="22"/>
                <w:szCs w:val="22"/>
                <w:lang w:eastAsia="zh-CN"/>
              </w:rPr>
            </w:pPr>
            <w:r w:rsidRPr="00566483">
              <w:rPr>
                <w:rFonts w:ascii="Calibri" w:hAnsi="Calibri" w:cs="Calibri"/>
                <w:sz w:val="22"/>
                <w:szCs w:val="22"/>
              </w:rPr>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B90E4E" w:rsidRPr="00566483" w14:paraId="4FD3147D" w14:textId="77777777" w:rsidTr="74179520">
        <w:trPr>
          <w:trHeight w:val="825"/>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tcMar>
              <w:top w:w="0" w:type="dxa"/>
              <w:left w:w="108" w:type="dxa"/>
              <w:bottom w:w="0" w:type="dxa"/>
              <w:right w:w="108" w:type="dxa"/>
            </w:tcMar>
          </w:tcPr>
          <w:p w14:paraId="77391389" w14:textId="77777777" w:rsidR="00B90E4E" w:rsidRPr="00566483" w:rsidRDefault="00B90E4E">
            <w:pPr>
              <w:spacing w:line="256" w:lineRule="auto"/>
              <w:jc w:val="center"/>
              <w:rPr>
                <w:rFonts w:ascii="Calibri" w:hAnsi="Calibri" w:cs="Calibri"/>
                <w:b/>
                <w:bCs/>
                <w:sz w:val="22"/>
                <w:szCs w:val="22"/>
                <w:lang w:eastAsia="en-IE"/>
              </w:rPr>
            </w:pPr>
          </w:p>
          <w:p w14:paraId="63AF5F76"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Fair</w:t>
            </w: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59EE12E6"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30% - 59%</w:t>
            </w:r>
          </w:p>
        </w:tc>
        <w:tc>
          <w:tcPr>
            <w:tcW w:w="6832" w:type="dxa"/>
            <w:tcBorders>
              <w:top w:val="nil"/>
              <w:left w:val="nil"/>
              <w:bottom w:val="single" w:sz="8" w:space="0" w:color="8EAADB" w:themeColor="accent1" w:themeTint="99"/>
              <w:right w:val="single" w:sz="8" w:space="0" w:color="8EAADB" w:themeColor="accent1" w:themeTint="99"/>
            </w:tcBorders>
            <w:tcMar>
              <w:top w:w="0" w:type="dxa"/>
              <w:left w:w="108" w:type="dxa"/>
              <w:bottom w:w="0" w:type="dxa"/>
              <w:right w:w="108" w:type="dxa"/>
            </w:tcMar>
            <w:hideMark/>
          </w:tcPr>
          <w:p w14:paraId="1D57E403" w14:textId="77777777" w:rsidR="00B90E4E" w:rsidRPr="00566483" w:rsidRDefault="00B90E4E">
            <w:pPr>
              <w:spacing w:line="256" w:lineRule="auto"/>
              <w:rPr>
                <w:rFonts w:ascii="Calibri" w:hAnsi="Calibri" w:cs="Calibri"/>
                <w:sz w:val="22"/>
                <w:szCs w:val="22"/>
                <w:lang w:eastAsia="zh-CN"/>
              </w:rPr>
            </w:pPr>
            <w:r w:rsidRPr="00566483">
              <w:rPr>
                <w:rFonts w:ascii="Calibri" w:hAnsi="Calibri" w:cs="Calibri"/>
                <w:sz w:val="22"/>
                <w:szCs w:val="22"/>
              </w:rPr>
              <w:t>A response where reservations exist due to a lack of convincing details and comprehensive credibility. There is a significant risk that the requirements will not be delivered to a satisfactory standard.</w:t>
            </w:r>
          </w:p>
        </w:tc>
      </w:tr>
      <w:tr w:rsidR="00B90E4E" w:rsidRPr="00566483" w14:paraId="1BBB40EA" w14:textId="77777777" w:rsidTr="74179520">
        <w:trPr>
          <w:trHeight w:val="1068"/>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tcPr>
          <w:p w14:paraId="6FC5F199" w14:textId="77777777" w:rsidR="00B90E4E" w:rsidRPr="00566483" w:rsidRDefault="00B90E4E">
            <w:pPr>
              <w:spacing w:line="256" w:lineRule="auto"/>
              <w:jc w:val="center"/>
              <w:rPr>
                <w:rFonts w:ascii="Calibri" w:hAnsi="Calibri" w:cs="Calibri"/>
                <w:b/>
                <w:bCs/>
                <w:sz w:val="22"/>
                <w:szCs w:val="22"/>
                <w:lang w:eastAsia="en-IE"/>
              </w:rPr>
            </w:pPr>
          </w:p>
          <w:p w14:paraId="17D273E5"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Poor</w:t>
            </w: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7FB4CEA9"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1% – 29%</w:t>
            </w:r>
          </w:p>
        </w:tc>
        <w:tc>
          <w:tcPr>
            <w:tcW w:w="6832" w:type="dxa"/>
            <w:tcBorders>
              <w:top w:val="nil"/>
              <w:left w:val="nil"/>
              <w:bottom w:val="single" w:sz="8" w:space="0" w:color="8EAADB" w:themeColor="accent1" w:themeTint="99"/>
              <w:right w:val="single" w:sz="8" w:space="0" w:color="8EAADB" w:themeColor="accent1" w:themeTint="99"/>
            </w:tcBorders>
            <w:shd w:val="clear" w:color="auto" w:fill="D9E2F3" w:themeFill="accent1" w:themeFillTint="33"/>
            <w:tcMar>
              <w:top w:w="0" w:type="dxa"/>
              <w:left w:w="108" w:type="dxa"/>
              <w:bottom w:w="0" w:type="dxa"/>
              <w:right w:w="108" w:type="dxa"/>
            </w:tcMar>
            <w:hideMark/>
          </w:tcPr>
          <w:p w14:paraId="56692B9E" w14:textId="77777777" w:rsidR="00B90E4E" w:rsidRPr="00566483" w:rsidRDefault="00B90E4E" w:rsidP="74179520">
            <w:pPr>
              <w:spacing w:line="256" w:lineRule="auto"/>
              <w:rPr>
                <w:rFonts w:ascii="Calibri" w:hAnsi="Calibri" w:cs="Calibri"/>
                <w:sz w:val="22"/>
                <w:szCs w:val="22"/>
                <w:lang w:eastAsia="zh-CN"/>
              </w:rPr>
            </w:pPr>
            <w:r w:rsidRPr="00566483">
              <w:rPr>
                <w:rFonts w:ascii="Calibri" w:hAnsi="Calibri" w:cs="Calibri"/>
                <w:sz w:val="22"/>
                <w:szCs w:val="22"/>
              </w:rPr>
              <w:t>A response that raises significant reservations, due to insufficient detail, critical or notable deficiencies, that seriously lacks credibility, presenting a high risk of non-delivery.</w:t>
            </w:r>
          </w:p>
        </w:tc>
      </w:tr>
      <w:tr w:rsidR="00B90E4E" w:rsidRPr="00566483" w14:paraId="10A49C10" w14:textId="77777777" w:rsidTr="74179520">
        <w:trPr>
          <w:trHeight w:val="720"/>
        </w:trPr>
        <w:tc>
          <w:tcPr>
            <w:tcW w:w="699" w:type="dxa"/>
            <w:tcBorders>
              <w:top w:val="nil"/>
              <w:left w:val="single" w:sz="8" w:space="0" w:color="8EAADB" w:themeColor="accent1" w:themeTint="99"/>
              <w:bottom w:val="single" w:sz="8" w:space="0" w:color="8EAADB" w:themeColor="accent1" w:themeTint="99"/>
              <w:right w:val="single" w:sz="8" w:space="0" w:color="8EAADB" w:themeColor="accent1" w:themeTint="99"/>
            </w:tcBorders>
            <w:tcMar>
              <w:top w:w="0" w:type="dxa"/>
              <w:left w:w="108" w:type="dxa"/>
              <w:bottom w:w="0" w:type="dxa"/>
              <w:right w:w="108" w:type="dxa"/>
            </w:tcMar>
          </w:tcPr>
          <w:p w14:paraId="79B615CA" w14:textId="77777777" w:rsidR="00B90E4E" w:rsidRPr="00566483" w:rsidRDefault="00B90E4E">
            <w:pPr>
              <w:spacing w:line="256" w:lineRule="auto"/>
              <w:jc w:val="center"/>
              <w:rPr>
                <w:rFonts w:ascii="Calibri" w:hAnsi="Calibri" w:cs="Calibri"/>
                <w:b/>
                <w:bCs/>
                <w:sz w:val="22"/>
                <w:szCs w:val="22"/>
                <w:lang w:eastAsia="en-IE"/>
              </w:rPr>
            </w:pPr>
            <w:r w:rsidRPr="00566483">
              <w:rPr>
                <w:rFonts w:ascii="Calibri" w:hAnsi="Calibri" w:cs="Calibri"/>
                <w:b/>
                <w:bCs/>
                <w:sz w:val="22"/>
                <w:szCs w:val="22"/>
                <w:lang w:eastAsia="en-IE"/>
              </w:rPr>
              <w:t>0</w:t>
            </w:r>
          </w:p>
          <w:p w14:paraId="596EDCD8" w14:textId="77777777" w:rsidR="00B90E4E" w:rsidRPr="00566483" w:rsidRDefault="00B90E4E">
            <w:pPr>
              <w:spacing w:line="256" w:lineRule="auto"/>
              <w:jc w:val="center"/>
              <w:rPr>
                <w:rFonts w:ascii="Calibri" w:hAnsi="Calibri" w:cs="Calibri"/>
                <w:b/>
                <w:bCs/>
                <w:sz w:val="22"/>
                <w:szCs w:val="22"/>
                <w:lang w:eastAsia="en-IE"/>
              </w:rPr>
            </w:pPr>
          </w:p>
        </w:tc>
        <w:tc>
          <w:tcPr>
            <w:tcW w:w="1469" w:type="dxa"/>
            <w:tcBorders>
              <w:top w:val="nil"/>
              <w:left w:val="nil"/>
              <w:bottom w:val="single" w:sz="12" w:space="0" w:color="5B9BD5" w:themeColor="accent5"/>
              <w:right w:val="single" w:sz="12" w:space="0" w:color="5B9BD5" w:themeColor="accent5"/>
            </w:tcBorders>
            <w:shd w:val="clear" w:color="auto" w:fill="1F4E79" w:themeFill="accent5" w:themeFillShade="80"/>
            <w:tcMar>
              <w:top w:w="0" w:type="dxa"/>
              <w:left w:w="108" w:type="dxa"/>
              <w:bottom w:w="0" w:type="dxa"/>
              <w:right w:w="108" w:type="dxa"/>
            </w:tcMar>
            <w:vAlign w:val="center"/>
            <w:hideMark/>
          </w:tcPr>
          <w:p w14:paraId="0D1B2B0E" w14:textId="77777777" w:rsidR="00B90E4E" w:rsidRPr="00566483" w:rsidRDefault="00B90E4E">
            <w:pPr>
              <w:spacing w:line="252" w:lineRule="auto"/>
              <w:rPr>
                <w:rFonts w:ascii="Calibri" w:hAnsi="Calibri" w:cs="Calibri"/>
                <w:color w:val="FFFFFF"/>
                <w:sz w:val="22"/>
                <w:szCs w:val="22"/>
              </w:rPr>
            </w:pPr>
            <w:r w:rsidRPr="00566483">
              <w:rPr>
                <w:rFonts w:ascii="Calibri" w:hAnsi="Calibri" w:cs="Calibri"/>
                <w:color w:val="FFFFFF"/>
                <w:sz w:val="22"/>
                <w:szCs w:val="22"/>
              </w:rPr>
              <w:t>0%</w:t>
            </w:r>
          </w:p>
        </w:tc>
        <w:tc>
          <w:tcPr>
            <w:tcW w:w="6832" w:type="dxa"/>
            <w:tcBorders>
              <w:top w:val="nil"/>
              <w:left w:val="nil"/>
              <w:bottom w:val="single" w:sz="8" w:space="0" w:color="8EAADB" w:themeColor="accent1" w:themeTint="99"/>
              <w:right w:val="single" w:sz="8" w:space="0" w:color="8EAADB" w:themeColor="accent1" w:themeTint="99"/>
            </w:tcBorders>
            <w:tcMar>
              <w:top w:w="0" w:type="dxa"/>
              <w:left w:w="108" w:type="dxa"/>
              <w:bottom w:w="0" w:type="dxa"/>
              <w:right w:w="108" w:type="dxa"/>
            </w:tcMar>
            <w:hideMark/>
          </w:tcPr>
          <w:p w14:paraId="664F70BB" w14:textId="77777777" w:rsidR="00B90E4E" w:rsidRPr="00566483" w:rsidRDefault="00B90E4E" w:rsidP="74179520">
            <w:pPr>
              <w:spacing w:line="256" w:lineRule="auto"/>
              <w:rPr>
                <w:rFonts w:ascii="Calibri" w:hAnsi="Calibri" w:cs="Calibri"/>
                <w:sz w:val="22"/>
                <w:szCs w:val="22"/>
                <w:lang w:eastAsia="zh-CN"/>
              </w:rPr>
            </w:pPr>
            <w:r w:rsidRPr="00566483">
              <w:rPr>
                <w:rFonts w:ascii="Calibri" w:hAnsi="Calibri" w:cs="Calibri"/>
                <w:sz w:val="22"/>
                <w:szCs w:val="22"/>
              </w:rPr>
              <w:t>No Response or partial Response that completely fails to address the criterion under consideration</w:t>
            </w:r>
          </w:p>
        </w:tc>
      </w:tr>
    </w:tbl>
    <w:p w14:paraId="2DB06D9D" w14:textId="0534E467" w:rsidR="002767E6" w:rsidRPr="00566483" w:rsidRDefault="002767E6" w:rsidP="00975D70">
      <w:pPr>
        <w:spacing w:line="276" w:lineRule="auto"/>
        <w:rPr>
          <w:rFonts w:asciiTheme="minorHAnsi" w:eastAsia="Calibri" w:hAnsiTheme="minorHAnsi" w:cstheme="minorHAnsi"/>
          <w:b/>
          <w:bCs/>
          <w:sz w:val="22"/>
          <w:szCs w:val="22"/>
        </w:rPr>
      </w:pPr>
    </w:p>
    <w:p w14:paraId="6469DEAC" w14:textId="46563C89" w:rsidR="002767E6" w:rsidRPr="00566483" w:rsidRDefault="001F4BF5"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contextualSpacing/>
        <w:jc w:val="both"/>
        <w:rPr>
          <w:rFonts w:asciiTheme="minorHAnsi" w:eastAsia="Calibri" w:hAnsiTheme="minorHAnsi" w:cstheme="minorBidi"/>
          <w:sz w:val="22"/>
          <w:szCs w:val="22"/>
          <w:bdr w:val="none" w:sz="0" w:space="0" w:color="auto"/>
        </w:rPr>
      </w:pPr>
      <w:r w:rsidRPr="00566483">
        <w:rPr>
          <w:rFonts w:asciiTheme="minorHAnsi" w:eastAsia="Calibri" w:hAnsiTheme="minorHAnsi" w:cstheme="minorBidi"/>
          <w:b/>
          <w:bCs/>
          <w:sz w:val="22"/>
          <w:szCs w:val="22"/>
          <w:bdr w:val="none" w:sz="0" w:space="0" w:color="auto"/>
        </w:rPr>
        <w:t>The scoring</w:t>
      </w:r>
      <w:r w:rsidR="002767E6" w:rsidRPr="00566483">
        <w:rPr>
          <w:rFonts w:asciiTheme="minorHAnsi" w:eastAsia="Calibri" w:hAnsiTheme="minorHAnsi" w:cstheme="minorBidi"/>
          <w:b/>
          <w:bCs/>
          <w:sz w:val="22"/>
          <w:szCs w:val="22"/>
          <w:bdr w:val="none" w:sz="0" w:space="0" w:color="auto"/>
        </w:rPr>
        <w:t xml:space="preserve"> of the Qualitative Award Criteria including all sub-criteria</w:t>
      </w:r>
      <w:r w:rsidR="002767E6" w:rsidRPr="00566483">
        <w:rPr>
          <w:rFonts w:asciiTheme="minorHAnsi" w:eastAsia="Calibri" w:hAnsiTheme="minorHAnsi" w:cstheme="minorBidi"/>
          <w:sz w:val="22"/>
          <w:szCs w:val="22"/>
          <w:bdr w:val="none" w:sz="0" w:space="0" w:color="auto"/>
        </w:rPr>
        <w:t xml:space="preserve"> will be based on an assessment of the information provided by Tenderers, which must be supplied by Tenderers via the completed </w:t>
      </w:r>
      <w:r w:rsidR="00E96590" w:rsidRPr="00566483">
        <w:rPr>
          <w:rFonts w:asciiTheme="minorHAnsi" w:eastAsia="Calibri" w:hAnsiTheme="minorHAnsi" w:cstheme="minorBidi"/>
          <w:sz w:val="22"/>
          <w:szCs w:val="22"/>
          <w:bdr w:val="none" w:sz="0" w:space="0" w:color="auto"/>
        </w:rPr>
        <w:t xml:space="preserve">Appendix 1: </w:t>
      </w:r>
      <w:r w:rsidR="002767E6" w:rsidRPr="00566483">
        <w:rPr>
          <w:rFonts w:asciiTheme="minorHAnsi" w:eastAsia="Calibri" w:hAnsiTheme="minorHAnsi" w:cstheme="minorBidi"/>
          <w:sz w:val="22"/>
          <w:szCs w:val="22"/>
          <w:bdr w:val="none" w:sz="0" w:space="0" w:color="auto"/>
        </w:rPr>
        <w:t>Specification Required &amp; Supplier Response. The Evaluation Group will assess the information provided and each response element will be awarded marks using the scoring methodology set out above.</w:t>
      </w:r>
    </w:p>
    <w:p w14:paraId="4C9066FE" w14:textId="77777777" w:rsidR="002767E6" w:rsidRPr="00566483" w:rsidRDefault="002767E6" w:rsidP="00975D70">
      <w:pPr>
        <w:spacing w:line="276" w:lineRule="auto"/>
        <w:rPr>
          <w:rFonts w:asciiTheme="minorHAnsi" w:hAnsiTheme="minorHAnsi" w:cstheme="minorHAnsi"/>
          <w:sz w:val="22"/>
          <w:szCs w:val="22"/>
        </w:rPr>
      </w:pPr>
      <w:r w:rsidRPr="00566483">
        <w:rPr>
          <w:rFonts w:asciiTheme="minorHAnsi" w:hAnsiTheme="minorHAnsi" w:cstheme="minorHAnsi"/>
          <w:sz w:val="22"/>
          <w:szCs w:val="22"/>
        </w:rPr>
        <w:br w:type="page"/>
      </w:r>
    </w:p>
    <w:p w14:paraId="3E5D4774" w14:textId="395AADDE" w:rsidR="0082775E" w:rsidRPr="00566483" w:rsidRDefault="00885B3E">
      <w:pPr>
        <w:keepNext/>
        <w:keepLines/>
        <w:numPr>
          <w:ilvl w:val="0"/>
          <w:numId w:val="13"/>
        </w:numPr>
        <w:spacing w:before="240" w:line="276" w:lineRule="auto"/>
        <w:jc w:val="center"/>
        <w:outlineLvl w:val="0"/>
        <w:rPr>
          <w:rFonts w:asciiTheme="minorHAnsi" w:eastAsia="Helvetica" w:hAnsiTheme="minorHAnsi" w:cstheme="minorHAnsi"/>
          <w:b/>
          <w:color w:val="0070C0"/>
          <w:sz w:val="28"/>
          <w:szCs w:val="28"/>
          <w:u w:val="single"/>
        </w:rPr>
      </w:pPr>
      <w:bookmarkStart w:id="40" w:name="_Toc144114156"/>
      <w:r w:rsidRPr="00566483">
        <w:rPr>
          <w:rFonts w:asciiTheme="minorHAnsi" w:eastAsia="Helvetica" w:hAnsiTheme="minorHAnsi" w:cstheme="minorHAnsi"/>
          <w:b/>
          <w:color w:val="0070C0"/>
          <w:sz w:val="28"/>
          <w:szCs w:val="28"/>
          <w:u w:val="single"/>
        </w:rPr>
        <w:t xml:space="preserve">Appendix 1: </w:t>
      </w:r>
      <w:r w:rsidR="0082775E" w:rsidRPr="00566483">
        <w:rPr>
          <w:rFonts w:asciiTheme="minorHAnsi" w:eastAsia="Helvetica" w:hAnsiTheme="minorHAnsi" w:cstheme="minorHAnsi"/>
          <w:b/>
          <w:color w:val="0070C0"/>
          <w:sz w:val="28"/>
          <w:szCs w:val="28"/>
          <w:u w:val="single"/>
        </w:rPr>
        <w:t>Specification Required &amp; Supplier Response</w:t>
      </w:r>
      <w:bookmarkEnd w:id="40"/>
    </w:p>
    <w:p w14:paraId="686A4EDC" w14:textId="77777777" w:rsidR="000D03D8" w:rsidRPr="00566483" w:rsidRDefault="000D03D8" w:rsidP="00975D70">
      <w:pPr>
        <w:spacing w:line="276" w:lineRule="auto"/>
        <w:rPr>
          <w:rFonts w:asciiTheme="minorHAnsi" w:eastAsia="MS Mincho" w:hAnsiTheme="minorHAnsi" w:cstheme="minorHAnsi"/>
        </w:rPr>
      </w:pPr>
    </w:p>
    <w:tbl>
      <w:tblPr>
        <w:tblStyle w:val="GridTable4-Accent512"/>
        <w:tblW w:w="9070" w:type="dxa"/>
        <w:tblInd w:w="0" w:type="dxa"/>
        <w:tblLook w:val="00A0" w:firstRow="1" w:lastRow="0" w:firstColumn="1" w:lastColumn="0" w:noHBand="0" w:noVBand="0"/>
      </w:tblPr>
      <w:tblGrid>
        <w:gridCol w:w="9070"/>
      </w:tblGrid>
      <w:tr w:rsidR="0082775E" w:rsidRPr="00566483" w14:paraId="34526174" w14:textId="77777777" w:rsidTr="0082775E">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9070" w:type="dxa"/>
            <w:tcBorders>
              <w:top w:val="single" w:sz="4" w:space="0" w:color="92CDDC"/>
              <w:left w:val="single" w:sz="4" w:space="0" w:color="92CDDC"/>
              <w:bottom w:val="single" w:sz="4" w:space="0" w:color="92CDDC"/>
              <w:right w:val="single" w:sz="4" w:space="0" w:color="92CDDC"/>
            </w:tcBorders>
            <w:vAlign w:val="center"/>
            <w:hideMark/>
          </w:tcPr>
          <w:p w14:paraId="7943AD0A" w14:textId="2B1D5080" w:rsidR="0082775E" w:rsidRPr="00566483" w:rsidRDefault="00614469" w:rsidP="00975D70">
            <w:pPr>
              <w:pBdr>
                <w:top w:val="none" w:sz="0" w:space="0" w:color="auto"/>
                <w:left w:val="none" w:sz="0" w:space="0" w:color="auto"/>
                <w:bottom w:val="none" w:sz="0" w:space="0" w:color="auto"/>
                <w:right w:val="none" w:sz="0" w:space="0" w:color="auto"/>
                <w:between w:val="none" w:sz="0" w:space="0" w:color="auto"/>
                <w:bar w:val="none" w:sz="0" w:color="auto"/>
              </w:pBdr>
              <w:spacing w:line="276" w:lineRule="auto"/>
              <w:jc w:val="center"/>
              <w:rPr>
                <w:rFonts w:asciiTheme="minorHAnsi" w:eastAsia="Calibri" w:hAnsiTheme="minorHAnsi" w:cstheme="minorHAnsi"/>
                <w:sz w:val="22"/>
                <w:szCs w:val="22"/>
                <w:bdr w:val="none" w:sz="0" w:space="0" w:color="auto"/>
              </w:rPr>
            </w:pPr>
            <w:r w:rsidRPr="00566483">
              <w:rPr>
                <w:rFonts w:asciiTheme="minorHAnsi" w:eastAsia="Helvetica" w:hAnsiTheme="minorHAnsi" w:cstheme="minorHAnsi"/>
                <w:sz w:val="22"/>
                <w:szCs w:val="22"/>
                <w:bdr w:val="none" w:sz="0" w:space="0" w:color="auto"/>
              </w:rPr>
              <w:t xml:space="preserve">RFT for the </w:t>
            </w:r>
            <w:r w:rsidR="00801F00" w:rsidRPr="00566483">
              <w:rPr>
                <w:rFonts w:asciiTheme="minorHAnsi" w:eastAsia="Helvetica" w:hAnsiTheme="minorHAnsi" w:cstheme="minorHAnsi"/>
                <w:sz w:val="22"/>
                <w:szCs w:val="22"/>
                <w:bdr w:val="none" w:sz="0" w:space="0" w:color="auto"/>
              </w:rPr>
              <w:t>P</w:t>
            </w:r>
            <w:r w:rsidRPr="00566483">
              <w:rPr>
                <w:rFonts w:asciiTheme="minorHAnsi" w:eastAsia="Helvetica" w:hAnsiTheme="minorHAnsi" w:cstheme="minorHAnsi"/>
                <w:sz w:val="22"/>
                <w:szCs w:val="22"/>
                <w:bdr w:val="none" w:sz="0" w:space="0" w:color="auto"/>
              </w:rPr>
              <w:t>rovision</w:t>
            </w:r>
            <w:r w:rsidR="00506EC5" w:rsidRPr="00566483">
              <w:rPr>
                <w:rFonts w:asciiTheme="minorHAnsi" w:eastAsia="Helvetica" w:hAnsiTheme="minorHAnsi" w:cstheme="minorHAnsi"/>
                <w:sz w:val="22"/>
                <w:szCs w:val="22"/>
                <w:bdr w:val="none" w:sz="0" w:space="0" w:color="auto"/>
              </w:rPr>
              <w:t xml:space="preserve"> of </w:t>
            </w:r>
            <w:r w:rsidR="000C3AC5" w:rsidRPr="00566483">
              <w:rPr>
                <w:rFonts w:asciiTheme="minorHAnsi" w:eastAsia="Helvetica" w:hAnsiTheme="minorHAnsi" w:cstheme="minorHAnsi"/>
                <w:sz w:val="22"/>
                <w:szCs w:val="22"/>
                <w:bdr w:val="none" w:sz="0" w:space="0" w:color="auto"/>
              </w:rPr>
              <w:t>Pest Control and Related Services</w:t>
            </w:r>
            <w:r w:rsidR="00506EC5" w:rsidRPr="00566483">
              <w:rPr>
                <w:rFonts w:asciiTheme="minorHAnsi" w:eastAsia="Helvetica" w:hAnsiTheme="minorHAnsi" w:cstheme="minorHAnsi"/>
                <w:sz w:val="22"/>
                <w:szCs w:val="22"/>
                <w:bdr w:val="none" w:sz="0" w:space="0" w:color="auto"/>
              </w:rPr>
              <w:t xml:space="preserve"> for the University of </w:t>
            </w:r>
            <w:r w:rsidR="000C3AC5" w:rsidRPr="00566483">
              <w:rPr>
                <w:rFonts w:asciiTheme="minorHAnsi" w:eastAsia="Helvetica" w:hAnsiTheme="minorHAnsi" w:cstheme="minorHAnsi"/>
                <w:sz w:val="22"/>
                <w:szCs w:val="22"/>
                <w:bdr w:val="none" w:sz="0" w:space="0" w:color="auto"/>
              </w:rPr>
              <w:t>Galway</w:t>
            </w:r>
          </w:p>
        </w:tc>
      </w:tr>
    </w:tbl>
    <w:p w14:paraId="35639C11" w14:textId="77777777" w:rsidR="0082775E" w:rsidRPr="00566483" w:rsidRDefault="0082775E" w:rsidP="00975D70">
      <w:pPr>
        <w:spacing w:line="276" w:lineRule="auto"/>
        <w:rPr>
          <w:rFonts w:asciiTheme="minorHAnsi" w:eastAsia="MS Mincho" w:hAnsiTheme="minorHAnsi" w:cstheme="minorHAnsi"/>
        </w:rPr>
      </w:pPr>
    </w:p>
    <w:p w14:paraId="4496F22D" w14:textId="581B9BD4" w:rsidR="00B44740" w:rsidRDefault="0082775E"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SimSun" w:hAnsiTheme="minorHAnsi" w:cstheme="minorBidi"/>
          <w:i/>
          <w:iCs/>
          <w:lang w:eastAsia="zh-CN"/>
        </w:rPr>
      </w:pPr>
      <w:r w:rsidRPr="42141386">
        <w:rPr>
          <w:rFonts w:asciiTheme="minorHAnsi" w:eastAsia="SimSun" w:hAnsiTheme="minorHAnsi" w:cstheme="minorBidi"/>
          <w:i/>
          <w:iCs/>
          <w:sz w:val="22"/>
          <w:szCs w:val="22"/>
          <w:lang w:eastAsia="zh-CN"/>
        </w:rPr>
        <w:t xml:space="preserve">Suppliers </w:t>
      </w:r>
      <w:r w:rsidRPr="42141386">
        <w:rPr>
          <w:rFonts w:asciiTheme="minorHAnsi" w:eastAsia="SimSun" w:hAnsiTheme="minorHAnsi" w:cstheme="minorBidi"/>
          <w:b/>
          <w:bCs/>
          <w:i/>
          <w:iCs/>
          <w:sz w:val="22"/>
          <w:szCs w:val="22"/>
          <w:u w:val="single"/>
          <w:lang w:eastAsia="zh-CN"/>
        </w:rPr>
        <w:t>MUST</w:t>
      </w:r>
      <w:r w:rsidRPr="42141386">
        <w:rPr>
          <w:rFonts w:asciiTheme="minorHAnsi" w:eastAsia="SimSun" w:hAnsiTheme="minorHAnsi" w:cstheme="minorBidi"/>
          <w:i/>
          <w:iCs/>
          <w:sz w:val="22"/>
          <w:szCs w:val="22"/>
          <w:lang w:eastAsia="zh-CN"/>
        </w:rPr>
        <w:t xml:space="preserve"> provide all information relating </w:t>
      </w:r>
      <w:r w:rsidR="000C3AC5" w:rsidRPr="42141386">
        <w:rPr>
          <w:rFonts w:asciiTheme="minorHAnsi" w:eastAsia="SimSun" w:hAnsiTheme="minorHAnsi" w:cstheme="minorBidi"/>
          <w:i/>
          <w:iCs/>
          <w:sz w:val="22"/>
          <w:szCs w:val="22"/>
          <w:lang w:eastAsia="zh-CN"/>
        </w:rPr>
        <w:t xml:space="preserve">to Pest Control and Related Services </w:t>
      </w:r>
      <w:r w:rsidR="005D40FA" w:rsidRPr="42141386">
        <w:rPr>
          <w:rFonts w:asciiTheme="minorHAnsi" w:eastAsia="SimSun" w:hAnsiTheme="minorHAnsi" w:cstheme="minorBidi"/>
          <w:i/>
          <w:iCs/>
          <w:sz w:val="22"/>
          <w:szCs w:val="22"/>
          <w:lang w:eastAsia="zh-CN"/>
        </w:rPr>
        <w:t>in</w:t>
      </w:r>
      <w:r w:rsidRPr="42141386">
        <w:rPr>
          <w:rFonts w:asciiTheme="minorHAnsi" w:eastAsia="SimSun" w:hAnsiTheme="minorHAnsi" w:cstheme="minorBidi"/>
          <w:i/>
          <w:iCs/>
          <w:sz w:val="22"/>
          <w:szCs w:val="22"/>
          <w:lang w:eastAsia="zh-CN"/>
        </w:rPr>
        <w:t xml:space="preserve"> the </w:t>
      </w:r>
      <w:r w:rsidR="00C02E19" w:rsidRPr="42141386">
        <w:rPr>
          <w:rFonts w:asciiTheme="minorHAnsi" w:eastAsia="SimSun" w:hAnsiTheme="minorHAnsi" w:cstheme="minorBidi"/>
          <w:i/>
          <w:iCs/>
          <w:sz w:val="22"/>
          <w:szCs w:val="22"/>
          <w:lang w:eastAsia="zh-CN"/>
        </w:rPr>
        <w:t xml:space="preserve">blue </w:t>
      </w:r>
      <w:r w:rsidRPr="42141386">
        <w:rPr>
          <w:rFonts w:asciiTheme="minorHAnsi" w:eastAsia="SimSun" w:hAnsiTheme="minorHAnsi" w:cstheme="minorBidi"/>
          <w:i/>
          <w:iCs/>
          <w:sz w:val="22"/>
          <w:szCs w:val="22"/>
          <w:lang w:eastAsia="zh-CN"/>
        </w:rPr>
        <w:t>response boxes below. Responses will be scored accordingly by the Evaluation team as set out in the Award Criteria</w:t>
      </w:r>
      <w:r w:rsidR="007F0AFA" w:rsidRPr="42141386">
        <w:rPr>
          <w:rFonts w:asciiTheme="minorHAnsi" w:eastAsia="SimSun" w:hAnsiTheme="minorHAnsi" w:cstheme="minorBidi"/>
          <w:i/>
          <w:iCs/>
          <w:sz w:val="22"/>
          <w:szCs w:val="22"/>
          <w:lang w:eastAsia="zh-CN"/>
        </w:rPr>
        <w:t xml:space="preserve">. </w:t>
      </w:r>
      <w:r w:rsidR="00E84A08" w:rsidRPr="42141386">
        <w:rPr>
          <w:rFonts w:asciiTheme="minorHAnsi" w:eastAsia="SimSun" w:hAnsiTheme="minorHAnsi" w:cstheme="minorBidi"/>
          <w:i/>
          <w:iCs/>
          <w:sz w:val="22"/>
          <w:szCs w:val="22"/>
          <w:lang w:eastAsia="zh-CN"/>
        </w:rPr>
        <w:t>Suppliers are encouraged to include screenshots demonstrating functionality where applicable.</w:t>
      </w:r>
      <w:r w:rsidR="00E84A08" w:rsidRPr="42141386">
        <w:rPr>
          <w:rFonts w:asciiTheme="minorHAnsi" w:eastAsia="SimSun" w:hAnsiTheme="minorHAnsi" w:cstheme="minorBidi"/>
          <w:i/>
          <w:iCs/>
          <w:lang w:eastAsia="zh-CN"/>
        </w:rPr>
        <w:t xml:space="preserve"> </w:t>
      </w:r>
    </w:p>
    <w:p w14:paraId="01473D62" w14:textId="1F418719" w:rsidR="00B87D22" w:rsidRPr="007D6B60" w:rsidRDefault="007D6B60"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SimSun" w:hAnsiTheme="minorHAnsi" w:cstheme="minorBidi"/>
          <w:b/>
          <w:bCs/>
          <w:lang w:eastAsia="zh-CN"/>
        </w:rPr>
      </w:pPr>
      <w:r w:rsidRPr="00D16A58">
        <w:rPr>
          <w:rFonts w:asciiTheme="minorHAnsi" w:eastAsia="SimSun" w:hAnsiTheme="minorHAnsi" w:cstheme="minorBidi"/>
          <w:b/>
          <w:bCs/>
          <w:highlight w:val="yellow"/>
          <w:lang w:eastAsia="zh-CN"/>
        </w:rPr>
        <w:t xml:space="preserve">Please cross reference to the RFT – Appendix 1: Specification of Requirements for more information </w:t>
      </w:r>
      <w:r w:rsidR="00D16A58" w:rsidRPr="00D16A58">
        <w:rPr>
          <w:rFonts w:asciiTheme="minorHAnsi" w:eastAsia="SimSun" w:hAnsiTheme="minorHAnsi" w:cstheme="minorBidi"/>
          <w:b/>
          <w:bCs/>
          <w:highlight w:val="yellow"/>
          <w:lang w:eastAsia="zh-CN"/>
        </w:rPr>
        <w:t>on the below requirements.</w:t>
      </w:r>
    </w:p>
    <w:p w14:paraId="3A586CB8" w14:textId="1A13203F" w:rsidR="0082775E" w:rsidRPr="00566483" w:rsidRDefault="008773C7" w:rsidP="42141386">
      <w:pPr>
        <w:spacing w:line="276" w:lineRule="auto"/>
        <w:jc w:val="center"/>
        <w:rPr>
          <w:rFonts w:asciiTheme="minorHAnsi" w:eastAsia="SimSun" w:hAnsiTheme="minorHAnsi" w:cstheme="minorBidi"/>
          <w:b/>
          <w:bCs/>
          <w:i/>
          <w:iCs/>
          <w:sz w:val="22"/>
          <w:szCs w:val="22"/>
          <w:lang w:eastAsia="zh-CN"/>
        </w:rPr>
      </w:pPr>
      <w:r w:rsidRPr="42141386">
        <w:rPr>
          <w:rFonts w:asciiTheme="minorHAnsi" w:eastAsia="SimSun" w:hAnsiTheme="minorHAnsi" w:cstheme="minorBidi"/>
          <w:b/>
          <w:bCs/>
          <w:i/>
          <w:iCs/>
          <w:sz w:val="22"/>
          <w:szCs w:val="22"/>
          <w:lang w:eastAsia="zh-CN"/>
        </w:rPr>
        <w:t>Please ensure all cost submissions are kept separate and included in the Excel file entitled:           Appendix 2 – Pricing Schedule</w:t>
      </w:r>
    </w:p>
    <w:p w14:paraId="0C52F407" w14:textId="33A70E36" w:rsidR="42141386" w:rsidRDefault="42141386" w:rsidP="42141386">
      <w:pPr>
        <w:spacing w:line="276" w:lineRule="auto"/>
        <w:jc w:val="center"/>
        <w:rPr>
          <w:rFonts w:asciiTheme="minorHAnsi" w:eastAsia="SimSun" w:hAnsiTheme="minorHAnsi" w:cstheme="minorBidi"/>
          <w:b/>
          <w:bCs/>
          <w:i/>
          <w:iCs/>
          <w:sz w:val="22"/>
          <w:szCs w:val="22"/>
          <w:lang w:eastAsia="zh-CN"/>
        </w:rPr>
      </w:pPr>
    </w:p>
    <w:tbl>
      <w:tblPr>
        <w:tblStyle w:val="TableGrid2"/>
        <w:tblW w:w="9943" w:type="dxa"/>
        <w:jc w:val="center"/>
        <w:tblLayout w:type="fixed"/>
        <w:tblLook w:val="04A0" w:firstRow="1" w:lastRow="0" w:firstColumn="1" w:lastColumn="0" w:noHBand="0" w:noVBand="1"/>
      </w:tblPr>
      <w:tblGrid>
        <w:gridCol w:w="714"/>
        <w:gridCol w:w="9229"/>
      </w:tblGrid>
      <w:tr w:rsidR="0082775E" w:rsidRPr="00566483" w14:paraId="19E13F9A" w14:textId="77777777" w:rsidTr="42141386">
        <w:trPr>
          <w:trHeight w:val="511"/>
          <w:jc w:val="center"/>
        </w:trPr>
        <w:tc>
          <w:tcPr>
            <w:tcW w:w="9943" w:type="dxa"/>
            <w:gridSpan w:val="2"/>
            <w:shd w:val="clear" w:color="auto" w:fill="2E74B5" w:themeFill="accent5" w:themeFillShade="BF"/>
            <w:vAlign w:val="center"/>
          </w:tcPr>
          <w:p w14:paraId="152725C9" w14:textId="2B30D53F" w:rsidR="0082775E" w:rsidRPr="00566483" w:rsidRDefault="0082775E" w:rsidP="00975D70">
            <w:pPr>
              <w:spacing w:line="276" w:lineRule="auto"/>
              <w:jc w:val="center"/>
              <w:rPr>
                <w:rFonts w:asciiTheme="minorHAnsi" w:eastAsia="MS Mincho" w:hAnsiTheme="minorHAnsi" w:cstheme="minorHAnsi"/>
                <w:b/>
                <w:bCs/>
              </w:rPr>
            </w:pPr>
            <w:bookmarkStart w:id="41" w:name="_Hlk118447820"/>
            <w:r w:rsidRPr="00566483">
              <w:rPr>
                <w:rFonts w:asciiTheme="minorHAnsi" w:eastAsia="MS Mincho" w:hAnsiTheme="minorHAnsi" w:cstheme="minorHAnsi"/>
                <w:b/>
                <w:bCs/>
              </w:rPr>
              <w:t xml:space="preserve">Section </w:t>
            </w:r>
            <w:r w:rsidR="00C85FDB" w:rsidRPr="00566483">
              <w:rPr>
                <w:rFonts w:asciiTheme="minorHAnsi" w:eastAsia="MS Mincho" w:hAnsiTheme="minorHAnsi" w:cstheme="minorHAnsi"/>
                <w:b/>
                <w:bCs/>
              </w:rPr>
              <w:t>A:</w:t>
            </w:r>
            <w:r w:rsidRPr="00566483">
              <w:rPr>
                <w:rFonts w:asciiTheme="minorHAnsi" w:eastAsia="MS Mincho" w:hAnsiTheme="minorHAnsi" w:cstheme="minorHAnsi"/>
                <w:b/>
                <w:bCs/>
              </w:rPr>
              <w:t xml:space="preserve"> </w:t>
            </w:r>
            <w:r w:rsidR="00DA00C5" w:rsidRPr="00566483">
              <w:rPr>
                <w:rFonts w:asciiTheme="minorHAnsi" w:eastAsia="MS Mincho" w:hAnsiTheme="minorHAnsi" w:cstheme="minorHAnsi"/>
                <w:b/>
                <w:bCs/>
              </w:rPr>
              <w:t>Methodology</w:t>
            </w:r>
          </w:p>
        </w:tc>
      </w:tr>
      <w:bookmarkEnd w:id="41"/>
      <w:tr w:rsidR="0082775E" w:rsidRPr="00566483" w14:paraId="62F42F2E" w14:textId="77777777" w:rsidTr="42141386">
        <w:trPr>
          <w:trHeight w:val="908"/>
          <w:jc w:val="center"/>
        </w:trPr>
        <w:tc>
          <w:tcPr>
            <w:tcW w:w="714" w:type="dxa"/>
            <w:shd w:val="clear" w:color="auto" w:fill="F2F2F2" w:themeFill="background1" w:themeFillShade="F2"/>
          </w:tcPr>
          <w:p w14:paraId="69469B7F" w14:textId="1872B76E" w:rsidR="0082775E" w:rsidRPr="00566483" w:rsidRDefault="0082775E" w:rsidP="554EF088">
            <w:pPr>
              <w:spacing w:line="276" w:lineRule="auto"/>
              <w:jc w:val="center"/>
              <w:rPr>
                <w:rFonts w:asciiTheme="minorHAnsi" w:eastAsia="MS Mincho" w:hAnsiTheme="minorHAnsi" w:cstheme="minorBidi"/>
                <w:sz w:val="22"/>
                <w:szCs w:val="22"/>
              </w:rPr>
            </w:pPr>
            <w:r w:rsidRPr="00566483">
              <w:rPr>
                <w:rFonts w:asciiTheme="minorHAnsi" w:eastAsia="MS Mincho" w:hAnsiTheme="minorHAnsi" w:cstheme="minorBidi"/>
                <w:sz w:val="22"/>
                <w:szCs w:val="22"/>
              </w:rPr>
              <w:t>A1</w:t>
            </w:r>
            <w:r w:rsidR="00DA00C5" w:rsidRPr="00566483">
              <w:rPr>
                <w:rFonts w:asciiTheme="minorHAnsi" w:eastAsia="MS Mincho" w:hAnsiTheme="minorHAnsi" w:cstheme="minorBidi"/>
                <w:sz w:val="22"/>
                <w:szCs w:val="22"/>
              </w:rPr>
              <w:t xml:space="preserve"> </w:t>
            </w:r>
          </w:p>
          <w:p w14:paraId="7151B788" w14:textId="47E316E5" w:rsidR="0082775E" w:rsidRPr="00566483" w:rsidRDefault="0082775E" w:rsidP="554EF088">
            <w:pPr>
              <w:spacing w:line="276" w:lineRule="auto"/>
              <w:jc w:val="center"/>
              <w:rPr>
                <w:rFonts w:asciiTheme="minorHAnsi" w:eastAsia="MS Mincho" w:hAnsiTheme="minorHAnsi" w:cstheme="minorBidi"/>
                <w:sz w:val="22"/>
                <w:szCs w:val="22"/>
              </w:rPr>
            </w:pPr>
          </w:p>
        </w:tc>
        <w:tc>
          <w:tcPr>
            <w:tcW w:w="9229" w:type="dxa"/>
            <w:shd w:val="clear" w:color="auto" w:fill="F2F2F2" w:themeFill="background1" w:themeFillShade="F2"/>
          </w:tcPr>
          <w:p w14:paraId="33D7969F" w14:textId="77777777" w:rsidR="00C944FB" w:rsidRDefault="08FCCDD6" w:rsidP="554EF088">
            <w:pPr>
              <w:spacing w:after="120" w:line="276" w:lineRule="auto"/>
              <w:ind w:right="-20"/>
              <w:rPr>
                <w:rFonts w:ascii="Calibri" w:eastAsia="Calibri" w:hAnsi="Calibri" w:cs="Calibri"/>
                <w:sz w:val="22"/>
                <w:szCs w:val="22"/>
              </w:rPr>
            </w:pPr>
            <w:r w:rsidRPr="42141386">
              <w:rPr>
                <w:rFonts w:ascii="Calibri" w:eastAsia="Calibri" w:hAnsi="Calibri" w:cs="Calibri"/>
                <w:sz w:val="22"/>
                <w:szCs w:val="22"/>
              </w:rPr>
              <w:t>The Tenderer must provide</w:t>
            </w:r>
            <w:r w:rsidR="508498CA" w:rsidRPr="42141386">
              <w:rPr>
                <w:rFonts w:ascii="Calibri" w:eastAsia="Calibri" w:hAnsi="Calibri" w:cs="Calibri"/>
                <w:sz w:val="22"/>
                <w:szCs w:val="22"/>
              </w:rPr>
              <w:t xml:space="preserve"> details of the equipment and </w:t>
            </w:r>
            <w:r w:rsidR="05D84849" w:rsidRPr="42141386">
              <w:rPr>
                <w:rFonts w:ascii="Calibri" w:eastAsia="Calibri" w:hAnsi="Calibri" w:cs="Calibri"/>
                <w:sz w:val="22"/>
                <w:szCs w:val="22"/>
              </w:rPr>
              <w:t xml:space="preserve">physical </w:t>
            </w:r>
            <w:r w:rsidR="508498CA" w:rsidRPr="42141386">
              <w:rPr>
                <w:rFonts w:ascii="Calibri" w:eastAsia="Calibri" w:hAnsi="Calibri" w:cs="Calibri"/>
                <w:sz w:val="22"/>
                <w:szCs w:val="22"/>
              </w:rPr>
              <w:t>resources that will be supplied to deliver the service (type of bait boxes, traps, any new/innovative equipment that will be used to deliver humane and effective pest control)</w:t>
            </w:r>
            <w:r w:rsidR="00755E48">
              <w:rPr>
                <w:rFonts w:ascii="Calibri" w:eastAsia="Calibri" w:hAnsi="Calibri" w:cs="Calibri"/>
                <w:sz w:val="22"/>
                <w:szCs w:val="22"/>
              </w:rPr>
              <w:t>.</w:t>
            </w:r>
            <w:r w:rsidR="00807E44">
              <w:rPr>
                <w:rFonts w:ascii="Calibri" w:eastAsia="Calibri" w:hAnsi="Calibri" w:cs="Calibri"/>
                <w:sz w:val="22"/>
                <w:szCs w:val="22"/>
              </w:rPr>
              <w:t xml:space="preserve"> </w:t>
            </w:r>
          </w:p>
          <w:p w14:paraId="7C73782D" w14:textId="403CC1CF" w:rsidR="0082775E" w:rsidRPr="00C937AB" w:rsidRDefault="00807E44" w:rsidP="554EF088">
            <w:pPr>
              <w:spacing w:after="120" w:line="276" w:lineRule="auto"/>
              <w:ind w:right="-20"/>
              <w:rPr>
                <w:rFonts w:ascii="Calibri" w:eastAsia="Calibri" w:hAnsi="Calibri" w:cs="Calibri"/>
                <w:b/>
                <w:bCs/>
                <w:sz w:val="22"/>
                <w:szCs w:val="22"/>
              </w:rPr>
            </w:pPr>
            <w:r w:rsidRPr="00C937AB">
              <w:rPr>
                <w:rFonts w:ascii="Calibri" w:eastAsia="Calibri" w:hAnsi="Calibri" w:cs="Calibri"/>
                <w:b/>
                <w:bCs/>
                <w:sz w:val="22"/>
                <w:szCs w:val="22"/>
              </w:rPr>
              <w:t xml:space="preserve">Please cross reference </w:t>
            </w:r>
            <w:r w:rsidR="00311A9A">
              <w:rPr>
                <w:rFonts w:ascii="Calibri" w:eastAsia="Calibri" w:hAnsi="Calibri" w:cs="Calibri"/>
                <w:b/>
                <w:bCs/>
                <w:sz w:val="22"/>
                <w:szCs w:val="22"/>
              </w:rPr>
              <w:t>to the RFT – Appendix 1: Specification of Requirements,</w:t>
            </w:r>
            <w:r w:rsidR="450BDF94" w:rsidRPr="00C937AB">
              <w:rPr>
                <w:rFonts w:ascii="Calibri" w:eastAsia="Calibri" w:hAnsi="Calibri" w:cs="Calibri"/>
                <w:b/>
                <w:bCs/>
                <w:sz w:val="22"/>
                <w:szCs w:val="22"/>
              </w:rPr>
              <w:t xml:space="preserve"> section</w:t>
            </w:r>
            <w:r w:rsidR="71A4DF47" w:rsidRPr="00C937AB">
              <w:rPr>
                <w:rFonts w:ascii="Calibri" w:eastAsia="Calibri" w:hAnsi="Calibri" w:cs="Calibri"/>
                <w:b/>
                <w:bCs/>
                <w:sz w:val="22"/>
                <w:szCs w:val="22"/>
              </w:rPr>
              <w:t>s 1.3 &amp; 1.6</w:t>
            </w:r>
            <w:r w:rsidR="008D2F0F">
              <w:rPr>
                <w:rFonts w:ascii="Calibri" w:eastAsia="Calibri" w:hAnsi="Calibri" w:cs="Calibri"/>
                <w:b/>
                <w:bCs/>
                <w:sz w:val="22"/>
                <w:szCs w:val="22"/>
              </w:rPr>
              <w:t>.</w:t>
            </w:r>
          </w:p>
          <w:p w14:paraId="019597FB" w14:textId="37FABACF" w:rsidR="00030A1B" w:rsidRPr="00566483" w:rsidRDefault="00370BB3" w:rsidP="00B23A90">
            <w:pPr>
              <w:ind w:right="-23"/>
              <w:rPr>
                <w:rFonts w:ascii="Calibri" w:eastAsia="Calibri" w:hAnsi="Calibri" w:cs="Calibri"/>
                <w:b/>
                <w:bCs/>
                <w:sz w:val="22"/>
                <w:szCs w:val="22"/>
              </w:rPr>
            </w:pPr>
            <w:r w:rsidRPr="00370BB3">
              <w:rPr>
                <w:rFonts w:ascii="Calibri" w:eastAsia="Calibri" w:hAnsi="Calibri" w:cs="Calibri"/>
                <w:b/>
                <w:bCs/>
                <w:sz w:val="22"/>
                <w:szCs w:val="22"/>
              </w:rPr>
              <w:t>Please describe and detail</w:t>
            </w:r>
          </w:p>
        </w:tc>
      </w:tr>
      <w:tr w:rsidR="0082775E" w:rsidRPr="00566483" w14:paraId="5935B7FF" w14:textId="77777777" w:rsidTr="42141386">
        <w:trPr>
          <w:trHeight w:val="994"/>
          <w:jc w:val="center"/>
        </w:trPr>
        <w:tc>
          <w:tcPr>
            <w:tcW w:w="9943" w:type="dxa"/>
            <w:gridSpan w:val="2"/>
            <w:shd w:val="clear" w:color="auto" w:fill="DBE5F1"/>
          </w:tcPr>
          <w:p w14:paraId="26B13D19" w14:textId="6F640296" w:rsidR="00E96590" w:rsidRPr="00566483" w:rsidRDefault="0082775E" w:rsidP="00975D70">
            <w:pPr>
              <w:spacing w:line="276" w:lineRule="auto"/>
              <w:rPr>
                <w:rFonts w:asciiTheme="minorHAnsi" w:eastAsia="MS Mincho" w:hAnsiTheme="minorHAnsi" w:cstheme="minorHAnsi"/>
                <w:color w:val="808080"/>
                <w:sz w:val="22"/>
                <w:szCs w:val="22"/>
              </w:rPr>
            </w:pPr>
            <w:r w:rsidRPr="00566483">
              <w:rPr>
                <w:rFonts w:asciiTheme="minorHAnsi" w:eastAsia="MS Mincho" w:hAnsiTheme="minorHAnsi" w:cstheme="minorHAnsi"/>
                <w:color w:val="808080"/>
                <w:sz w:val="22"/>
                <w:szCs w:val="22"/>
              </w:rPr>
              <w:t>Insert Comment</w:t>
            </w:r>
          </w:p>
          <w:p w14:paraId="58FC116F" w14:textId="77777777" w:rsidR="00E96590" w:rsidRPr="00566483" w:rsidRDefault="00E96590" w:rsidP="00975D70">
            <w:pPr>
              <w:spacing w:line="276" w:lineRule="auto"/>
              <w:rPr>
                <w:rFonts w:asciiTheme="minorHAnsi" w:eastAsia="MS Mincho" w:hAnsiTheme="minorHAnsi" w:cstheme="minorHAnsi"/>
                <w:sz w:val="22"/>
                <w:szCs w:val="22"/>
              </w:rPr>
            </w:pPr>
          </w:p>
        </w:tc>
      </w:tr>
      <w:tr w:rsidR="004B772B" w:rsidRPr="00566483" w14:paraId="59EA1F47" w14:textId="77777777" w:rsidTr="42141386">
        <w:trPr>
          <w:trHeight w:val="526"/>
          <w:jc w:val="center"/>
        </w:trPr>
        <w:tc>
          <w:tcPr>
            <w:tcW w:w="714" w:type="dxa"/>
            <w:shd w:val="clear" w:color="auto" w:fill="F2F2F2" w:themeFill="background1" w:themeFillShade="F2"/>
          </w:tcPr>
          <w:p w14:paraId="79B63C08" w14:textId="26C7CC99" w:rsidR="004B772B" w:rsidRPr="00566483" w:rsidRDefault="004B772B" w:rsidP="00A87E3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A</w:t>
            </w:r>
            <w:r w:rsidR="00DA00C5" w:rsidRPr="00566483">
              <w:rPr>
                <w:rFonts w:asciiTheme="minorHAnsi" w:eastAsia="MS Mincho" w:hAnsiTheme="minorHAnsi" w:cstheme="minorHAnsi"/>
                <w:sz w:val="22"/>
                <w:szCs w:val="22"/>
              </w:rPr>
              <w:t>2</w:t>
            </w:r>
          </w:p>
        </w:tc>
        <w:tc>
          <w:tcPr>
            <w:tcW w:w="9229" w:type="dxa"/>
            <w:shd w:val="clear" w:color="auto" w:fill="F2F2F2" w:themeFill="background1" w:themeFillShade="F2"/>
          </w:tcPr>
          <w:p w14:paraId="1E4B53B8" w14:textId="77777777" w:rsidR="00311E23" w:rsidRDefault="46044AAE" w:rsidP="7D311F6A">
            <w:pPr>
              <w:spacing w:after="120" w:line="276" w:lineRule="auto"/>
              <w:ind w:right="-20"/>
              <w:rPr>
                <w:rFonts w:ascii="Calibri" w:eastAsia="Calibri" w:hAnsi="Calibri" w:cs="Calibri"/>
                <w:sz w:val="22"/>
                <w:szCs w:val="22"/>
              </w:rPr>
            </w:pPr>
            <w:r w:rsidRPr="42141386">
              <w:rPr>
                <w:rFonts w:ascii="Calibri" w:eastAsia="Calibri" w:hAnsi="Calibri" w:cs="Calibri"/>
                <w:sz w:val="22"/>
                <w:szCs w:val="22"/>
              </w:rPr>
              <w:t xml:space="preserve">The Tenderer must provide </w:t>
            </w:r>
            <w:r w:rsidR="67F08F0B" w:rsidRPr="42141386">
              <w:rPr>
                <w:rFonts w:ascii="Calibri" w:eastAsia="Calibri" w:hAnsi="Calibri" w:cs="Calibri"/>
                <w:sz w:val="22"/>
                <w:szCs w:val="22"/>
              </w:rPr>
              <w:t xml:space="preserve">a proposed </w:t>
            </w:r>
            <w:r w:rsidR="3865FBE3" w:rsidRPr="42141386">
              <w:rPr>
                <w:rFonts w:ascii="Calibri" w:eastAsia="Calibri" w:hAnsi="Calibri" w:cs="Calibri"/>
                <w:sz w:val="22"/>
                <w:szCs w:val="22"/>
              </w:rPr>
              <w:t>site-specific</w:t>
            </w:r>
            <w:r w:rsidR="67F08F0B" w:rsidRPr="42141386">
              <w:rPr>
                <w:rFonts w:ascii="Calibri" w:eastAsia="Calibri" w:hAnsi="Calibri" w:cs="Calibri"/>
                <w:sz w:val="22"/>
                <w:szCs w:val="22"/>
              </w:rPr>
              <w:t xml:space="preserve"> mobilisation plan</w:t>
            </w:r>
            <w:r w:rsidR="44659AF6" w:rsidRPr="42141386">
              <w:rPr>
                <w:rFonts w:ascii="Calibri" w:eastAsia="Calibri" w:hAnsi="Calibri" w:cs="Calibri"/>
                <w:sz w:val="22"/>
                <w:szCs w:val="22"/>
              </w:rPr>
              <w:t>.</w:t>
            </w:r>
            <w:r w:rsidR="38D14B2E" w:rsidRPr="42141386">
              <w:rPr>
                <w:rFonts w:ascii="Calibri" w:eastAsia="Calibri" w:hAnsi="Calibri" w:cs="Calibri"/>
                <w:sz w:val="22"/>
                <w:szCs w:val="22"/>
              </w:rPr>
              <w:t xml:space="preserve"> </w:t>
            </w:r>
          </w:p>
          <w:p w14:paraId="292FFDA3" w14:textId="33AACAE8" w:rsidR="004B772B" w:rsidRDefault="00311E23" w:rsidP="7D311F6A">
            <w:pPr>
              <w:spacing w:after="120" w:line="276" w:lineRule="auto"/>
              <w:ind w:right="-20"/>
              <w:rPr>
                <w:rFonts w:ascii="Calibri" w:eastAsia="Calibri" w:hAnsi="Calibri" w:cs="Calibri"/>
                <w:sz w:val="22"/>
                <w:szCs w:val="22"/>
              </w:rPr>
            </w:pPr>
            <w:r w:rsidRPr="00C937AB">
              <w:rPr>
                <w:rFonts w:ascii="Calibri" w:eastAsia="Calibri" w:hAnsi="Calibri" w:cs="Calibri"/>
                <w:b/>
                <w:bCs/>
                <w:sz w:val="22"/>
                <w:szCs w:val="22"/>
              </w:rPr>
              <w:t xml:space="preserve">Please cross reference </w:t>
            </w:r>
            <w:r>
              <w:rPr>
                <w:rFonts w:ascii="Calibri" w:eastAsia="Calibri" w:hAnsi="Calibri" w:cs="Calibri"/>
                <w:b/>
                <w:bCs/>
                <w:sz w:val="22"/>
                <w:szCs w:val="22"/>
              </w:rPr>
              <w:t xml:space="preserve">to the RFT – Appendix 1: Specification of Requirements </w:t>
            </w:r>
            <w:r w:rsidR="38D14B2E" w:rsidRPr="00311E23">
              <w:rPr>
                <w:rFonts w:ascii="Calibri" w:eastAsia="Calibri" w:hAnsi="Calibri" w:cs="Calibri"/>
                <w:b/>
                <w:bCs/>
                <w:sz w:val="22"/>
                <w:szCs w:val="22"/>
              </w:rPr>
              <w:t>section 1.</w:t>
            </w:r>
            <w:r w:rsidR="7D42CBE1" w:rsidRPr="00311E23">
              <w:rPr>
                <w:rFonts w:ascii="Calibri" w:eastAsia="Calibri" w:hAnsi="Calibri" w:cs="Calibri"/>
                <w:b/>
                <w:bCs/>
                <w:sz w:val="22"/>
                <w:szCs w:val="22"/>
              </w:rPr>
              <w:t>9</w:t>
            </w:r>
            <w:r w:rsidR="38D14B2E" w:rsidRPr="00311E23">
              <w:rPr>
                <w:rFonts w:ascii="Calibri" w:eastAsia="Calibri" w:hAnsi="Calibri" w:cs="Calibri"/>
                <w:b/>
                <w:bCs/>
                <w:sz w:val="22"/>
                <w:szCs w:val="22"/>
              </w:rPr>
              <w:t>.1</w:t>
            </w:r>
            <w:r>
              <w:rPr>
                <w:rFonts w:ascii="Calibri" w:eastAsia="Calibri" w:hAnsi="Calibri" w:cs="Calibri"/>
                <w:b/>
                <w:bCs/>
                <w:sz w:val="22"/>
                <w:szCs w:val="22"/>
              </w:rPr>
              <w:t>.</w:t>
            </w:r>
          </w:p>
          <w:p w14:paraId="5213BA97" w14:textId="4196E3A3" w:rsidR="00370BB3" w:rsidRPr="00370BB3" w:rsidRDefault="00370BB3" w:rsidP="00370BB3">
            <w:pPr>
              <w:ind w:right="-23"/>
              <w:rPr>
                <w:b/>
                <w:bCs/>
                <w:sz w:val="22"/>
                <w:szCs w:val="22"/>
              </w:rPr>
            </w:pPr>
            <w:r w:rsidRPr="00370BB3">
              <w:rPr>
                <w:rFonts w:ascii="Calibri" w:eastAsia="Calibri" w:hAnsi="Calibri" w:cs="Calibri"/>
                <w:b/>
                <w:bCs/>
                <w:sz w:val="22"/>
                <w:szCs w:val="22"/>
              </w:rPr>
              <w:t>Please describe and detail</w:t>
            </w:r>
          </w:p>
        </w:tc>
      </w:tr>
      <w:tr w:rsidR="004B772B" w:rsidRPr="00566483" w14:paraId="72694A34" w14:textId="77777777" w:rsidTr="42141386">
        <w:trPr>
          <w:trHeight w:val="996"/>
          <w:jc w:val="center"/>
        </w:trPr>
        <w:tc>
          <w:tcPr>
            <w:tcW w:w="9943" w:type="dxa"/>
            <w:gridSpan w:val="2"/>
            <w:shd w:val="clear" w:color="auto" w:fill="DBE5F1"/>
          </w:tcPr>
          <w:p w14:paraId="3E94ED88" w14:textId="22D68BB1" w:rsidR="004B772B" w:rsidRPr="00566483" w:rsidRDefault="004B772B" w:rsidP="00A87E39">
            <w:pPr>
              <w:spacing w:line="276" w:lineRule="auto"/>
              <w:rPr>
                <w:rFonts w:asciiTheme="minorHAnsi" w:eastAsia="MS Mincho" w:hAnsiTheme="minorHAnsi" w:cstheme="minorHAnsi"/>
                <w:sz w:val="22"/>
                <w:szCs w:val="22"/>
              </w:rPr>
            </w:pPr>
            <w:r w:rsidRPr="00566483">
              <w:rPr>
                <w:rFonts w:asciiTheme="minorHAnsi" w:eastAsia="MS Mincho" w:hAnsiTheme="minorHAnsi" w:cstheme="minorHAnsi"/>
                <w:color w:val="808080"/>
                <w:sz w:val="22"/>
                <w:szCs w:val="22"/>
              </w:rPr>
              <w:t>Insert Comment</w:t>
            </w:r>
          </w:p>
        </w:tc>
      </w:tr>
      <w:tr w:rsidR="006B0A91" w:rsidRPr="00566483" w14:paraId="6C438420" w14:textId="77777777" w:rsidTr="42141386">
        <w:trPr>
          <w:trHeight w:val="397"/>
          <w:jc w:val="center"/>
        </w:trPr>
        <w:tc>
          <w:tcPr>
            <w:tcW w:w="714" w:type="dxa"/>
            <w:shd w:val="clear" w:color="auto" w:fill="F2F2F2" w:themeFill="background1" w:themeFillShade="F2"/>
          </w:tcPr>
          <w:p w14:paraId="1A283F68" w14:textId="675FCDAB" w:rsidR="006B0A91" w:rsidRPr="00566483" w:rsidRDefault="006B0A91"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A</w:t>
            </w:r>
            <w:r w:rsidR="00DA00C5" w:rsidRPr="00566483">
              <w:rPr>
                <w:rFonts w:asciiTheme="minorHAnsi" w:eastAsia="MS Mincho" w:hAnsiTheme="minorHAnsi" w:cstheme="minorHAnsi"/>
                <w:sz w:val="22"/>
                <w:szCs w:val="22"/>
              </w:rPr>
              <w:t>3</w:t>
            </w:r>
          </w:p>
        </w:tc>
        <w:tc>
          <w:tcPr>
            <w:tcW w:w="9229" w:type="dxa"/>
            <w:shd w:val="clear" w:color="auto" w:fill="F2F2F2" w:themeFill="background1" w:themeFillShade="F2"/>
          </w:tcPr>
          <w:p w14:paraId="4FF638F2" w14:textId="59630BE5" w:rsidR="006B0A91" w:rsidRDefault="6E72ED2B" w:rsidP="7D311F6A">
            <w:pPr>
              <w:spacing w:after="120" w:line="276" w:lineRule="auto"/>
              <w:ind w:right="-20"/>
              <w:rPr>
                <w:rFonts w:ascii="Calibri" w:eastAsia="Calibri" w:hAnsi="Calibri" w:cs="Calibri"/>
                <w:sz w:val="22"/>
                <w:szCs w:val="22"/>
              </w:rPr>
            </w:pPr>
            <w:r w:rsidRPr="42141386">
              <w:rPr>
                <w:rFonts w:ascii="Calibri" w:eastAsia="Calibri" w:hAnsi="Calibri" w:cs="Calibri"/>
                <w:sz w:val="22"/>
                <w:szCs w:val="22"/>
              </w:rPr>
              <w:t>The Tenderer must provide d</w:t>
            </w:r>
            <w:r w:rsidR="79B9A75C" w:rsidRPr="42141386">
              <w:rPr>
                <w:rFonts w:ascii="Calibri" w:eastAsia="Calibri" w:hAnsi="Calibri" w:cs="Calibri"/>
                <w:sz w:val="22"/>
                <w:szCs w:val="22"/>
              </w:rPr>
              <w:t xml:space="preserve">etails of </w:t>
            </w:r>
            <w:r w:rsidR="7B81AB1F" w:rsidRPr="42141386">
              <w:rPr>
                <w:rFonts w:ascii="Calibri" w:eastAsia="Calibri" w:hAnsi="Calibri" w:cs="Calibri"/>
                <w:sz w:val="22"/>
                <w:szCs w:val="22"/>
              </w:rPr>
              <w:t xml:space="preserve">human </w:t>
            </w:r>
            <w:r w:rsidR="79B9A75C" w:rsidRPr="42141386">
              <w:rPr>
                <w:rFonts w:ascii="Calibri" w:eastAsia="Calibri" w:hAnsi="Calibri" w:cs="Calibri"/>
                <w:sz w:val="22"/>
                <w:szCs w:val="22"/>
              </w:rPr>
              <w:t>resources to ensure adequate service and response times across the campus locations</w:t>
            </w:r>
            <w:r w:rsidR="44659AF6" w:rsidRPr="42141386">
              <w:rPr>
                <w:rFonts w:ascii="Calibri" w:eastAsia="Calibri" w:hAnsi="Calibri" w:cs="Calibri"/>
                <w:sz w:val="22"/>
                <w:szCs w:val="22"/>
              </w:rPr>
              <w:t>.</w:t>
            </w:r>
            <w:r w:rsidR="5D42A68A" w:rsidRPr="42141386">
              <w:rPr>
                <w:rFonts w:ascii="Calibri" w:eastAsia="Calibri" w:hAnsi="Calibri" w:cs="Calibri"/>
                <w:sz w:val="22"/>
                <w:szCs w:val="22"/>
              </w:rPr>
              <w:t xml:space="preserve"> Including staffing details such as Contract Manager bio, org</w:t>
            </w:r>
            <w:r w:rsidR="2F824A96" w:rsidRPr="42141386">
              <w:rPr>
                <w:rFonts w:ascii="Calibri" w:eastAsia="Calibri" w:hAnsi="Calibri" w:cs="Calibri"/>
                <w:sz w:val="22"/>
                <w:szCs w:val="22"/>
              </w:rPr>
              <w:t>anisational</w:t>
            </w:r>
            <w:r w:rsidR="5D42A68A" w:rsidRPr="42141386">
              <w:rPr>
                <w:rFonts w:ascii="Calibri" w:eastAsia="Calibri" w:hAnsi="Calibri" w:cs="Calibri"/>
                <w:sz w:val="22"/>
                <w:szCs w:val="22"/>
              </w:rPr>
              <w:t xml:space="preserve"> structure, number of technicians available and experience, areas covered </w:t>
            </w:r>
            <w:r w:rsidR="771E0A93" w:rsidRPr="42141386">
              <w:rPr>
                <w:rFonts w:ascii="Calibri" w:eastAsia="Calibri" w:hAnsi="Calibri" w:cs="Calibri"/>
                <w:sz w:val="22"/>
                <w:szCs w:val="22"/>
              </w:rPr>
              <w:t>etc.to ensure they meet the requirements set out in</w:t>
            </w:r>
            <w:r w:rsidR="0033664F">
              <w:rPr>
                <w:rFonts w:ascii="Calibri" w:eastAsia="Calibri" w:hAnsi="Calibri" w:cs="Calibri"/>
                <w:sz w:val="22"/>
                <w:szCs w:val="22"/>
              </w:rPr>
              <w:t xml:space="preserve"> the </w:t>
            </w:r>
            <w:r w:rsidR="0033664F" w:rsidRPr="000C671E">
              <w:rPr>
                <w:rFonts w:ascii="Calibri" w:eastAsia="Calibri" w:hAnsi="Calibri" w:cs="Calibri"/>
                <w:b/>
                <w:bCs/>
                <w:sz w:val="22"/>
                <w:szCs w:val="22"/>
              </w:rPr>
              <w:t xml:space="preserve">RFT </w:t>
            </w:r>
            <w:r w:rsidR="000C671E" w:rsidRPr="000C671E">
              <w:rPr>
                <w:rFonts w:ascii="Calibri" w:eastAsia="Calibri" w:hAnsi="Calibri" w:cs="Calibri"/>
                <w:b/>
                <w:bCs/>
                <w:sz w:val="22"/>
                <w:szCs w:val="22"/>
              </w:rPr>
              <w:t>-</w:t>
            </w:r>
            <w:r w:rsidR="000C671E">
              <w:rPr>
                <w:rFonts w:ascii="Calibri" w:eastAsia="Calibri" w:hAnsi="Calibri" w:cs="Calibri"/>
                <w:sz w:val="22"/>
                <w:szCs w:val="22"/>
              </w:rPr>
              <w:t xml:space="preserve"> </w:t>
            </w:r>
            <w:r w:rsidR="0033664F">
              <w:rPr>
                <w:rFonts w:ascii="Calibri" w:eastAsia="Calibri" w:hAnsi="Calibri" w:cs="Calibri"/>
                <w:b/>
                <w:bCs/>
                <w:sz w:val="22"/>
                <w:szCs w:val="22"/>
              </w:rPr>
              <w:t xml:space="preserve">Appendix 1: Specification of Requirements </w:t>
            </w:r>
            <w:r w:rsidR="0033664F" w:rsidRPr="00311E23">
              <w:rPr>
                <w:rFonts w:ascii="Calibri" w:eastAsia="Calibri" w:hAnsi="Calibri" w:cs="Calibri"/>
                <w:b/>
                <w:bCs/>
                <w:sz w:val="22"/>
                <w:szCs w:val="22"/>
              </w:rPr>
              <w:t>section</w:t>
            </w:r>
            <w:r w:rsidR="000C671E">
              <w:rPr>
                <w:rFonts w:ascii="Calibri" w:eastAsia="Calibri" w:hAnsi="Calibri" w:cs="Calibri"/>
                <w:b/>
                <w:bCs/>
                <w:sz w:val="22"/>
                <w:szCs w:val="22"/>
              </w:rPr>
              <w:t xml:space="preserve"> </w:t>
            </w:r>
            <w:r w:rsidR="771E0A93" w:rsidRPr="000C671E">
              <w:rPr>
                <w:rFonts w:ascii="Calibri" w:eastAsia="Calibri" w:hAnsi="Calibri" w:cs="Calibri"/>
                <w:b/>
                <w:bCs/>
                <w:sz w:val="22"/>
                <w:szCs w:val="22"/>
              </w:rPr>
              <w:t>1</w:t>
            </w:r>
            <w:r w:rsidR="000C671E">
              <w:rPr>
                <w:rFonts w:ascii="Calibri" w:eastAsia="Calibri" w:hAnsi="Calibri" w:cs="Calibri"/>
                <w:b/>
                <w:bCs/>
                <w:sz w:val="22"/>
                <w:szCs w:val="22"/>
              </w:rPr>
              <w:t>.</w:t>
            </w:r>
          </w:p>
          <w:p w14:paraId="151546A2" w14:textId="566B4FD9" w:rsidR="00370BB3" w:rsidRPr="00566483" w:rsidRDefault="00370BB3" w:rsidP="00370BB3">
            <w:pPr>
              <w:ind w:right="-23"/>
              <w:rPr>
                <w:sz w:val="22"/>
                <w:szCs w:val="22"/>
              </w:rPr>
            </w:pPr>
            <w:r w:rsidRPr="00370BB3">
              <w:rPr>
                <w:rFonts w:ascii="Calibri" w:eastAsia="Calibri" w:hAnsi="Calibri" w:cs="Calibri"/>
                <w:b/>
                <w:bCs/>
                <w:sz w:val="22"/>
                <w:szCs w:val="22"/>
              </w:rPr>
              <w:t>Please describe and detail</w:t>
            </w:r>
          </w:p>
        </w:tc>
      </w:tr>
      <w:tr w:rsidR="006B0A91" w:rsidRPr="00566483" w14:paraId="51D70069" w14:textId="77777777" w:rsidTr="42141386">
        <w:trPr>
          <w:trHeight w:val="990"/>
          <w:jc w:val="center"/>
        </w:trPr>
        <w:tc>
          <w:tcPr>
            <w:tcW w:w="9943" w:type="dxa"/>
            <w:gridSpan w:val="2"/>
            <w:shd w:val="clear" w:color="auto" w:fill="DBE5F1"/>
          </w:tcPr>
          <w:p w14:paraId="7530A034" w14:textId="77777777" w:rsidR="006B0A91" w:rsidRPr="00566483" w:rsidRDefault="006B0A91" w:rsidP="000A7989">
            <w:pPr>
              <w:spacing w:line="276" w:lineRule="auto"/>
              <w:rPr>
                <w:rFonts w:asciiTheme="minorHAnsi" w:eastAsia="MS Mincho" w:hAnsiTheme="minorHAnsi" w:cstheme="minorHAnsi"/>
                <w:color w:val="808080"/>
                <w:sz w:val="22"/>
                <w:szCs w:val="22"/>
              </w:rPr>
            </w:pPr>
            <w:r w:rsidRPr="00566483">
              <w:rPr>
                <w:rFonts w:asciiTheme="minorHAnsi" w:eastAsia="MS Mincho" w:hAnsiTheme="minorHAnsi" w:cstheme="minorHAnsi"/>
                <w:color w:val="808080"/>
                <w:sz w:val="22"/>
                <w:szCs w:val="22"/>
              </w:rPr>
              <w:t>Insert Comment</w:t>
            </w:r>
          </w:p>
          <w:p w14:paraId="657EF056" w14:textId="77777777" w:rsidR="006B0A91" w:rsidRPr="00566483" w:rsidRDefault="006B0A91" w:rsidP="000A7989">
            <w:pPr>
              <w:spacing w:line="276" w:lineRule="auto"/>
              <w:rPr>
                <w:rFonts w:asciiTheme="minorHAnsi" w:eastAsia="MS Mincho" w:hAnsiTheme="minorHAnsi" w:cstheme="minorHAnsi"/>
                <w:sz w:val="22"/>
                <w:szCs w:val="22"/>
              </w:rPr>
            </w:pPr>
          </w:p>
        </w:tc>
      </w:tr>
      <w:tr w:rsidR="006B0A91" w:rsidRPr="00566483" w14:paraId="0FD01954" w14:textId="77777777" w:rsidTr="42141386">
        <w:trPr>
          <w:trHeight w:val="843"/>
          <w:jc w:val="center"/>
        </w:trPr>
        <w:tc>
          <w:tcPr>
            <w:tcW w:w="714" w:type="dxa"/>
            <w:shd w:val="clear" w:color="auto" w:fill="F2F2F2" w:themeFill="background1" w:themeFillShade="F2"/>
          </w:tcPr>
          <w:p w14:paraId="4037AEEF" w14:textId="53E655AB" w:rsidR="006B0A91" w:rsidRPr="00566483" w:rsidRDefault="006B0A91"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A</w:t>
            </w:r>
            <w:r w:rsidR="00DA00C5" w:rsidRPr="00566483">
              <w:rPr>
                <w:rFonts w:asciiTheme="minorHAnsi" w:eastAsia="MS Mincho" w:hAnsiTheme="minorHAnsi" w:cstheme="minorHAnsi"/>
                <w:sz w:val="22"/>
                <w:szCs w:val="22"/>
              </w:rPr>
              <w:t>4</w:t>
            </w:r>
          </w:p>
        </w:tc>
        <w:tc>
          <w:tcPr>
            <w:tcW w:w="9229" w:type="dxa"/>
            <w:shd w:val="clear" w:color="auto" w:fill="F2F2F2" w:themeFill="background1" w:themeFillShade="F2"/>
          </w:tcPr>
          <w:p w14:paraId="4C32D23E" w14:textId="58CB0B9C" w:rsidR="006B0A91" w:rsidRDefault="09C5522F" w:rsidP="7D311F6A">
            <w:pPr>
              <w:spacing w:after="120" w:line="276" w:lineRule="auto"/>
              <w:ind w:right="-20"/>
              <w:rPr>
                <w:rFonts w:ascii="Calibri" w:eastAsia="Calibri" w:hAnsi="Calibri" w:cs="Calibri"/>
                <w:sz w:val="22"/>
                <w:szCs w:val="22"/>
              </w:rPr>
            </w:pPr>
            <w:r w:rsidRPr="42141386">
              <w:rPr>
                <w:rFonts w:ascii="Calibri" w:eastAsia="Calibri" w:hAnsi="Calibri" w:cs="Calibri"/>
                <w:sz w:val="22"/>
                <w:szCs w:val="22"/>
              </w:rPr>
              <w:t>The Tenderer must provide c</w:t>
            </w:r>
            <w:r w:rsidR="2877875C" w:rsidRPr="42141386">
              <w:rPr>
                <w:rFonts w:ascii="Calibri" w:eastAsia="Calibri" w:hAnsi="Calibri" w:cs="Calibri"/>
                <w:sz w:val="22"/>
                <w:szCs w:val="22"/>
              </w:rPr>
              <w:t>onfirmation and details of ability to deliver non-</w:t>
            </w:r>
            <w:r w:rsidR="00861640">
              <w:rPr>
                <w:rFonts w:ascii="Calibri" w:eastAsia="Calibri" w:hAnsi="Calibri" w:cs="Calibri"/>
                <w:sz w:val="22"/>
                <w:szCs w:val="22"/>
              </w:rPr>
              <w:t>carron</w:t>
            </w:r>
            <w:r w:rsidR="2877875C" w:rsidRPr="42141386">
              <w:rPr>
                <w:rFonts w:ascii="Calibri" w:eastAsia="Calibri" w:hAnsi="Calibri" w:cs="Calibri"/>
                <w:sz w:val="22"/>
                <w:szCs w:val="22"/>
              </w:rPr>
              <w:t xml:space="preserve"> service jobs including Seagull Deterrence and Moth Treatmen</w:t>
            </w:r>
            <w:r w:rsidR="44659AF6" w:rsidRPr="42141386">
              <w:rPr>
                <w:rFonts w:ascii="Calibri" w:eastAsia="Calibri" w:hAnsi="Calibri" w:cs="Calibri"/>
                <w:sz w:val="22"/>
                <w:szCs w:val="22"/>
              </w:rPr>
              <w:t>t</w:t>
            </w:r>
            <w:r w:rsidR="4328C300" w:rsidRPr="42141386">
              <w:rPr>
                <w:rFonts w:ascii="Calibri" w:eastAsia="Calibri" w:hAnsi="Calibri" w:cs="Calibri"/>
                <w:sz w:val="22"/>
                <w:szCs w:val="22"/>
              </w:rPr>
              <w:t xml:space="preserve"> as per</w:t>
            </w:r>
            <w:r w:rsidR="000C671E">
              <w:rPr>
                <w:rFonts w:ascii="Calibri" w:eastAsia="Calibri" w:hAnsi="Calibri" w:cs="Calibri"/>
                <w:sz w:val="22"/>
                <w:szCs w:val="22"/>
              </w:rPr>
              <w:t xml:space="preserve"> the </w:t>
            </w:r>
            <w:r w:rsidR="000C671E" w:rsidRPr="000C671E">
              <w:rPr>
                <w:rFonts w:ascii="Calibri" w:eastAsia="Calibri" w:hAnsi="Calibri" w:cs="Calibri"/>
                <w:b/>
                <w:bCs/>
                <w:sz w:val="22"/>
                <w:szCs w:val="22"/>
              </w:rPr>
              <w:t>RFT -</w:t>
            </w:r>
            <w:r w:rsidR="000C671E">
              <w:rPr>
                <w:rFonts w:ascii="Calibri" w:eastAsia="Calibri" w:hAnsi="Calibri" w:cs="Calibri"/>
                <w:sz w:val="22"/>
                <w:szCs w:val="22"/>
              </w:rPr>
              <w:t xml:space="preserve"> </w:t>
            </w:r>
            <w:r w:rsidR="000C671E">
              <w:rPr>
                <w:rFonts w:ascii="Calibri" w:eastAsia="Calibri" w:hAnsi="Calibri" w:cs="Calibri"/>
                <w:b/>
                <w:bCs/>
                <w:sz w:val="22"/>
                <w:szCs w:val="22"/>
              </w:rPr>
              <w:t xml:space="preserve">Appendix 1: Specification of Requirements </w:t>
            </w:r>
            <w:r w:rsidR="000C671E" w:rsidRPr="00311E23">
              <w:rPr>
                <w:rFonts w:ascii="Calibri" w:eastAsia="Calibri" w:hAnsi="Calibri" w:cs="Calibri"/>
                <w:b/>
                <w:bCs/>
                <w:sz w:val="22"/>
                <w:szCs w:val="22"/>
              </w:rPr>
              <w:t>section</w:t>
            </w:r>
            <w:r w:rsidR="4328C300" w:rsidRPr="42141386">
              <w:rPr>
                <w:rFonts w:ascii="Calibri" w:eastAsia="Calibri" w:hAnsi="Calibri" w:cs="Calibri"/>
                <w:sz w:val="22"/>
                <w:szCs w:val="22"/>
              </w:rPr>
              <w:t xml:space="preserve"> </w:t>
            </w:r>
            <w:r w:rsidR="4328C300" w:rsidRPr="002376B0">
              <w:rPr>
                <w:rFonts w:ascii="Calibri" w:eastAsia="Calibri" w:hAnsi="Calibri" w:cs="Calibri"/>
                <w:b/>
                <w:bCs/>
                <w:sz w:val="22"/>
                <w:szCs w:val="22"/>
              </w:rPr>
              <w:t>1.3.3</w:t>
            </w:r>
            <w:r w:rsidR="002376B0">
              <w:rPr>
                <w:rFonts w:ascii="Calibri" w:eastAsia="Calibri" w:hAnsi="Calibri" w:cs="Calibri"/>
                <w:b/>
                <w:bCs/>
                <w:sz w:val="22"/>
                <w:szCs w:val="22"/>
              </w:rPr>
              <w:t>.</w:t>
            </w:r>
          </w:p>
          <w:p w14:paraId="333EEB28" w14:textId="54B86811" w:rsidR="00623189" w:rsidRPr="00566483" w:rsidRDefault="00623189" w:rsidP="00623189">
            <w:pPr>
              <w:ind w:right="-23"/>
              <w:rPr>
                <w:sz w:val="22"/>
                <w:szCs w:val="22"/>
              </w:rPr>
            </w:pPr>
            <w:r w:rsidRPr="00370BB3">
              <w:rPr>
                <w:rFonts w:ascii="Calibri" w:eastAsia="Calibri" w:hAnsi="Calibri" w:cs="Calibri"/>
                <w:b/>
                <w:bCs/>
                <w:sz w:val="22"/>
                <w:szCs w:val="22"/>
              </w:rPr>
              <w:t>Please describe and detail</w:t>
            </w:r>
          </w:p>
        </w:tc>
      </w:tr>
      <w:tr w:rsidR="006B0A91" w:rsidRPr="00566483" w14:paraId="67C64B4E" w14:textId="77777777" w:rsidTr="42141386">
        <w:trPr>
          <w:trHeight w:val="982"/>
          <w:jc w:val="center"/>
        </w:trPr>
        <w:tc>
          <w:tcPr>
            <w:tcW w:w="9943" w:type="dxa"/>
            <w:gridSpan w:val="2"/>
            <w:shd w:val="clear" w:color="auto" w:fill="DBE5F1"/>
          </w:tcPr>
          <w:p w14:paraId="3D685D0B" w14:textId="77777777" w:rsidR="006B0A91" w:rsidRPr="00566483" w:rsidRDefault="006B0A91" w:rsidP="000A7989">
            <w:pPr>
              <w:spacing w:line="276" w:lineRule="auto"/>
              <w:rPr>
                <w:rFonts w:asciiTheme="minorHAnsi" w:eastAsia="MS Mincho" w:hAnsiTheme="minorHAnsi" w:cstheme="minorHAnsi"/>
                <w:sz w:val="22"/>
                <w:szCs w:val="22"/>
              </w:rPr>
            </w:pPr>
            <w:r w:rsidRPr="00566483">
              <w:rPr>
                <w:rFonts w:asciiTheme="minorHAnsi" w:eastAsia="MS Mincho" w:hAnsiTheme="minorHAnsi" w:cstheme="minorHAnsi"/>
                <w:color w:val="808080"/>
                <w:sz w:val="22"/>
                <w:szCs w:val="22"/>
              </w:rPr>
              <w:t>Insert Comment</w:t>
            </w:r>
          </w:p>
        </w:tc>
      </w:tr>
      <w:tr w:rsidR="554EF088" w:rsidRPr="00566483" w14:paraId="665D603C" w14:textId="77777777" w:rsidTr="42141386">
        <w:trPr>
          <w:trHeight w:val="523"/>
          <w:jc w:val="center"/>
        </w:trPr>
        <w:tc>
          <w:tcPr>
            <w:tcW w:w="714" w:type="dxa"/>
            <w:shd w:val="clear" w:color="auto" w:fill="F2F2F2" w:themeFill="background1" w:themeFillShade="F2"/>
          </w:tcPr>
          <w:p w14:paraId="169863B3" w14:textId="72524C7A" w:rsidR="6CE518D8" w:rsidRPr="00566483" w:rsidRDefault="6CE518D8" w:rsidP="554EF088">
            <w:pPr>
              <w:spacing w:line="276" w:lineRule="auto"/>
              <w:jc w:val="center"/>
              <w:rPr>
                <w:rFonts w:asciiTheme="minorHAnsi" w:eastAsia="MS Mincho" w:hAnsiTheme="minorHAnsi" w:cstheme="minorBidi"/>
                <w:sz w:val="22"/>
                <w:szCs w:val="22"/>
              </w:rPr>
            </w:pPr>
            <w:r w:rsidRPr="00566483">
              <w:rPr>
                <w:rFonts w:asciiTheme="minorHAnsi" w:eastAsia="MS Mincho" w:hAnsiTheme="minorHAnsi" w:cstheme="minorBidi"/>
                <w:sz w:val="22"/>
                <w:szCs w:val="22"/>
              </w:rPr>
              <w:t>A5</w:t>
            </w:r>
          </w:p>
        </w:tc>
        <w:tc>
          <w:tcPr>
            <w:tcW w:w="9229" w:type="dxa"/>
            <w:shd w:val="clear" w:color="auto" w:fill="F2F2F2" w:themeFill="background1" w:themeFillShade="F2"/>
          </w:tcPr>
          <w:p w14:paraId="3A3A6123" w14:textId="3D6009EE" w:rsidR="554EF088" w:rsidRDefault="76A69E86" w:rsidP="7D311F6A">
            <w:pPr>
              <w:spacing w:after="120" w:line="276" w:lineRule="auto"/>
              <w:ind w:right="-20"/>
              <w:rPr>
                <w:rFonts w:ascii="Calibri" w:eastAsia="Calibri" w:hAnsi="Calibri" w:cs="Calibri"/>
                <w:sz w:val="22"/>
                <w:szCs w:val="22"/>
              </w:rPr>
            </w:pPr>
            <w:r w:rsidRPr="42141386">
              <w:rPr>
                <w:rFonts w:ascii="Calibri" w:eastAsia="Calibri" w:hAnsi="Calibri" w:cs="Calibri"/>
                <w:sz w:val="22"/>
                <w:szCs w:val="22"/>
              </w:rPr>
              <w:t>The Tenderer must provide</w:t>
            </w:r>
            <w:r w:rsidR="45DCC998" w:rsidRPr="42141386">
              <w:rPr>
                <w:rFonts w:ascii="Calibri" w:eastAsia="Calibri" w:hAnsi="Calibri" w:cs="Calibri"/>
                <w:sz w:val="22"/>
                <w:szCs w:val="22"/>
              </w:rPr>
              <w:t xml:space="preserve"> c</w:t>
            </w:r>
            <w:r w:rsidR="17B60611" w:rsidRPr="42141386">
              <w:rPr>
                <w:rFonts w:ascii="Calibri" w:eastAsia="Calibri" w:hAnsi="Calibri" w:cs="Calibri"/>
                <w:sz w:val="22"/>
                <w:szCs w:val="22"/>
              </w:rPr>
              <w:t xml:space="preserve">onfirmation of out of </w:t>
            </w:r>
            <w:r w:rsidR="44659AF6" w:rsidRPr="42141386">
              <w:rPr>
                <w:rFonts w:ascii="Calibri" w:eastAsia="Calibri" w:hAnsi="Calibri" w:cs="Calibri"/>
                <w:sz w:val="22"/>
                <w:szCs w:val="22"/>
              </w:rPr>
              <w:t>h</w:t>
            </w:r>
            <w:r w:rsidR="17B60611" w:rsidRPr="42141386">
              <w:rPr>
                <w:rFonts w:ascii="Calibri" w:eastAsia="Calibri" w:hAnsi="Calibri" w:cs="Calibri"/>
                <w:sz w:val="22"/>
                <w:szCs w:val="22"/>
              </w:rPr>
              <w:t xml:space="preserve">ours </w:t>
            </w:r>
            <w:r w:rsidR="44659AF6" w:rsidRPr="42141386">
              <w:rPr>
                <w:rFonts w:ascii="Calibri" w:eastAsia="Calibri" w:hAnsi="Calibri" w:cs="Calibri"/>
                <w:sz w:val="22"/>
                <w:szCs w:val="22"/>
              </w:rPr>
              <w:t>a</w:t>
            </w:r>
            <w:r w:rsidR="17B60611" w:rsidRPr="42141386">
              <w:rPr>
                <w:rFonts w:ascii="Calibri" w:eastAsia="Calibri" w:hAnsi="Calibri" w:cs="Calibri"/>
                <w:sz w:val="22"/>
                <w:szCs w:val="22"/>
              </w:rPr>
              <w:t>vailability and response times</w:t>
            </w:r>
            <w:r w:rsidR="455F753F" w:rsidRPr="42141386">
              <w:rPr>
                <w:rFonts w:ascii="Calibri" w:eastAsia="Calibri" w:hAnsi="Calibri" w:cs="Calibri"/>
                <w:sz w:val="22"/>
                <w:szCs w:val="22"/>
              </w:rPr>
              <w:t xml:space="preserve"> as per</w:t>
            </w:r>
            <w:r w:rsidR="002376B0">
              <w:rPr>
                <w:rFonts w:ascii="Calibri" w:eastAsia="Calibri" w:hAnsi="Calibri" w:cs="Calibri"/>
                <w:sz w:val="22"/>
                <w:szCs w:val="22"/>
              </w:rPr>
              <w:t xml:space="preserve"> the </w:t>
            </w:r>
            <w:r w:rsidR="002376B0" w:rsidRPr="000C671E">
              <w:rPr>
                <w:rFonts w:ascii="Calibri" w:eastAsia="Calibri" w:hAnsi="Calibri" w:cs="Calibri"/>
                <w:b/>
                <w:bCs/>
                <w:sz w:val="22"/>
                <w:szCs w:val="22"/>
              </w:rPr>
              <w:t>RFT -</w:t>
            </w:r>
            <w:r w:rsidR="002376B0">
              <w:rPr>
                <w:rFonts w:ascii="Calibri" w:eastAsia="Calibri" w:hAnsi="Calibri" w:cs="Calibri"/>
                <w:sz w:val="22"/>
                <w:szCs w:val="22"/>
              </w:rPr>
              <w:t xml:space="preserve"> </w:t>
            </w:r>
            <w:r w:rsidR="002376B0">
              <w:rPr>
                <w:rFonts w:ascii="Calibri" w:eastAsia="Calibri" w:hAnsi="Calibri" w:cs="Calibri"/>
                <w:b/>
                <w:bCs/>
                <w:sz w:val="22"/>
                <w:szCs w:val="22"/>
              </w:rPr>
              <w:t xml:space="preserve">Appendix 1: Specification of Requirements </w:t>
            </w:r>
            <w:r w:rsidR="002376B0" w:rsidRPr="00311E23">
              <w:rPr>
                <w:rFonts w:ascii="Calibri" w:eastAsia="Calibri" w:hAnsi="Calibri" w:cs="Calibri"/>
                <w:b/>
                <w:bCs/>
                <w:sz w:val="22"/>
                <w:szCs w:val="22"/>
              </w:rPr>
              <w:t>section</w:t>
            </w:r>
            <w:r w:rsidR="455F753F" w:rsidRPr="002376B0">
              <w:rPr>
                <w:rFonts w:ascii="Calibri" w:eastAsia="Calibri" w:hAnsi="Calibri" w:cs="Calibri"/>
                <w:b/>
                <w:bCs/>
                <w:sz w:val="22"/>
                <w:szCs w:val="22"/>
              </w:rPr>
              <w:t xml:space="preserve"> 1.1</w:t>
            </w:r>
            <w:r w:rsidR="716CE814" w:rsidRPr="002376B0">
              <w:rPr>
                <w:rFonts w:ascii="Calibri" w:eastAsia="Calibri" w:hAnsi="Calibri" w:cs="Calibri"/>
                <w:b/>
                <w:bCs/>
                <w:sz w:val="22"/>
                <w:szCs w:val="22"/>
              </w:rPr>
              <w:t>0</w:t>
            </w:r>
            <w:r w:rsidR="00B87D22">
              <w:rPr>
                <w:rFonts w:ascii="Calibri" w:eastAsia="Calibri" w:hAnsi="Calibri" w:cs="Calibri"/>
                <w:b/>
                <w:bCs/>
                <w:sz w:val="22"/>
                <w:szCs w:val="22"/>
              </w:rPr>
              <w:t>.</w:t>
            </w:r>
          </w:p>
          <w:p w14:paraId="71C05E16" w14:textId="6CAD4B10" w:rsidR="00623189" w:rsidRPr="00566483" w:rsidRDefault="00623189" w:rsidP="00623189">
            <w:pPr>
              <w:ind w:right="-23"/>
              <w:rPr>
                <w:sz w:val="22"/>
                <w:szCs w:val="22"/>
              </w:rPr>
            </w:pPr>
            <w:r w:rsidRPr="00370BB3">
              <w:rPr>
                <w:rFonts w:ascii="Calibri" w:eastAsia="Calibri" w:hAnsi="Calibri" w:cs="Calibri"/>
                <w:b/>
                <w:bCs/>
                <w:sz w:val="22"/>
                <w:szCs w:val="22"/>
              </w:rPr>
              <w:t>Please describe and detail</w:t>
            </w:r>
          </w:p>
        </w:tc>
      </w:tr>
      <w:tr w:rsidR="554EF088" w:rsidRPr="00566483" w14:paraId="221B22FD" w14:textId="77777777" w:rsidTr="42141386">
        <w:trPr>
          <w:trHeight w:val="982"/>
          <w:jc w:val="center"/>
        </w:trPr>
        <w:tc>
          <w:tcPr>
            <w:tcW w:w="9943" w:type="dxa"/>
            <w:gridSpan w:val="2"/>
            <w:shd w:val="clear" w:color="auto" w:fill="DBE5F1"/>
          </w:tcPr>
          <w:p w14:paraId="62CEC1C9" w14:textId="77777777" w:rsidR="554EF088" w:rsidRPr="00566483" w:rsidRDefault="00F07D88" w:rsidP="554EF088">
            <w:pPr>
              <w:spacing w:line="276" w:lineRule="auto"/>
              <w:rPr>
                <w:rFonts w:asciiTheme="minorHAnsi" w:eastAsia="MS Mincho" w:hAnsiTheme="minorHAnsi" w:cstheme="minorHAnsi"/>
                <w:color w:val="808080"/>
                <w:sz w:val="22"/>
                <w:szCs w:val="22"/>
              </w:rPr>
            </w:pPr>
            <w:r w:rsidRPr="00566483">
              <w:rPr>
                <w:rFonts w:asciiTheme="minorHAnsi" w:eastAsia="MS Mincho" w:hAnsiTheme="minorHAnsi" w:cstheme="minorHAnsi"/>
                <w:color w:val="808080"/>
                <w:sz w:val="22"/>
                <w:szCs w:val="22"/>
              </w:rPr>
              <w:t>Insert Comment</w:t>
            </w:r>
          </w:p>
          <w:p w14:paraId="1440F584" w14:textId="77777777" w:rsidR="00F07D88" w:rsidRPr="00566483" w:rsidRDefault="00F07D88" w:rsidP="554EF088">
            <w:pPr>
              <w:spacing w:line="276" w:lineRule="auto"/>
              <w:rPr>
                <w:rFonts w:asciiTheme="minorHAnsi" w:eastAsia="MS Mincho" w:hAnsiTheme="minorHAnsi" w:cstheme="minorHAnsi"/>
                <w:color w:val="808080"/>
                <w:sz w:val="22"/>
                <w:szCs w:val="22"/>
              </w:rPr>
            </w:pPr>
          </w:p>
          <w:p w14:paraId="5229BD20" w14:textId="155D8701" w:rsidR="00F07D88" w:rsidRPr="00566483" w:rsidRDefault="00F07D88" w:rsidP="554EF088">
            <w:pPr>
              <w:spacing w:line="276" w:lineRule="auto"/>
              <w:rPr>
                <w:rFonts w:asciiTheme="minorHAnsi" w:eastAsia="MS Mincho" w:hAnsiTheme="minorHAnsi" w:cstheme="minorBidi"/>
                <w:b/>
                <w:bCs/>
                <w:color w:val="808080" w:themeColor="background1" w:themeShade="80"/>
                <w:sz w:val="22"/>
                <w:szCs w:val="22"/>
              </w:rPr>
            </w:pPr>
          </w:p>
        </w:tc>
      </w:tr>
      <w:tr w:rsidR="0082775E" w:rsidRPr="00566483" w14:paraId="3E484CF9" w14:textId="77777777" w:rsidTr="42141386">
        <w:trPr>
          <w:trHeight w:val="523"/>
          <w:jc w:val="center"/>
        </w:trPr>
        <w:tc>
          <w:tcPr>
            <w:tcW w:w="9943" w:type="dxa"/>
            <w:gridSpan w:val="2"/>
            <w:shd w:val="clear" w:color="auto" w:fill="2E74B5" w:themeFill="accent5" w:themeFillShade="BF"/>
            <w:vAlign w:val="center"/>
          </w:tcPr>
          <w:p w14:paraId="3D1A8AB6" w14:textId="07C8F675" w:rsidR="0082775E" w:rsidRPr="00566483" w:rsidRDefault="0082775E" w:rsidP="00975D70">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b/>
                <w:bCs/>
              </w:rPr>
              <w:t xml:space="preserve">Section B: </w:t>
            </w:r>
            <w:r w:rsidR="00DA00C5" w:rsidRPr="00566483">
              <w:rPr>
                <w:rFonts w:asciiTheme="minorHAnsi" w:eastAsia="MS Mincho" w:hAnsiTheme="minorHAnsi" w:cstheme="minorHAnsi"/>
                <w:b/>
                <w:bCs/>
              </w:rPr>
              <w:t>Contract Management</w:t>
            </w:r>
          </w:p>
        </w:tc>
      </w:tr>
      <w:tr w:rsidR="00F36B75" w:rsidRPr="00566483" w14:paraId="5AFB994A" w14:textId="77777777" w:rsidTr="42141386">
        <w:trPr>
          <w:trHeight w:val="1144"/>
          <w:jc w:val="center"/>
        </w:trPr>
        <w:tc>
          <w:tcPr>
            <w:tcW w:w="714" w:type="dxa"/>
            <w:shd w:val="clear" w:color="auto" w:fill="F2F2F2" w:themeFill="background1" w:themeFillShade="F2"/>
          </w:tcPr>
          <w:p w14:paraId="507F2E1A" w14:textId="77EC519E" w:rsidR="00F36B75" w:rsidRPr="00566483" w:rsidRDefault="008F5DAB"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B</w:t>
            </w:r>
            <w:r w:rsidR="00F36B75" w:rsidRPr="00566483">
              <w:rPr>
                <w:rFonts w:asciiTheme="minorHAnsi" w:eastAsia="MS Mincho" w:hAnsiTheme="minorHAnsi" w:cstheme="minorHAnsi"/>
                <w:sz w:val="22"/>
                <w:szCs w:val="22"/>
              </w:rPr>
              <w:t>1</w:t>
            </w:r>
          </w:p>
        </w:tc>
        <w:tc>
          <w:tcPr>
            <w:tcW w:w="9229" w:type="dxa"/>
            <w:shd w:val="clear" w:color="auto" w:fill="F2F2F2" w:themeFill="background1" w:themeFillShade="F2"/>
          </w:tcPr>
          <w:p w14:paraId="62B43348" w14:textId="125C0099" w:rsidR="00F36B75" w:rsidRDefault="4A01AA5E" w:rsidP="7D311F6A">
            <w:pPr>
              <w:spacing w:line="276" w:lineRule="auto"/>
              <w:rPr>
                <w:rFonts w:ascii="Calibri" w:eastAsia="MS Mincho" w:hAnsi="Calibri" w:cs="Calibri"/>
                <w:sz w:val="22"/>
                <w:szCs w:val="22"/>
              </w:rPr>
            </w:pPr>
            <w:r w:rsidRPr="42141386">
              <w:rPr>
                <w:rFonts w:ascii="Calibri" w:eastAsia="Calibri" w:hAnsi="Calibri" w:cs="Calibri"/>
                <w:sz w:val="22"/>
                <w:szCs w:val="22"/>
              </w:rPr>
              <w:t>The Tenderer must provide</w:t>
            </w:r>
            <w:r w:rsidRPr="42141386">
              <w:rPr>
                <w:rFonts w:ascii="Calibri" w:eastAsia="MS Mincho" w:hAnsi="Calibri" w:cs="Calibri"/>
                <w:sz w:val="22"/>
                <w:szCs w:val="22"/>
              </w:rPr>
              <w:t xml:space="preserve"> a</w:t>
            </w:r>
            <w:r w:rsidR="07D106CC" w:rsidRPr="42141386">
              <w:rPr>
                <w:rFonts w:ascii="Calibri" w:eastAsia="MS Mincho" w:hAnsi="Calibri" w:cs="Calibri"/>
                <w:sz w:val="22"/>
                <w:szCs w:val="22"/>
              </w:rPr>
              <w:t xml:space="preserve"> Contract Management Plan &amp; Communications </w:t>
            </w:r>
            <w:r w:rsidR="56BA4946" w:rsidRPr="42141386">
              <w:rPr>
                <w:rFonts w:ascii="Calibri" w:eastAsia="MS Mincho" w:hAnsi="Calibri" w:cs="Calibri"/>
                <w:sz w:val="22"/>
                <w:szCs w:val="22"/>
              </w:rPr>
              <w:t>P</w:t>
            </w:r>
            <w:r w:rsidR="07D106CC" w:rsidRPr="42141386">
              <w:rPr>
                <w:rFonts w:ascii="Calibri" w:eastAsia="MS Mincho" w:hAnsi="Calibri" w:cs="Calibri"/>
                <w:sz w:val="22"/>
                <w:szCs w:val="22"/>
              </w:rPr>
              <w:t>lan for the delivery of the service. Tenderers should demonstrate how issues, complaints and service failures will be escalated, managed and resolved.</w:t>
            </w:r>
            <w:r w:rsidR="4A4DF8F8" w:rsidRPr="42141386">
              <w:rPr>
                <w:rFonts w:ascii="Calibri" w:eastAsia="MS Mincho" w:hAnsi="Calibri" w:cs="Calibri"/>
                <w:sz w:val="22"/>
                <w:szCs w:val="22"/>
              </w:rPr>
              <w:t xml:space="preserve"> </w:t>
            </w:r>
          </w:p>
          <w:p w14:paraId="5F161DB7" w14:textId="77777777" w:rsidR="00623189" w:rsidRDefault="00623189" w:rsidP="7D311F6A">
            <w:pPr>
              <w:spacing w:line="276" w:lineRule="auto"/>
              <w:rPr>
                <w:rFonts w:ascii="Calibri" w:eastAsia="MS Mincho" w:hAnsi="Calibri" w:cs="Calibri"/>
                <w:sz w:val="22"/>
                <w:szCs w:val="22"/>
              </w:rPr>
            </w:pPr>
          </w:p>
          <w:p w14:paraId="3A188D90" w14:textId="36202DFE" w:rsidR="00623189" w:rsidRPr="00566483" w:rsidRDefault="00623189" w:rsidP="7D311F6A">
            <w:pPr>
              <w:spacing w:line="276" w:lineRule="auto"/>
              <w:rPr>
                <w:rFonts w:ascii="Calibri" w:eastAsia="MS Mincho" w:hAnsi="Calibri" w:cs="Calibri"/>
                <w:sz w:val="22"/>
                <w:szCs w:val="22"/>
              </w:rPr>
            </w:pPr>
            <w:r w:rsidRPr="00370BB3">
              <w:rPr>
                <w:rFonts w:ascii="Calibri" w:eastAsia="Calibri" w:hAnsi="Calibri" w:cs="Calibri"/>
                <w:b/>
                <w:bCs/>
                <w:sz w:val="22"/>
                <w:szCs w:val="22"/>
              </w:rPr>
              <w:t>Please describe and detail</w:t>
            </w:r>
          </w:p>
        </w:tc>
      </w:tr>
      <w:tr w:rsidR="00F36B75" w:rsidRPr="00566483" w14:paraId="6EAD01D9" w14:textId="77777777" w:rsidTr="42141386">
        <w:trPr>
          <w:trHeight w:val="994"/>
          <w:jc w:val="center"/>
        </w:trPr>
        <w:tc>
          <w:tcPr>
            <w:tcW w:w="9943" w:type="dxa"/>
            <w:gridSpan w:val="2"/>
            <w:shd w:val="clear" w:color="auto" w:fill="DBE5F1"/>
          </w:tcPr>
          <w:p w14:paraId="01348CC5" w14:textId="77777777" w:rsidR="00F36B75" w:rsidRPr="00566483" w:rsidRDefault="00F36B75" w:rsidP="000A7989">
            <w:pPr>
              <w:spacing w:line="276" w:lineRule="auto"/>
              <w:rPr>
                <w:rFonts w:asciiTheme="minorHAnsi" w:eastAsia="MS Mincho" w:hAnsiTheme="minorHAnsi" w:cstheme="minorHAnsi"/>
                <w:color w:val="808080"/>
                <w:sz w:val="22"/>
                <w:szCs w:val="22"/>
              </w:rPr>
            </w:pPr>
            <w:r w:rsidRPr="00566483">
              <w:rPr>
                <w:rFonts w:asciiTheme="minorHAnsi" w:eastAsia="MS Mincho" w:hAnsiTheme="minorHAnsi" w:cstheme="minorHAnsi"/>
                <w:color w:val="808080"/>
                <w:sz w:val="22"/>
                <w:szCs w:val="22"/>
              </w:rPr>
              <w:t>Insert Comment</w:t>
            </w:r>
          </w:p>
          <w:p w14:paraId="58090FB9" w14:textId="77777777" w:rsidR="00F36B75" w:rsidRPr="00566483" w:rsidRDefault="00F36B75" w:rsidP="000A7989">
            <w:pPr>
              <w:spacing w:line="276" w:lineRule="auto"/>
              <w:rPr>
                <w:rFonts w:asciiTheme="minorHAnsi" w:eastAsia="MS Mincho" w:hAnsiTheme="minorHAnsi" w:cstheme="minorHAnsi"/>
                <w:sz w:val="22"/>
                <w:szCs w:val="22"/>
              </w:rPr>
            </w:pPr>
          </w:p>
        </w:tc>
      </w:tr>
      <w:tr w:rsidR="00F36B75" w:rsidRPr="00566483" w14:paraId="679257B2" w14:textId="77777777" w:rsidTr="42141386">
        <w:trPr>
          <w:trHeight w:val="497"/>
          <w:jc w:val="center"/>
        </w:trPr>
        <w:tc>
          <w:tcPr>
            <w:tcW w:w="714" w:type="dxa"/>
            <w:shd w:val="clear" w:color="auto" w:fill="F2F2F2" w:themeFill="background1" w:themeFillShade="F2"/>
          </w:tcPr>
          <w:p w14:paraId="7E2CDEBC" w14:textId="7794823D" w:rsidR="00F36B75" w:rsidRPr="00566483" w:rsidRDefault="008F5DAB"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B</w:t>
            </w:r>
            <w:r w:rsidR="00F36B75" w:rsidRPr="00566483">
              <w:rPr>
                <w:rFonts w:asciiTheme="minorHAnsi" w:eastAsia="MS Mincho" w:hAnsiTheme="minorHAnsi" w:cstheme="minorHAnsi"/>
                <w:sz w:val="22"/>
                <w:szCs w:val="22"/>
              </w:rPr>
              <w:t>2</w:t>
            </w:r>
          </w:p>
        </w:tc>
        <w:tc>
          <w:tcPr>
            <w:tcW w:w="9229" w:type="dxa"/>
            <w:shd w:val="clear" w:color="auto" w:fill="F2F2F2" w:themeFill="background1" w:themeFillShade="F2"/>
          </w:tcPr>
          <w:p w14:paraId="254889B4" w14:textId="77777777" w:rsidR="00F36B75" w:rsidRDefault="012850A7" w:rsidP="7D311F6A">
            <w:pPr>
              <w:spacing w:line="276" w:lineRule="auto"/>
              <w:rPr>
                <w:rFonts w:ascii="Calibri" w:eastAsia="MS Mincho" w:hAnsi="Calibri" w:cs="Calibri"/>
                <w:sz w:val="22"/>
                <w:szCs w:val="22"/>
              </w:rPr>
            </w:pPr>
            <w:r w:rsidRPr="00566483">
              <w:rPr>
                <w:rFonts w:ascii="Calibri" w:eastAsia="Calibri" w:hAnsi="Calibri" w:cs="Calibri"/>
                <w:sz w:val="22"/>
                <w:szCs w:val="22"/>
              </w:rPr>
              <w:t>The Tenderer must provide</w:t>
            </w:r>
            <w:r w:rsidRPr="00566483">
              <w:rPr>
                <w:rFonts w:ascii="Calibri" w:eastAsia="MS Mincho" w:hAnsi="Calibri" w:cs="Calibri"/>
                <w:sz w:val="22"/>
                <w:szCs w:val="22"/>
              </w:rPr>
              <w:t xml:space="preserve"> a </w:t>
            </w:r>
            <w:r w:rsidR="261968F7" w:rsidRPr="00566483">
              <w:rPr>
                <w:rFonts w:ascii="Calibri" w:eastAsia="MS Mincho" w:hAnsi="Calibri" w:cs="Calibri"/>
                <w:sz w:val="22"/>
                <w:szCs w:val="22"/>
              </w:rPr>
              <w:t>Quality Management System proposal</w:t>
            </w:r>
            <w:r w:rsidR="02A5861B" w:rsidRPr="00566483">
              <w:rPr>
                <w:rFonts w:ascii="Calibri" w:eastAsia="MS Mincho" w:hAnsi="Calibri" w:cs="Calibri"/>
                <w:sz w:val="22"/>
                <w:szCs w:val="22"/>
              </w:rPr>
              <w:t>.</w:t>
            </w:r>
          </w:p>
          <w:p w14:paraId="25B4C2F8" w14:textId="77777777" w:rsidR="005C4F9A" w:rsidRDefault="005C4F9A" w:rsidP="7D311F6A">
            <w:pPr>
              <w:spacing w:line="276" w:lineRule="auto"/>
              <w:rPr>
                <w:rFonts w:ascii="Calibri" w:eastAsia="MS Mincho" w:hAnsi="Calibri" w:cs="Calibri"/>
                <w:sz w:val="22"/>
                <w:szCs w:val="22"/>
              </w:rPr>
            </w:pPr>
          </w:p>
          <w:p w14:paraId="1A69CAB6" w14:textId="6AD78CD7" w:rsidR="005C4F9A" w:rsidRPr="00566483" w:rsidRDefault="005C4F9A" w:rsidP="7D311F6A">
            <w:pPr>
              <w:spacing w:line="276" w:lineRule="auto"/>
              <w:rPr>
                <w:rFonts w:ascii="Calibri" w:eastAsia="MS Mincho" w:hAnsi="Calibri" w:cs="Calibri"/>
                <w:sz w:val="22"/>
                <w:szCs w:val="22"/>
              </w:rPr>
            </w:pPr>
            <w:r w:rsidRPr="00370BB3">
              <w:rPr>
                <w:rFonts w:ascii="Calibri" w:eastAsia="Calibri" w:hAnsi="Calibri" w:cs="Calibri"/>
                <w:b/>
                <w:bCs/>
                <w:sz w:val="22"/>
                <w:szCs w:val="22"/>
              </w:rPr>
              <w:t>Please describe and detail</w:t>
            </w:r>
          </w:p>
        </w:tc>
      </w:tr>
      <w:tr w:rsidR="00F36B75" w:rsidRPr="00566483" w14:paraId="1D782CE8" w14:textId="77777777" w:rsidTr="42141386">
        <w:trPr>
          <w:trHeight w:val="996"/>
          <w:jc w:val="center"/>
        </w:trPr>
        <w:tc>
          <w:tcPr>
            <w:tcW w:w="9943" w:type="dxa"/>
            <w:gridSpan w:val="2"/>
            <w:shd w:val="clear" w:color="auto" w:fill="DBE5F1"/>
          </w:tcPr>
          <w:p w14:paraId="743B2E9D" w14:textId="77777777" w:rsidR="00F36B75" w:rsidRPr="00566483" w:rsidRDefault="00F36B75" w:rsidP="000A7989">
            <w:pPr>
              <w:spacing w:line="276" w:lineRule="auto"/>
              <w:rPr>
                <w:rFonts w:asciiTheme="minorHAnsi" w:eastAsia="MS Mincho" w:hAnsiTheme="minorHAnsi" w:cstheme="minorHAnsi"/>
                <w:sz w:val="22"/>
                <w:szCs w:val="22"/>
              </w:rPr>
            </w:pPr>
            <w:r w:rsidRPr="00566483">
              <w:rPr>
                <w:rFonts w:asciiTheme="minorHAnsi" w:eastAsia="MS Mincho" w:hAnsiTheme="minorHAnsi" w:cstheme="minorHAnsi"/>
                <w:color w:val="808080"/>
                <w:sz w:val="22"/>
                <w:szCs w:val="22"/>
              </w:rPr>
              <w:t>Insert Comment</w:t>
            </w:r>
          </w:p>
        </w:tc>
      </w:tr>
      <w:tr w:rsidR="00F07D88" w:rsidRPr="00566483" w14:paraId="39B595EE" w14:textId="77777777" w:rsidTr="42141386">
        <w:trPr>
          <w:trHeight w:val="523"/>
          <w:jc w:val="center"/>
        </w:trPr>
        <w:tc>
          <w:tcPr>
            <w:tcW w:w="9943" w:type="dxa"/>
            <w:gridSpan w:val="2"/>
            <w:shd w:val="clear" w:color="auto" w:fill="2E74B5" w:themeFill="accent5" w:themeFillShade="BF"/>
            <w:vAlign w:val="center"/>
          </w:tcPr>
          <w:p w14:paraId="65E5BDF7" w14:textId="30686E5D" w:rsidR="00F07D88" w:rsidRPr="00566483" w:rsidRDefault="00F07D88"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b/>
                <w:bCs/>
              </w:rPr>
              <w:t>Section C: Reporting</w:t>
            </w:r>
          </w:p>
        </w:tc>
      </w:tr>
      <w:tr w:rsidR="00F07D88" w:rsidRPr="00566483" w14:paraId="3B951A4D" w14:textId="77777777" w:rsidTr="42141386">
        <w:trPr>
          <w:trHeight w:val="533"/>
          <w:jc w:val="center"/>
        </w:trPr>
        <w:tc>
          <w:tcPr>
            <w:tcW w:w="714" w:type="dxa"/>
            <w:shd w:val="clear" w:color="auto" w:fill="F2F2F2" w:themeFill="background1" w:themeFillShade="F2"/>
          </w:tcPr>
          <w:p w14:paraId="236855C2" w14:textId="244401A8" w:rsidR="00F07D88" w:rsidRPr="00566483" w:rsidRDefault="00F07D88"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C1</w:t>
            </w:r>
          </w:p>
        </w:tc>
        <w:tc>
          <w:tcPr>
            <w:tcW w:w="9229" w:type="dxa"/>
            <w:shd w:val="clear" w:color="auto" w:fill="F2F2F2" w:themeFill="background1" w:themeFillShade="F2"/>
          </w:tcPr>
          <w:p w14:paraId="32844790" w14:textId="778335B2" w:rsidR="00F07D88" w:rsidRDefault="7BFA2B59" w:rsidP="7D311F6A">
            <w:pPr>
              <w:spacing w:line="276" w:lineRule="auto"/>
              <w:rPr>
                <w:rFonts w:ascii="Calibri" w:eastAsia="Calibri" w:hAnsi="Calibri" w:cs="Calibri"/>
                <w:sz w:val="22"/>
                <w:szCs w:val="22"/>
              </w:rPr>
            </w:pPr>
            <w:r w:rsidRPr="42141386">
              <w:rPr>
                <w:rFonts w:ascii="Calibri" w:eastAsia="Calibri" w:hAnsi="Calibri" w:cs="Calibri"/>
                <w:sz w:val="22"/>
                <w:szCs w:val="22"/>
              </w:rPr>
              <w:t xml:space="preserve">The Tenderer must </w:t>
            </w:r>
            <w:r w:rsidR="4F72D4F2" w:rsidRPr="42141386">
              <w:rPr>
                <w:rFonts w:ascii="Calibri" w:eastAsia="Calibri" w:hAnsi="Calibri" w:cs="Calibri"/>
                <w:sz w:val="22"/>
                <w:szCs w:val="22"/>
              </w:rPr>
              <w:t xml:space="preserve">confirm the can carry out Implementation Report as </w:t>
            </w:r>
            <w:r w:rsidR="73E8CA80" w:rsidRPr="42141386">
              <w:rPr>
                <w:rFonts w:ascii="Calibri" w:eastAsia="Calibri" w:hAnsi="Calibri" w:cs="Calibri"/>
                <w:sz w:val="22"/>
                <w:szCs w:val="22"/>
              </w:rPr>
              <w:t>described</w:t>
            </w:r>
            <w:r w:rsidR="4F72D4F2" w:rsidRPr="42141386">
              <w:rPr>
                <w:rFonts w:ascii="Calibri" w:eastAsia="Calibri" w:hAnsi="Calibri" w:cs="Calibri"/>
                <w:sz w:val="22"/>
                <w:szCs w:val="22"/>
              </w:rPr>
              <w:t xml:space="preserve"> in section 1.</w:t>
            </w:r>
            <w:r w:rsidR="33B070BA" w:rsidRPr="42141386">
              <w:rPr>
                <w:rFonts w:ascii="Calibri" w:eastAsia="Calibri" w:hAnsi="Calibri" w:cs="Calibri"/>
                <w:sz w:val="22"/>
                <w:szCs w:val="22"/>
              </w:rPr>
              <w:t>5</w:t>
            </w:r>
            <w:r w:rsidR="4F72D4F2" w:rsidRPr="42141386">
              <w:rPr>
                <w:rFonts w:ascii="Calibri" w:eastAsia="Calibri" w:hAnsi="Calibri" w:cs="Calibri"/>
                <w:sz w:val="22"/>
                <w:szCs w:val="22"/>
              </w:rPr>
              <w:t xml:space="preserve">.1 of the RFT. They must also </w:t>
            </w:r>
            <w:r w:rsidRPr="42141386">
              <w:rPr>
                <w:rFonts w:ascii="Calibri" w:eastAsia="Calibri" w:hAnsi="Calibri" w:cs="Calibri"/>
                <w:sz w:val="22"/>
                <w:szCs w:val="22"/>
              </w:rPr>
              <w:t xml:space="preserve">provide an explanation of the type of </w:t>
            </w:r>
            <w:r w:rsidR="06012F0F" w:rsidRPr="42141386">
              <w:rPr>
                <w:rFonts w:ascii="Calibri" w:eastAsia="Calibri" w:hAnsi="Calibri" w:cs="Calibri"/>
                <w:sz w:val="22"/>
                <w:szCs w:val="22"/>
              </w:rPr>
              <w:t xml:space="preserve">service </w:t>
            </w:r>
            <w:r w:rsidRPr="42141386">
              <w:rPr>
                <w:rFonts w:ascii="Calibri" w:eastAsia="Calibri" w:hAnsi="Calibri" w:cs="Calibri"/>
                <w:sz w:val="22"/>
                <w:szCs w:val="22"/>
              </w:rPr>
              <w:t>reports used demonstrating qu</w:t>
            </w:r>
            <w:r w:rsidR="02A5861B" w:rsidRPr="42141386">
              <w:rPr>
                <w:rFonts w:ascii="Calibri" w:eastAsia="Calibri" w:hAnsi="Calibri" w:cs="Calibri"/>
                <w:sz w:val="22"/>
                <w:szCs w:val="22"/>
              </w:rPr>
              <w:t xml:space="preserve">ality, clarity and usability of reporting outputs </w:t>
            </w:r>
            <w:r w:rsidR="2DD4AA90" w:rsidRPr="42141386">
              <w:rPr>
                <w:rFonts w:ascii="Calibri" w:eastAsia="Calibri" w:hAnsi="Calibri" w:cs="Calibri"/>
                <w:sz w:val="22"/>
                <w:szCs w:val="22"/>
              </w:rPr>
              <w:t xml:space="preserve">and also include a sample </w:t>
            </w:r>
            <w:r w:rsidR="1EA285F3" w:rsidRPr="42141386">
              <w:rPr>
                <w:rFonts w:ascii="Calibri" w:eastAsia="Calibri" w:hAnsi="Calibri" w:cs="Calibri"/>
                <w:sz w:val="22"/>
                <w:szCs w:val="22"/>
              </w:rPr>
              <w:t xml:space="preserve">of their Service Visit Report. </w:t>
            </w:r>
          </w:p>
          <w:p w14:paraId="3597B8BF" w14:textId="77777777" w:rsidR="005C4F9A" w:rsidRDefault="005C4F9A" w:rsidP="7D311F6A">
            <w:pPr>
              <w:spacing w:line="276" w:lineRule="auto"/>
              <w:rPr>
                <w:rFonts w:ascii="Calibri" w:eastAsia="Calibri" w:hAnsi="Calibri" w:cs="Calibri"/>
                <w:sz w:val="22"/>
                <w:szCs w:val="22"/>
              </w:rPr>
            </w:pPr>
          </w:p>
          <w:p w14:paraId="6F020560" w14:textId="17BA1E41" w:rsidR="005C4F9A" w:rsidRPr="00566483" w:rsidRDefault="005C4F9A" w:rsidP="7D311F6A">
            <w:pPr>
              <w:spacing w:line="276" w:lineRule="auto"/>
              <w:rPr>
                <w:rFonts w:ascii="Calibri" w:eastAsia="Calibri" w:hAnsi="Calibri" w:cs="Calibri"/>
                <w:sz w:val="22"/>
                <w:szCs w:val="22"/>
              </w:rPr>
            </w:pPr>
            <w:r w:rsidRPr="00370BB3">
              <w:rPr>
                <w:rFonts w:ascii="Calibri" w:eastAsia="Calibri" w:hAnsi="Calibri" w:cs="Calibri"/>
                <w:b/>
                <w:bCs/>
                <w:sz w:val="22"/>
                <w:szCs w:val="22"/>
              </w:rPr>
              <w:t>Please describe and detail</w:t>
            </w:r>
          </w:p>
        </w:tc>
      </w:tr>
      <w:tr w:rsidR="554EF088" w:rsidRPr="00566483" w14:paraId="0CF6CF0B" w14:textId="77777777" w:rsidTr="42141386">
        <w:trPr>
          <w:trHeight w:val="996"/>
          <w:jc w:val="center"/>
        </w:trPr>
        <w:tc>
          <w:tcPr>
            <w:tcW w:w="9943" w:type="dxa"/>
            <w:gridSpan w:val="2"/>
            <w:shd w:val="clear" w:color="auto" w:fill="DBE5F1"/>
          </w:tcPr>
          <w:p w14:paraId="6BA97273" w14:textId="5C2E13E5" w:rsidR="15FF34EE" w:rsidRPr="00566483" w:rsidRDefault="00F07D88" w:rsidP="554EF088">
            <w:pPr>
              <w:spacing w:line="276" w:lineRule="auto"/>
              <w:rPr>
                <w:rFonts w:ascii="Calibri" w:eastAsia="Calibri" w:hAnsi="Calibri" w:cs="Calibri"/>
                <w:sz w:val="22"/>
                <w:szCs w:val="22"/>
              </w:rPr>
            </w:pPr>
            <w:r w:rsidRPr="00566483">
              <w:rPr>
                <w:rFonts w:asciiTheme="minorHAnsi" w:eastAsia="MS Mincho" w:hAnsiTheme="minorHAnsi" w:cstheme="minorHAnsi"/>
                <w:color w:val="808080"/>
                <w:sz w:val="22"/>
                <w:szCs w:val="22"/>
              </w:rPr>
              <w:t>Insert Comment</w:t>
            </w:r>
          </w:p>
        </w:tc>
      </w:tr>
      <w:tr w:rsidR="00F07D88" w:rsidRPr="00566483" w14:paraId="54C2C84B" w14:textId="77777777" w:rsidTr="42141386">
        <w:trPr>
          <w:trHeight w:val="830"/>
          <w:jc w:val="center"/>
        </w:trPr>
        <w:tc>
          <w:tcPr>
            <w:tcW w:w="714" w:type="dxa"/>
            <w:shd w:val="clear" w:color="auto" w:fill="F2F2F2" w:themeFill="background1" w:themeFillShade="F2"/>
          </w:tcPr>
          <w:p w14:paraId="621EE180" w14:textId="1C00D568" w:rsidR="00F07D88" w:rsidRPr="00566483" w:rsidRDefault="00F07D88"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C2</w:t>
            </w:r>
          </w:p>
        </w:tc>
        <w:tc>
          <w:tcPr>
            <w:tcW w:w="9229" w:type="dxa"/>
            <w:shd w:val="clear" w:color="auto" w:fill="F2F2F2" w:themeFill="background1" w:themeFillShade="F2"/>
          </w:tcPr>
          <w:p w14:paraId="012DA313" w14:textId="77777777" w:rsidR="00F07D88" w:rsidRDefault="62CF51BC" w:rsidP="7D311F6A">
            <w:pPr>
              <w:spacing w:line="276" w:lineRule="auto"/>
              <w:rPr>
                <w:rFonts w:asciiTheme="minorHAnsi" w:eastAsia="MS Mincho" w:hAnsiTheme="minorHAnsi" w:cstheme="minorBidi"/>
                <w:sz w:val="22"/>
                <w:szCs w:val="22"/>
              </w:rPr>
            </w:pPr>
            <w:r w:rsidRPr="00566483">
              <w:rPr>
                <w:rFonts w:ascii="Calibri" w:eastAsia="Calibri" w:hAnsi="Calibri" w:cs="Calibri"/>
                <w:sz w:val="22"/>
                <w:szCs w:val="22"/>
              </w:rPr>
              <w:t>The Tenderer must demonstrate an a</w:t>
            </w:r>
            <w:r w:rsidR="00566483" w:rsidRPr="00566483">
              <w:rPr>
                <w:rFonts w:ascii="Calibri" w:eastAsia="Calibri" w:hAnsi="Calibri" w:cs="Calibri"/>
                <w:sz w:val="22"/>
                <w:szCs w:val="22"/>
              </w:rPr>
              <w:t>bility</w:t>
            </w:r>
            <w:r w:rsidR="02A5861B" w:rsidRPr="00566483">
              <w:rPr>
                <w:rFonts w:ascii="Calibri" w:eastAsia="Calibri" w:hAnsi="Calibri" w:cs="Calibri"/>
                <w:sz w:val="22"/>
                <w:szCs w:val="22"/>
              </w:rPr>
              <w:t xml:space="preserve"> to provide timely, accurate, accessible electronic reporting and management information.</w:t>
            </w:r>
            <w:r w:rsidR="02A5861B" w:rsidRPr="00566483">
              <w:rPr>
                <w:rFonts w:asciiTheme="minorHAnsi" w:eastAsia="MS Mincho" w:hAnsiTheme="minorHAnsi" w:cstheme="minorBidi"/>
                <w:sz w:val="22"/>
                <w:szCs w:val="22"/>
              </w:rPr>
              <w:t xml:space="preserve"> </w:t>
            </w:r>
          </w:p>
          <w:p w14:paraId="535E72AD" w14:textId="77777777" w:rsidR="005C4F9A" w:rsidRDefault="005C4F9A" w:rsidP="7D311F6A">
            <w:pPr>
              <w:spacing w:line="276" w:lineRule="auto"/>
              <w:rPr>
                <w:rFonts w:asciiTheme="minorHAnsi" w:eastAsia="MS Mincho" w:hAnsiTheme="minorHAnsi" w:cstheme="minorBidi"/>
                <w:sz w:val="22"/>
                <w:szCs w:val="22"/>
              </w:rPr>
            </w:pPr>
          </w:p>
          <w:p w14:paraId="6CFD8421" w14:textId="4ED5AEB3" w:rsidR="005C4F9A" w:rsidRPr="00566483" w:rsidRDefault="005C4F9A" w:rsidP="7D311F6A">
            <w:pPr>
              <w:spacing w:line="276" w:lineRule="auto"/>
              <w:rPr>
                <w:rFonts w:asciiTheme="minorHAnsi" w:eastAsia="MS Mincho" w:hAnsiTheme="minorHAnsi" w:cstheme="minorBidi"/>
                <w:sz w:val="22"/>
                <w:szCs w:val="22"/>
              </w:rPr>
            </w:pPr>
            <w:r w:rsidRPr="00370BB3">
              <w:rPr>
                <w:rFonts w:ascii="Calibri" w:eastAsia="Calibri" w:hAnsi="Calibri" w:cs="Calibri"/>
                <w:b/>
                <w:bCs/>
                <w:sz w:val="22"/>
                <w:szCs w:val="22"/>
              </w:rPr>
              <w:t>Please describe and detail</w:t>
            </w:r>
          </w:p>
        </w:tc>
      </w:tr>
      <w:tr w:rsidR="554EF088" w:rsidRPr="00566483" w14:paraId="3C288DF8" w14:textId="77777777" w:rsidTr="42141386">
        <w:trPr>
          <w:trHeight w:val="996"/>
          <w:jc w:val="center"/>
        </w:trPr>
        <w:tc>
          <w:tcPr>
            <w:tcW w:w="9943" w:type="dxa"/>
            <w:gridSpan w:val="2"/>
            <w:shd w:val="clear" w:color="auto" w:fill="DBE5F1"/>
          </w:tcPr>
          <w:p w14:paraId="19249291" w14:textId="77777777" w:rsidR="332263CF" w:rsidRPr="00566483" w:rsidRDefault="332263CF" w:rsidP="554EF088">
            <w:pPr>
              <w:spacing w:line="276" w:lineRule="auto"/>
              <w:rPr>
                <w:rFonts w:asciiTheme="minorHAnsi" w:eastAsia="MS Mincho" w:hAnsiTheme="minorHAnsi" w:cstheme="minorBidi"/>
                <w:color w:val="808080" w:themeColor="background1" w:themeShade="80"/>
                <w:sz w:val="22"/>
                <w:szCs w:val="22"/>
              </w:rPr>
            </w:pPr>
            <w:r w:rsidRPr="00566483">
              <w:rPr>
                <w:rFonts w:asciiTheme="minorHAnsi" w:eastAsia="MS Mincho" w:hAnsiTheme="minorHAnsi" w:cstheme="minorBidi"/>
                <w:color w:val="808080" w:themeColor="background1" w:themeShade="80"/>
                <w:sz w:val="22"/>
                <w:szCs w:val="22"/>
              </w:rPr>
              <w:t>Insert Comment</w:t>
            </w:r>
          </w:p>
          <w:p w14:paraId="7CFD84E9" w14:textId="77777777" w:rsidR="554EF088" w:rsidRDefault="554EF088" w:rsidP="554EF088">
            <w:pPr>
              <w:spacing w:line="276" w:lineRule="auto"/>
              <w:rPr>
                <w:rFonts w:asciiTheme="minorHAnsi" w:eastAsia="MS Mincho" w:hAnsiTheme="minorHAnsi" w:cstheme="minorBidi"/>
                <w:color w:val="808080" w:themeColor="background1" w:themeShade="80"/>
                <w:sz w:val="22"/>
                <w:szCs w:val="22"/>
              </w:rPr>
            </w:pPr>
          </w:p>
          <w:p w14:paraId="5F22FB69" w14:textId="77777777" w:rsidR="00B87D22" w:rsidRDefault="00B87D22" w:rsidP="554EF088">
            <w:pPr>
              <w:spacing w:line="276" w:lineRule="auto"/>
              <w:rPr>
                <w:rFonts w:asciiTheme="minorHAnsi" w:eastAsia="MS Mincho" w:hAnsiTheme="minorHAnsi" w:cstheme="minorBidi"/>
                <w:color w:val="808080" w:themeColor="background1" w:themeShade="80"/>
                <w:sz w:val="22"/>
                <w:szCs w:val="22"/>
              </w:rPr>
            </w:pPr>
          </w:p>
          <w:p w14:paraId="620C4BF1" w14:textId="4658ED83" w:rsidR="00B87D22" w:rsidRPr="00566483" w:rsidRDefault="00B87D22" w:rsidP="554EF088">
            <w:pPr>
              <w:spacing w:line="276" w:lineRule="auto"/>
              <w:rPr>
                <w:rFonts w:asciiTheme="minorHAnsi" w:eastAsia="MS Mincho" w:hAnsiTheme="minorHAnsi" w:cstheme="minorBidi"/>
                <w:color w:val="808080" w:themeColor="background1" w:themeShade="80"/>
                <w:sz w:val="22"/>
                <w:szCs w:val="22"/>
              </w:rPr>
            </w:pPr>
          </w:p>
        </w:tc>
      </w:tr>
      <w:tr w:rsidR="00221CEE" w:rsidRPr="00566483" w14:paraId="6006AB37" w14:textId="77777777" w:rsidTr="42141386">
        <w:trPr>
          <w:trHeight w:val="561"/>
          <w:jc w:val="center"/>
        </w:trPr>
        <w:tc>
          <w:tcPr>
            <w:tcW w:w="9943" w:type="dxa"/>
            <w:gridSpan w:val="2"/>
            <w:tcBorders>
              <w:top w:val="single" w:sz="4" w:space="0" w:color="auto"/>
            </w:tcBorders>
            <w:shd w:val="clear" w:color="auto" w:fill="2E74B5" w:themeFill="accent5" w:themeFillShade="BF"/>
            <w:vAlign w:val="center"/>
          </w:tcPr>
          <w:p w14:paraId="18145B7E" w14:textId="410DE070" w:rsidR="00221CEE" w:rsidRPr="00566483" w:rsidRDefault="00221CEE" w:rsidP="00221CEE">
            <w:pPr>
              <w:spacing w:line="276" w:lineRule="auto"/>
              <w:jc w:val="center"/>
              <w:rPr>
                <w:rFonts w:asciiTheme="minorHAnsi" w:eastAsia="MS Mincho" w:hAnsiTheme="minorHAnsi" w:cstheme="minorHAnsi"/>
                <w:b/>
                <w:bCs/>
                <w:sz w:val="22"/>
                <w:szCs w:val="22"/>
              </w:rPr>
            </w:pPr>
            <w:bookmarkStart w:id="42" w:name="_Hlk118448492"/>
            <w:r w:rsidRPr="00566483">
              <w:rPr>
                <w:rFonts w:asciiTheme="minorHAnsi" w:eastAsia="MS Mincho" w:hAnsiTheme="minorHAnsi" w:cstheme="minorHAnsi"/>
                <w:b/>
                <w:bCs/>
              </w:rPr>
              <w:t xml:space="preserve">Section </w:t>
            </w:r>
            <w:r w:rsidR="00F07D88" w:rsidRPr="00566483">
              <w:rPr>
                <w:rFonts w:asciiTheme="minorHAnsi" w:eastAsia="MS Mincho" w:hAnsiTheme="minorHAnsi" w:cstheme="minorHAnsi"/>
                <w:b/>
                <w:bCs/>
              </w:rPr>
              <w:t>D</w:t>
            </w:r>
            <w:r w:rsidR="00643427" w:rsidRPr="00566483">
              <w:rPr>
                <w:rFonts w:asciiTheme="minorHAnsi" w:eastAsia="MS Mincho" w:hAnsiTheme="minorHAnsi" w:cstheme="minorHAnsi"/>
                <w:b/>
                <w:bCs/>
              </w:rPr>
              <w:t>:</w:t>
            </w:r>
            <w:r w:rsidRPr="00566483">
              <w:rPr>
                <w:rFonts w:asciiTheme="minorHAnsi" w:eastAsia="MS Mincho" w:hAnsiTheme="minorHAnsi" w:cstheme="minorHAnsi"/>
                <w:b/>
                <w:bCs/>
              </w:rPr>
              <w:t xml:space="preserve"> </w:t>
            </w:r>
            <w:r w:rsidR="00DA00C5" w:rsidRPr="00566483">
              <w:rPr>
                <w:rFonts w:asciiTheme="minorHAnsi" w:eastAsia="MS Mincho" w:hAnsiTheme="minorHAnsi" w:cstheme="minorHAnsi"/>
                <w:b/>
                <w:bCs/>
              </w:rPr>
              <w:t>Environmental and Sustainability</w:t>
            </w:r>
          </w:p>
        </w:tc>
      </w:tr>
      <w:tr w:rsidR="00CC4887" w:rsidRPr="00566483" w14:paraId="676A6C9D" w14:textId="77777777" w:rsidTr="42141386">
        <w:trPr>
          <w:trHeight w:val="1242"/>
          <w:jc w:val="center"/>
        </w:trPr>
        <w:tc>
          <w:tcPr>
            <w:tcW w:w="714" w:type="dxa"/>
            <w:shd w:val="clear" w:color="auto" w:fill="F2F2F2" w:themeFill="background1" w:themeFillShade="F2"/>
          </w:tcPr>
          <w:p w14:paraId="231E829B" w14:textId="4CC88BA1" w:rsidR="00CC4887" w:rsidRPr="00566483" w:rsidRDefault="00F07D88"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D</w:t>
            </w:r>
            <w:r w:rsidR="00DA00C5" w:rsidRPr="00566483">
              <w:rPr>
                <w:rFonts w:asciiTheme="minorHAnsi" w:eastAsia="MS Mincho" w:hAnsiTheme="minorHAnsi" w:cstheme="minorHAnsi"/>
                <w:sz w:val="22"/>
                <w:szCs w:val="22"/>
              </w:rPr>
              <w:t>1</w:t>
            </w:r>
          </w:p>
        </w:tc>
        <w:tc>
          <w:tcPr>
            <w:tcW w:w="9229" w:type="dxa"/>
            <w:shd w:val="clear" w:color="auto" w:fill="F2F2F2" w:themeFill="background1" w:themeFillShade="F2"/>
          </w:tcPr>
          <w:p w14:paraId="75C7AF0E" w14:textId="77777777" w:rsidR="00CC4887" w:rsidRDefault="43A9B59E" w:rsidP="7D311F6A">
            <w:pPr>
              <w:spacing w:after="200" w:line="276" w:lineRule="auto"/>
              <w:rPr>
                <w:rFonts w:ascii="Calibri" w:eastAsia="Calibri" w:hAnsi="Calibri" w:cs="Calibri"/>
                <w:sz w:val="22"/>
                <w:szCs w:val="22"/>
              </w:rPr>
            </w:pPr>
            <w:r w:rsidRPr="00566483">
              <w:rPr>
                <w:rFonts w:ascii="Calibri" w:eastAsia="Calibri" w:hAnsi="Calibri" w:cs="Calibri"/>
                <w:sz w:val="22"/>
                <w:szCs w:val="22"/>
              </w:rPr>
              <w:t>The Tenderer must provide d</w:t>
            </w:r>
            <w:r w:rsidR="26016253" w:rsidRPr="00566483">
              <w:rPr>
                <w:rFonts w:ascii="Calibri" w:eastAsia="Calibri" w:hAnsi="Calibri" w:cs="Calibri"/>
                <w:sz w:val="22"/>
                <w:szCs w:val="22"/>
              </w:rPr>
              <w:t>etails of how the</w:t>
            </w:r>
            <w:r w:rsidR="4914585B" w:rsidRPr="00566483">
              <w:rPr>
                <w:rFonts w:ascii="Calibri" w:eastAsia="Calibri" w:hAnsi="Calibri" w:cs="Calibri"/>
                <w:sz w:val="22"/>
                <w:szCs w:val="22"/>
              </w:rPr>
              <w:t>y</w:t>
            </w:r>
            <w:r w:rsidR="26016253" w:rsidRPr="00566483">
              <w:rPr>
                <w:rFonts w:ascii="Calibri" w:eastAsia="Calibri" w:hAnsi="Calibri" w:cs="Calibri"/>
                <w:sz w:val="22"/>
                <w:szCs w:val="22"/>
              </w:rPr>
              <w:t xml:space="preserve"> propose to minimise </w:t>
            </w:r>
            <w:r w:rsidR="19E760D0" w:rsidRPr="00566483">
              <w:rPr>
                <w:rFonts w:ascii="Calibri" w:eastAsia="Calibri" w:hAnsi="Calibri" w:cs="Calibri"/>
                <w:sz w:val="22"/>
                <w:szCs w:val="22"/>
              </w:rPr>
              <w:t>their</w:t>
            </w:r>
            <w:r w:rsidR="26016253" w:rsidRPr="00566483">
              <w:rPr>
                <w:rFonts w:ascii="Calibri" w:eastAsia="Calibri" w:hAnsi="Calibri" w:cs="Calibri"/>
                <w:sz w:val="22"/>
                <w:szCs w:val="22"/>
              </w:rPr>
              <w:t xml:space="preserve"> environmental impact during the carrying out of services under this framework. Tenderers should demonstrate how they will minimise use of toxic products, protect non-target species, manage waste responsibly and support biodiversity where relevant.</w:t>
            </w:r>
          </w:p>
          <w:p w14:paraId="6485430E" w14:textId="0893B270" w:rsidR="005C4F9A" w:rsidRPr="00566483" w:rsidRDefault="005C4F9A" w:rsidP="005C4F9A">
            <w:pPr>
              <w:rPr>
                <w:rFonts w:ascii="Calibri" w:eastAsia="Calibri" w:hAnsi="Calibri" w:cs="Calibri"/>
                <w:sz w:val="22"/>
                <w:szCs w:val="22"/>
              </w:rPr>
            </w:pPr>
            <w:r w:rsidRPr="00370BB3">
              <w:rPr>
                <w:rFonts w:ascii="Calibri" w:eastAsia="Calibri" w:hAnsi="Calibri" w:cs="Calibri"/>
                <w:b/>
                <w:bCs/>
                <w:sz w:val="22"/>
                <w:szCs w:val="22"/>
              </w:rPr>
              <w:t>Please describe and detail</w:t>
            </w:r>
          </w:p>
        </w:tc>
      </w:tr>
      <w:tr w:rsidR="00CC4887" w:rsidRPr="00566483" w14:paraId="665DE31C" w14:textId="77777777" w:rsidTr="42141386">
        <w:trPr>
          <w:trHeight w:val="994"/>
          <w:jc w:val="center"/>
        </w:trPr>
        <w:tc>
          <w:tcPr>
            <w:tcW w:w="9943" w:type="dxa"/>
            <w:gridSpan w:val="2"/>
            <w:shd w:val="clear" w:color="auto" w:fill="DBE5F1"/>
          </w:tcPr>
          <w:p w14:paraId="78D5BEE3" w14:textId="77777777" w:rsidR="00CC4887" w:rsidRPr="00566483" w:rsidRDefault="00CC4887" w:rsidP="000A7989">
            <w:pPr>
              <w:spacing w:line="276" w:lineRule="auto"/>
              <w:rPr>
                <w:rFonts w:asciiTheme="minorHAnsi" w:eastAsia="MS Mincho" w:hAnsiTheme="minorHAnsi" w:cstheme="minorHAnsi"/>
                <w:color w:val="808080"/>
                <w:sz w:val="22"/>
                <w:szCs w:val="22"/>
              </w:rPr>
            </w:pPr>
            <w:r w:rsidRPr="00566483">
              <w:rPr>
                <w:rFonts w:asciiTheme="minorHAnsi" w:eastAsia="MS Mincho" w:hAnsiTheme="minorHAnsi" w:cstheme="minorHAnsi"/>
                <w:color w:val="808080"/>
                <w:sz w:val="22"/>
                <w:szCs w:val="22"/>
              </w:rPr>
              <w:t>Insert Comment</w:t>
            </w:r>
          </w:p>
          <w:p w14:paraId="3B091455" w14:textId="77777777" w:rsidR="00CC4887" w:rsidRPr="00566483" w:rsidRDefault="00CC4887" w:rsidP="000A7989">
            <w:pPr>
              <w:spacing w:line="276" w:lineRule="auto"/>
              <w:rPr>
                <w:rFonts w:asciiTheme="minorHAnsi" w:eastAsia="MS Mincho" w:hAnsiTheme="minorHAnsi" w:cstheme="minorHAnsi"/>
                <w:sz w:val="22"/>
                <w:szCs w:val="22"/>
              </w:rPr>
            </w:pPr>
          </w:p>
        </w:tc>
      </w:tr>
      <w:tr w:rsidR="00CC4887" w:rsidRPr="00566483" w14:paraId="7FED57E6" w14:textId="77777777" w:rsidTr="42141386">
        <w:trPr>
          <w:trHeight w:val="958"/>
          <w:jc w:val="center"/>
        </w:trPr>
        <w:tc>
          <w:tcPr>
            <w:tcW w:w="714" w:type="dxa"/>
            <w:shd w:val="clear" w:color="auto" w:fill="F2F2F2" w:themeFill="background1" w:themeFillShade="F2"/>
          </w:tcPr>
          <w:p w14:paraId="3ADE8808" w14:textId="021FD889" w:rsidR="00CC4887" w:rsidRPr="00566483" w:rsidRDefault="00F07D88" w:rsidP="000A7989">
            <w:pPr>
              <w:spacing w:line="276" w:lineRule="auto"/>
              <w:jc w:val="center"/>
              <w:rPr>
                <w:rFonts w:asciiTheme="minorHAnsi" w:eastAsia="MS Mincho" w:hAnsiTheme="minorHAnsi" w:cstheme="minorHAnsi"/>
                <w:sz w:val="22"/>
                <w:szCs w:val="22"/>
              </w:rPr>
            </w:pPr>
            <w:r w:rsidRPr="00566483">
              <w:rPr>
                <w:rFonts w:asciiTheme="minorHAnsi" w:eastAsia="MS Mincho" w:hAnsiTheme="minorHAnsi" w:cstheme="minorHAnsi"/>
                <w:sz w:val="22"/>
                <w:szCs w:val="22"/>
              </w:rPr>
              <w:t>D</w:t>
            </w:r>
            <w:r w:rsidR="00CC4887" w:rsidRPr="00566483">
              <w:rPr>
                <w:rFonts w:asciiTheme="minorHAnsi" w:eastAsia="MS Mincho" w:hAnsiTheme="minorHAnsi" w:cstheme="minorHAnsi"/>
                <w:sz w:val="22"/>
                <w:szCs w:val="22"/>
              </w:rPr>
              <w:t>2</w:t>
            </w:r>
          </w:p>
        </w:tc>
        <w:tc>
          <w:tcPr>
            <w:tcW w:w="9229" w:type="dxa"/>
            <w:shd w:val="clear" w:color="auto" w:fill="F2F2F2" w:themeFill="background1" w:themeFillShade="F2"/>
          </w:tcPr>
          <w:p w14:paraId="5CF61F18" w14:textId="77777777" w:rsidR="00CC4887" w:rsidRDefault="013ADCB6" w:rsidP="7D311F6A">
            <w:pPr>
              <w:spacing w:after="200" w:line="276" w:lineRule="auto"/>
              <w:rPr>
                <w:rFonts w:ascii="Calibri" w:eastAsia="Calibri" w:hAnsi="Calibri" w:cs="Calibri"/>
                <w:sz w:val="22"/>
                <w:szCs w:val="22"/>
              </w:rPr>
            </w:pPr>
            <w:r w:rsidRPr="00566483">
              <w:rPr>
                <w:rFonts w:ascii="Calibri" w:eastAsia="Calibri" w:hAnsi="Calibri" w:cs="Calibri"/>
                <w:sz w:val="22"/>
                <w:szCs w:val="22"/>
              </w:rPr>
              <w:t>The Tenderer must detail i</w:t>
            </w:r>
            <w:r w:rsidR="74EA4490" w:rsidRPr="00566483">
              <w:rPr>
                <w:rFonts w:ascii="Calibri" w:eastAsia="Calibri" w:hAnsi="Calibri" w:cs="Calibri"/>
                <w:sz w:val="22"/>
                <w:szCs w:val="22"/>
              </w:rPr>
              <w:t xml:space="preserve">nitiatives taken by the tenderer to reduce the environmental impact of their operations and promote biodiversity.  </w:t>
            </w:r>
          </w:p>
          <w:p w14:paraId="0615731A" w14:textId="2BA53D69" w:rsidR="005C4F9A" w:rsidRPr="00566483" w:rsidRDefault="005C4F9A" w:rsidP="005C4F9A">
            <w:pPr>
              <w:rPr>
                <w:sz w:val="22"/>
                <w:szCs w:val="22"/>
              </w:rPr>
            </w:pPr>
            <w:r w:rsidRPr="00370BB3">
              <w:rPr>
                <w:rFonts w:ascii="Calibri" w:eastAsia="Calibri" w:hAnsi="Calibri" w:cs="Calibri"/>
                <w:b/>
                <w:bCs/>
                <w:sz w:val="22"/>
                <w:szCs w:val="22"/>
              </w:rPr>
              <w:t>Please describe and detail</w:t>
            </w:r>
          </w:p>
        </w:tc>
      </w:tr>
      <w:tr w:rsidR="00CC4887" w:rsidRPr="00566483" w14:paraId="1CABD6F2" w14:textId="77777777" w:rsidTr="42141386">
        <w:trPr>
          <w:trHeight w:val="996"/>
          <w:jc w:val="center"/>
        </w:trPr>
        <w:tc>
          <w:tcPr>
            <w:tcW w:w="9943" w:type="dxa"/>
            <w:gridSpan w:val="2"/>
            <w:shd w:val="clear" w:color="auto" w:fill="DBE5F1"/>
          </w:tcPr>
          <w:p w14:paraId="4F52203E" w14:textId="77777777" w:rsidR="00CC4887" w:rsidRPr="00566483" w:rsidRDefault="00CC4887" w:rsidP="000A7989">
            <w:pPr>
              <w:spacing w:line="276" w:lineRule="auto"/>
              <w:rPr>
                <w:rFonts w:asciiTheme="minorHAnsi" w:eastAsia="MS Mincho" w:hAnsiTheme="minorHAnsi" w:cstheme="minorHAnsi"/>
                <w:sz w:val="22"/>
                <w:szCs w:val="22"/>
              </w:rPr>
            </w:pPr>
            <w:r w:rsidRPr="00566483">
              <w:rPr>
                <w:rFonts w:asciiTheme="minorHAnsi" w:eastAsia="MS Mincho" w:hAnsiTheme="minorHAnsi" w:cstheme="minorHAnsi"/>
                <w:color w:val="808080"/>
                <w:sz w:val="22"/>
                <w:szCs w:val="22"/>
              </w:rPr>
              <w:t>Insert Comment</w:t>
            </w:r>
          </w:p>
        </w:tc>
      </w:tr>
      <w:tr w:rsidR="00AC28BC" w:rsidRPr="00566483" w14:paraId="1C48978A" w14:textId="77777777" w:rsidTr="42141386">
        <w:trPr>
          <w:trHeight w:val="960"/>
          <w:jc w:val="center"/>
        </w:trPr>
        <w:tc>
          <w:tcPr>
            <w:tcW w:w="9943" w:type="dxa"/>
            <w:gridSpan w:val="2"/>
            <w:shd w:val="clear" w:color="auto" w:fill="2E74B5" w:themeFill="accent5" w:themeFillShade="BF"/>
          </w:tcPr>
          <w:p w14:paraId="6CCD7E82" w14:textId="77777777" w:rsidR="00422B25" w:rsidRPr="00566483" w:rsidRDefault="00422B25" w:rsidP="554EF088">
            <w:pPr>
              <w:spacing w:line="276" w:lineRule="auto"/>
              <w:jc w:val="center"/>
              <w:rPr>
                <w:rFonts w:asciiTheme="minorHAnsi" w:eastAsia="MS Mincho" w:hAnsiTheme="minorHAnsi" w:cstheme="minorBidi"/>
                <w:b/>
                <w:bCs/>
              </w:rPr>
            </w:pPr>
            <w:bookmarkStart w:id="43" w:name="_Toc3290228"/>
            <w:bookmarkEnd w:id="42"/>
          </w:p>
          <w:p w14:paraId="7686611D" w14:textId="227B2B41" w:rsidR="00AC28BC" w:rsidRPr="00566483" w:rsidRDefault="00AC28BC" w:rsidP="00AC28BC">
            <w:pPr>
              <w:spacing w:line="276" w:lineRule="auto"/>
              <w:jc w:val="center"/>
              <w:rPr>
                <w:rFonts w:asciiTheme="minorHAnsi" w:eastAsia="MS Mincho" w:hAnsiTheme="minorHAnsi" w:cstheme="minorHAnsi"/>
                <w:i/>
                <w:iCs/>
                <w:color w:val="808080"/>
              </w:rPr>
            </w:pPr>
            <w:r w:rsidRPr="00566483">
              <w:rPr>
                <w:rFonts w:asciiTheme="minorHAnsi" w:eastAsia="MS Mincho" w:hAnsiTheme="minorHAnsi" w:cstheme="minorHAnsi"/>
                <w:b/>
                <w:bCs/>
                <w:i/>
                <w:iCs/>
              </w:rPr>
              <w:t>E. Ultimate Cost (See Appendix 2: Pricing Schedule for Details)</w:t>
            </w:r>
          </w:p>
        </w:tc>
      </w:tr>
    </w:tbl>
    <w:p w14:paraId="2E45DF99" w14:textId="793C64D3" w:rsidR="004A0B0F" w:rsidRDefault="004A0B0F">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r w:rsidRPr="00566483">
        <w:rPr>
          <w:rFonts w:asciiTheme="minorHAnsi" w:eastAsia="Times New Roman" w:hAnsiTheme="minorHAnsi" w:cstheme="minorHAnsi"/>
          <w:b/>
          <w:bCs/>
          <w:smallCaps/>
          <w:sz w:val="22"/>
          <w:szCs w:val="22"/>
          <w:u w:val="single"/>
        </w:rPr>
        <w:br w:type="page"/>
      </w:r>
    </w:p>
    <w:tbl>
      <w:tblPr>
        <w:tblW w:w="9214" w:type="dxa"/>
        <w:jc w:val="center"/>
        <w:shd w:val="clear" w:color="auto" w:fill="0070C0"/>
        <w:tblLook w:val="04A0" w:firstRow="1" w:lastRow="0" w:firstColumn="1" w:lastColumn="0" w:noHBand="0" w:noVBand="1"/>
      </w:tblPr>
      <w:tblGrid>
        <w:gridCol w:w="9214"/>
      </w:tblGrid>
      <w:tr w:rsidR="00626EFE" w:rsidRPr="001521EA" w14:paraId="75175226" w14:textId="77777777" w:rsidTr="000A7989">
        <w:trPr>
          <w:jc w:val="center"/>
        </w:trPr>
        <w:tc>
          <w:tcPr>
            <w:tcW w:w="9214" w:type="dxa"/>
            <w:shd w:val="clear" w:color="auto" w:fill="0070C0"/>
          </w:tcPr>
          <w:p w14:paraId="685A8E70" w14:textId="77777777" w:rsidR="00626EFE" w:rsidRPr="001521EA" w:rsidRDefault="00626EFE" w:rsidP="000A7989">
            <w:pPr>
              <w:keepNext/>
              <w:keepLines/>
              <w:spacing w:before="360" w:after="120" w:line="276" w:lineRule="auto"/>
              <w:jc w:val="center"/>
              <w:outlineLvl w:val="0"/>
              <w:rPr>
                <w:rFonts w:asciiTheme="minorHAnsi" w:eastAsiaTheme="majorEastAsia" w:hAnsiTheme="minorHAnsi" w:cstheme="minorHAnsi"/>
                <w:b/>
                <w:color w:val="FFFFFF" w:themeColor="background1"/>
                <w:sz w:val="32"/>
                <w:szCs w:val="32"/>
                <w:u w:val="single"/>
                <w:bdr w:val="none" w:sz="0" w:space="0" w:color="auto"/>
              </w:rPr>
            </w:pPr>
            <w:r w:rsidRPr="001521EA">
              <w:rPr>
                <w:rFonts w:asciiTheme="minorHAnsi" w:eastAsiaTheme="majorEastAsia" w:hAnsiTheme="minorHAnsi" w:cstheme="minorHAnsi"/>
                <w:b/>
                <w:color w:val="FFFFFF" w:themeColor="background1"/>
                <w:sz w:val="32"/>
                <w:szCs w:val="32"/>
                <w:u w:val="single"/>
                <w:bdr w:val="none" w:sz="0" w:space="0" w:color="auto"/>
              </w:rPr>
              <w:t>Appendix 2:  Pricing Schedule</w:t>
            </w:r>
          </w:p>
        </w:tc>
      </w:tr>
    </w:tbl>
    <w:p w14:paraId="1AB7787D" w14:textId="77777777" w:rsidR="00626EFE" w:rsidRDefault="00626EFE" w:rsidP="00626EFE">
      <w:pPr>
        <w:keepNext/>
        <w:keepLines/>
        <w:spacing w:after="160" w:line="259" w:lineRule="auto"/>
        <w:jc w:val="both"/>
        <w:outlineLvl w:val="0"/>
        <w:rPr>
          <w:rFonts w:asciiTheme="minorHAnsi" w:eastAsia="Times New Roman" w:hAnsiTheme="minorHAnsi" w:cstheme="minorHAnsi"/>
          <w:b/>
          <w:szCs w:val="22"/>
        </w:rPr>
      </w:pPr>
    </w:p>
    <w:p w14:paraId="0B96107B" w14:textId="77777777" w:rsidR="00626EFE" w:rsidRPr="001521EA" w:rsidRDefault="00626EFE" w:rsidP="00626EFE">
      <w:pPr>
        <w:keepNext/>
        <w:keepLines/>
        <w:spacing w:after="160" w:line="259" w:lineRule="auto"/>
        <w:jc w:val="both"/>
        <w:outlineLvl w:val="0"/>
        <w:rPr>
          <w:rFonts w:asciiTheme="minorHAnsi" w:hAnsiTheme="minorHAnsi" w:cstheme="minorHAnsi"/>
          <w:b/>
        </w:rPr>
      </w:pPr>
      <w:r w:rsidRPr="001521EA">
        <w:rPr>
          <w:rFonts w:asciiTheme="minorHAnsi" w:eastAsia="Times New Roman" w:hAnsiTheme="minorHAnsi" w:cstheme="minorHAnsi"/>
          <w:b/>
          <w:szCs w:val="22"/>
        </w:rPr>
        <w:t>Please note the Appendix 2 Pricing Schedule is attached to the RFT as a separate excel document</w:t>
      </w:r>
      <w:r w:rsidRPr="001521EA">
        <w:rPr>
          <w:rFonts w:asciiTheme="minorHAnsi" w:hAnsiTheme="minorHAnsi" w:cstheme="minorHAnsi"/>
          <w:b/>
        </w:rPr>
        <w:t>.  Tenderers are required to complete the Pricing Schedule in the separate Excel file attached.</w:t>
      </w:r>
    </w:p>
    <w:p w14:paraId="0F39520A"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AE95CD9"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75AF4F29"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0CAC1225"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0FDBD762"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307E6641"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C0C9C05"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5B132465"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1C51B771"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760C0081"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A3AA891"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055CB589"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187DE13E"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3E40A5B7"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29B6AAB2"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3C6E2A7"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2BF2C68"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0A637D23"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7BD3B6F9"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45D97013"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32E00E23"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6D8BBA82"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355ED2E2" w14:textId="77777777" w:rsidR="00626EFE" w:rsidRDefault="00626EFE"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Bidi"/>
          <w:b/>
          <w:bCs/>
          <w:smallCaps/>
          <w:sz w:val="22"/>
          <w:szCs w:val="22"/>
          <w:u w:val="single"/>
        </w:rPr>
      </w:pPr>
    </w:p>
    <w:p w14:paraId="314005B6" w14:textId="55B90470"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Bidi"/>
          <w:b/>
          <w:bCs/>
          <w:smallCaps/>
          <w:sz w:val="22"/>
          <w:szCs w:val="22"/>
          <w:u w:val="single"/>
        </w:rPr>
      </w:pPr>
    </w:p>
    <w:p w14:paraId="6BB590FD" w14:textId="05E77BFF" w:rsidR="42141386" w:rsidRDefault="42141386" w:rsidP="42141386">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Bidi"/>
          <w:b/>
          <w:bCs/>
          <w:smallCaps/>
          <w:sz w:val="22"/>
          <w:szCs w:val="22"/>
          <w:u w:val="single"/>
        </w:rPr>
      </w:pPr>
    </w:p>
    <w:p w14:paraId="7ECFA769" w14:textId="77777777" w:rsidR="00626EFE"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p w14:paraId="50EE16CF" w14:textId="77777777" w:rsidR="00626EFE" w:rsidRPr="00566483" w:rsidRDefault="00626EFE">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rPr>
          <w:rFonts w:asciiTheme="minorHAnsi" w:eastAsia="Times New Roman" w:hAnsiTheme="minorHAnsi" w:cstheme="minorHAnsi"/>
          <w:b/>
          <w:bCs/>
          <w:smallCaps/>
          <w:sz w:val="22"/>
          <w:szCs w:val="22"/>
          <w:u w:val="single"/>
        </w:rPr>
      </w:pPr>
    </w:p>
    <w:tbl>
      <w:tblPr>
        <w:tblW w:w="9214" w:type="dxa"/>
        <w:jc w:val="center"/>
        <w:shd w:val="clear" w:color="auto" w:fill="0070C0"/>
        <w:tblLook w:val="04A0" w:firstRow="1" w:lastRow="0" w:firstColumn="1" w:lastColumn="0" w:noHBand="0" w:noVBand="1"/>
      </w:tblPr>
      <w:tblGrid>
        <w:gridCol w:w="9214"/>
      </w:tblGrid>
      <w:tr w:rsidR="00FC489B" w:rsidRPr="00566483" w14:paraId="3C2DBA0F" w14:textId="77777777" w:rsidTr="00FC489B">
        <w:trPr>
          <w:jc w:val="center"/>
        </w:trPr>
        <w:tc>
          <w:tcPr>
            <w:tcW w:w="9214" w:type="dxa"/>
            <w:shd w:val="clear" w:color="auto" w:fill="0070C0"/>
          </w:tcPr>
          <w:p w14:paraId="6C8818D6" w14:textId="3043E736" w:rsidR="00F06AB7" w:rsidRPr="00566483" w:rsidRDefault="00F06AB7" w:rsidP="00F06AB7">
            <w:pPr>
              <w:keepNext/>
              <w:keepLines/>
              <w:spacing w:before="360" w:after="120" w:line="276" w:lineRule="auto"/>
              <w:jc w:val="center"/>
              <w:outlineLvl w:val="0"/>
              <w:rPr>
                <w:rFonts w:asciiTheme="minorHAnsi" w:eastAsiaTheme="majorEastAsia" w:hAnsiTheme="minorHAnsi" w:cstheme="minorHAnsi"/>
                <w:b/>
                <w:color w:val="FFFFFF" w:themeColor="background1"/>
                <w:sz w:val="32"/>
                <w:szCs w:val="32"/>
                <w:u w:val="single"/>
                <w:bdr w:val="none" w:sz="0" w:space="0" w:color="auto"/>
              </w:rPr>
            </w:pPr>
            <w:bookmarkStart w:id="44" w:name="_Toc144114158"/>
            <w:bookmarkStart w:id="45" w:name="_Hlk133570310"/>
            <w:r w:rsidRPr="00566483">
              <w:rPr>
                <w:rFonts w:asciiTheme="minorHAnsi" w:eastAsiaTheme="majorEastAsia" w:hAnsiTheme="minorHAnsi" w:cstheme="minorHAnsi"/>
                <w:b/>
                <w:color w:val="FFFFFF" w:themeColor="background1"/>
                <w:sz w:val="32"/>
                <w:szCs w:val="32"/>
                <w:u w:val="single"/>
                <w:bdr w:val="none" w:sz="0" w:space="0" w:color="auto"/>
              </w:rPr>
              <w:t>A</w:t>
            </w:r>
            <w:r w:rsidR="00761F84" w:rsidRPr="00566483">
              <w:rPr>
                <w:rFonts w:asciiTheme="minorHAnsi" w:eastAsiaTheme="majorEastAsia" w:hAnsiTheme="minorHAnsi" w:cstheme="minorHAnsi"/>
                <w:b/>
                <w:color w:val="FFFFFF" w:themeColor="background1"/>
                <w:sz w:val="32"/>
                <w:szCs w:val="32"/>
                <w:u w:val="single"/>
                <w:bdr w:val="none" w:sz="0" w:space="0" w:color="auto"/>
              </w:rPr>
              <w:t xml:space="preserve">ppendix </w:t>
            </w:r>
            <w:r w:rsidR="00261D87" w:rsidRPr="00566483">
              <w:rPr>
                <w:rFonts w:asciiTheme="minorHAnsi" w:eastAsiaTheme="majorEastAsia" w:hAnsiTheme="minorHAnsi" w:cstheme="minorHAnsi"/>
                <w:b/>
                <w:color w:val="FFFFFF" w:themeColor="background1"/>
                <w:sz w:val="32"/>
                <w:szCs w:val="32"/>
                <w:u w:val="single"/>
                <w:bdr w:val="none" w:sz="0" w:space="0" w:color="auto"/>
              </w:rPr>
              <w:t>3:</w:t>
            </w:r>
            <w:r w:rsidR="00761F84" w:rsidRPr="00566483">
              <w:rPr>
                <w:rFonts w:asciiTheme="minorHAnsi" w:eastAsiaTheme="majorEastAsia" w:hAnsiTheme="minorHAnsi" w:cstheme="minorHAnsi"/>
                <w:b/>
                <w:color w:val="FFFFFF" w:themeColor="background1"/>
                <w:sz w:val="32"/>
                <w:szCs w:val="32"/>
                <w:u w:val="single"/>
                <w:bdr w:val="none" w:sz="0" w:space="0" w:color="auto"/>
              </w:rPr>
              <w:t xml:space="preserve"> </w:t>
            </w:r>
            <w:r w:rsidRPr="00566483">
              <w:rPr>
                <w:rFonts w:asciiTheme="minorHAnsi" w:eastAsiaTheme="majorEastAsia" w:hAnsiTheme="minorHAnsi" w:cstheme="minorHAnsi"/>
                <w:b/>
                <w:color w:val="FFFFFF" w:themeColor="background1"/>
                <w:sz w:val="32"/>
                <w:szCs w:val="32"/>
                <w:u w:val="single"/>
                <w:bdr w:val="none" w:sz="0" w:space="0" w:color="auto"/>
              </w:rPr>
              <w:t xml:space="preserve"> Tenderer’s Statement</w:t>
            </w:r>
            <w:bookmarkEnd w:id="44"/>
          </w:p>
        </w:tc>
      </w:tr>
      <w:bookmarkEnd w:id="45"/>
    </w:tbl>
    <w:p w14:paraId="7720F4EE" w14:textId="77777777" w:rsidR="00F06AB7" w:rsidRPr="00566483" w:rsidRDefault="00F06AB7" w:rsidP="00F06AB7">
      <w:pPr>
        <w:keepLines/>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rPr>
          <w:rFonts w:asciiTheme="minorHAnsi" w:eastAsia="Calibri" w:hAnsiTheme="minorHAnsi" w:cstheme="minorHAnsi"/>
          <w:b/>
          <w:sz w:val="22"/>
          <w:szCs w:val="22"/>
          <w:bdr w:val="none" w:sz="0" w:space="0" w:color="auto"/>
        </w:rPr>
      </w:pPr>
    </w:p>
    <w:p w14:paraId="31FF46A8" w14:textId="77777777" w:rsidR="002A75C2" w:rsidRPr="00566483" w:rsidRDefault="002A75C2" w:rsidP="002A75C2">
      <w:pPr>
        <w:keepLines/>
        <w:jc w:val="both"/>
        <w:rPr>
          <w:rFonts w:asciiTheme="minorHAnsi" w:hAnsiTheme="minorHAnsi" w:cstheme="minorHAnsi"/>
          <w:color w:val="FF0000"/>
        </w:rPr>
      </w:pPr>
      <w:r w:rsidRPr="00566483">
        <w:rPr>
          <w:rFonts w:asciiTheme="minorHAnsi" w:hAnsiTheme="minorHAnsi" w:cstheme="minorHAnsi"/>
          <w:color w:val="FF0000"/>
        </w:rPr>
        <w:t xml:space="preserve">[Tenderers shall complete and return the Tenderers’ Statement, located in The Tender response Document, printed on the Tenderers’ headed notepaper, and signed by the Tenderer.] </w:t>
      </w:r>
    </w:p>
    <w:p w14:paraId="2644A1C8" w14:textId="77777777" w:rsidR="002A75C2" w:rsidRPr="00566483" w:rsidRDefault="002A75C2" w:rsidP="00F06AB7">
      <w:pPr>
        <w:keepLines/>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rPr>
          <w:rFonts w:asciiTheme="minorHAnsi" w:eastAsia="Calibri" w:hAnsiTheme="minorHAnsi" w:cstheme="minorHAnsi"/>
          <w:b/>
          <w:sz w:val="22"/>
          <w:szCs w:val="22"/>
          <w:bdr w:val="none" w:sz="0" w:space="0" w:color="auto"/>
        </w:rPr>
      </w:pPr>
    </w:p>
    <w:p w14:paraId="29012B75" w14:textId="77777777" w:rsidR="00CD363D" w:rsidRPr="00566483" w:rsidRDefault="00CD363D" w:rsidP="00CD363D">
      <w:pPr>
        <w:keepLines/>
        <w:jc w:val="center"/>
        <w:rPr>
          <w:rFonts w:asciiTheme="minorHAnsi" w:eastAsia="Yu Mincho" w:hAnsiTheme="minorHAnsi" w:cstheme="minorHAnsi"/>
          <w:b/>
          <w:kern w:val="2"/>
          <w:lang w:eastAsia="ja-JP"/>
          <w14:ligatures w14:val="standardContextual"/>
        </w:rPr>
      </w:pPr>
      <w:r w:rsidRPr="00566483">
        <w:rPr>
          <w:rFonts w:asciiTheme="minorHAnsi" w:eastAsia="Yu Mincho" w:hAnsiTheme="minorHAnsi" w:cstheme="minorHAnsi"/>
          <w:b/>
          <w:kern w:val="2"/>
          <w:lang w:eastAsia="ja-JP"/>
          <w14:ligatures w14:val="standardContextual"/>
        </w:rPr>
        <w:t>TENDERERS’ STATEMENT</w:t>
      </w:r>
    </w:p>
    <w:p w14:paraId="617A399D" w14:textId="77777777" w:rsidR="00CD363D" w:rsidRPr="00566483" w:rsidRDefault="00CD363D" w:rsidP="00F06AB7">
      <w:pPr>
        <w:keepLines/>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rPr>
          <w:rFonts w:asciiTheme="minorHAnsi" w:eastAsia="Calibri" w:hAnsiTheme="minorHAnsi" w:cstheme="minorHAnsi"/>
          <w:b/>
          <w:sz w:val="22"/>
          <w:szCs w:val="22"/>
          <w:bdr w:val="none" w:sz="0" w:space="0" w:color="auto"/>
        </w:rPr>
      </w:pPr>
    </w:p>
    <w:p w14:paraId="46613C3B" w14:textId="0D9673BF"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Calibri" w:hAnsiTheme="minorHAnsi" w:cstheme="minorHAnsi"/>
          <w:sz w:val="22"/>
          <w:szCs w:val="22"/>
          <w:bdr w:val="none" w:sz="0" w:space="0" w:color="auto"/>
        </w:rPr>
      </w:pPr>
      <w:r w:rsidRPr="00566483">
        <w:rPr>
          <w:rFonts w:asciiTheme="minorHAnsi" w:eastAsia="Calibri" w:hAnsiTheme="minorHAnsi" w:cstheme="minorHAnsi"/>
          <w:b/>
          <w:bCs/>
          <w:sz w:val="22"/>
          <w:szCs w:val="22"/>
          <w:bdr w:val="none" w:sz="0" w:space="0" w:color="auto"/>
        </w:rPr>
        <w:t xml:space="preserve">TO: </w:t>
      </w:r>
      <w:sdt>
        <w:sdtPr>
          <w:rPr>
            <w:rFonts w:asciiTheme="minorHAnsi" w:eastAsia="Calibri" w:hAnsiTheme="minorHAnsi" w:cstheme="minorHAnsi"/>
            <w:sz w:val="22"/>
            <w:szCs w:val="22"/>
            <w:bdr w:val="none" w:sz="0" w:space="0" w:color="auto"/>
          </w:rPr>
          <w:alias w:val="Name"/>
          <w:tag w:val="Name"/>
          <w:id w:val="-950464262"/>
          <w:placeholder>
            <w:docPart w:val="97736BD3F02449D69EAA07EF513F0D1F"/>
          </w:placeholder>
          <w:dataBinding w:prefixMappings="xmlns:ns0='http://schemas.microsoft.com/office/2006/coverPageProps' " w:xpath="/ns0:CoverPageProperties[1]/ns0:Abstract[1]" w:storeItemID="{55AF091B-3C7A-41E3-B477-F2FDAA23CFDA}"/>
          <w:text/>
        </w:sdtPr>
        <w:sdtEndPr/>
        <w:sdtContent>
          <w:r w:rsidR="00B53FBC" w:rsidRPr="00566483">
            <w:rPr>
              <w:rFonts w:asciiTheme="minorHAnsi" w:eastAsia="Calibri" w:hAnsiTheme="minorHAnsi" w:cstheme="minorHAnsi"/>
              <w:sz w:val="22"/>
              <w:szCs w:val="22"/>
              <w:bdr w:val="none" w:sz="0" w:space="0" w:color="auto"/>
            </w:rPr>
            <w:t>University</w:t>
          </w:r>
          <w:r w:rsidR="00DA00C5" w:rsidRPr="00566483">
            <w:rPr>
              <w:rFonts w:asciiTheme="minorHAnsi" w:eastAsia="Calibri" w:hAnsiTheme="minorHAnsi" w:cstheme="minorHAnsi"/>
              <w:sz w:val="22"/>
              <w:szCs w:val="22"/>
              <w:bdr w:val="none" w:sz="0" w:space="0" w:color="auto"/>
            </w:rPr>
            <w:t xml:space="preserve"> of Galway</w:t>
          </w:r>
          <w:r w:rsidR="00B53FBC" w:rsidRPr="00566483">
            <w:rPr>
              <w:rFonts w:asciiTheme="minorHAnsi" w:eastAsia="Calibri" w:hAnsiTheme="minorHAnsi" w:cstheme="minorHAnsi"/>
              <w:sz w:val="22"/>
              <w:szCs w:val="22"/>
              <w:bdr w:val="none" w:sz="0" w:space="0" w:color="auto"/>
            </w:rPr>
            <w:t xml:space="preserve"> </w:t>
          </w:r>
        </w:sdtContent>
      </w:sdt>
      <w:r w:rsidRPr="00566483">
        <w:rPr>
          <w:rFonts w:asciiTheme="minorHAnsi" w:eastAsia="Calibri" w:hAnsiTheme="minorHAnsi" w:cstheme="minorHAnsi"/>
          <w:sz w:val="22"/>
          <w:szCs w:val="22"/>
          <w:bdr w:val="none" w:sz="0" w:space="0" w:color="auto"/>
        </w:rPr>
        <w:t xml:space="preserve"> </w:t>
      </w:r>
      <w:r w:rsidRPr="00566483">
        <w:rPr>
          <w:rFonts w:asciiTheme="minorHAnsi" w:eastAsia="Calibri" w:hAnsiTheme="minorHAnsi" w:cstheme="minorHAnsi"/>
          <w:sz w:val="22"/>
          <w:szCs w:val="22"/>
          <w:highlight w:val="lightGray"/>
          <w:bdr w:val="none" w:sz="0" w:space="0" w:color="auto"/>
        </w:rPr>
        <w:t>(the “Contracting Authority”)</w:t>
      </w:r>
    </w:p>
    <w:p w14:paraId="1B508152" w14:textId="2D504269"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Calibri" w:hAnsiTheme="minorHAnsi" w:cstheme="minorHAnsi"/>
          <w:sz w:val="22"/>
          <w:szCs w:val="22"/>
          <w:bdr w:val="none" w:sz="0" w:space="0" w:color="auto"/>
        </w:rPr>
      </w:pPr>
      <w:r w:rsidRPr="00566483">
        <w:rPr>
          <w:rFonts w:asciiTheme="minorHAnsi" w:eastAsia="Calibri" w:hAnsiTheme="minorHAnsi" w:cstheme="minorHAnsi"/>
          <w:b/>
          <w:bCs/>
          <w:sz w:val="22"/>
          <w:szCs w:val="22"/>
          <w:bdr w:val="none" w:sz="0" w:space="0" w:color="auto"/>
        </w:rPr>
        <w:t>RE:</w:t>
      </w:r>
      <w:r w:rsidRPr="00566483">
        <w:rPr>
          <w:rFonts w:asciiTheme="minorHAnsi" w:eastAsia="Calibri" w:hAnsiTheme="minorHAnsi" w:cstheme="minorHAnsi"/>
          <w:sz w:val="22"/>
          <w:szCs w:val="22"/>
          <w:bdr w:val="none" w:sz="0" w:space="0" w:color="auto"/>
        </w:rPr>
        <w:t xml:space="preserve"> </w:t>
      </w:r>
      <w:r w:rsidR="000C3AC5" w:rsidRPr="00566483">
        <w:rPr>
          <w:rFonts w:asciiTheme="minorHAnsi" w:eastAsia="Calibri" w:hAnsiTheme="minorHAnsi" w:cstheme="minorHAnsi"/>
          <w:b/>
          <w:bCs/>
          <w:sz w:val="22"/>
          <w:szCs w:val="22"/>
          <w:bdr w:val="none" w:sz="0" w:space="0" w:color="auto"/>
        </w:rPr>
        <w:t>BE3</w:t>
      </w:r>
      <w:r w:rsidR="00D84D82">
        <w:rPr>
          <w:rFonts w:asciiTheme="minorHAnsi" w:eastAsia="Calibri" w:hAnsiTheme="minorHAnsi" w:cstheme="minorHAnsi"/>
          <w:b/>
          <w:bCs/>
          <w:sz w:val="22"/>
          <w:szCs w:val="22"/>
          <w:bdr w:val="none" w:sz="0" w:space="0" w:color="auto"/>
        </w:rPr>
        <w:t>8</w:t>
      </w:r>
      <w:r w:rsidR="000C3AC5" w:rsidRPr="00566483">
        <w:rPr>
          <w:rFonts w:asciiTheme="minorHAnsi" w:eastAsia="Calibri" w:hAnsiTheme="minorHAnsi" w:cstheme="minorHAnsi"/>
          <w:b/>
          <w:bCs/>
          <w:sz w:val="22"/>
          <w:szCs w:val="22"/>
          <w:bdr w:val="none" w:sz="0" w:space="0" w:color="auto"/>
        </w:rPr>
        <w:t>7</w:t>
      </w:r>
      <w:r w:rsidR="00D84D82">
        <w:rPr>
          <w:rFonts w:asciiTheme="minorHAnsi" w:eastAsia="Calibri" w:hAnsiTheme="minorHAnsi" w:cstheme="minorHAnsi"/>
          <w:b/>
          <w:bCs/>
          <w:sz w:val="22"/>
          <w:szCs w:val="22"/>
          <w:bdr w:val="none" w:sz="0" w:space="0" w:color="auto"/>
        </w:rPr>
        <w:t>9</w:t>
      </w:r>
      <w:r w:rsidR="000C3AC5" w:rsidRPr="00566483">
        <w:rPr>
          <w:rFonts w:asciiTheme="minorHAnsi" w:eastAsia="Calibri" w:hAnsiTheme="minorHAnsi" w:cstheme="minorHAnsi"/>
          <w:b/>
          <w:bCs/>
          <w:sz w:val="22"/>
          <w:szCs w:val="22"/>
          <w:bdr w:val="none" w:sz="0" w:space="0" w:color="auto"/>
        </w:rPr>
        <w:t>F</w:t>
      </w:r>
      <w:r w:rsidR="00EA6677" w:rsidRPr="00566483">
        <w:rPr>
          <w:rFonts w:asciiTheme="minorHAnsi" w:eastAsia="Calibri" w:hAnsiTheme="minorHAnsi" w:cstheme="minorHAnsi"/>
          <w:b/>
          <w:bCs/>
          <w:sz w:val="22"/>
          <w:szCs w:val="22"/>
          <w:bdr w:val="none" w:sz="0" w:space="0" w:color="auto"/>
        </w:rPr>
        <w:t xml:space="preserve"> - </w:t>
      </w:r>
      <w:r w:rsidR="000B7D14" w:rsidRPr="00566483">
        <w:rPr>
          <w:rFonts w:asciiTheme="minorHAnsi" w:eastAsia="Calibri" w:hAnsiTheme="minorHAnsi" w:cstheme="minorHAnsi"/>
          <w:b/>
          <w:bCs/>
          <w:sz w:val="22"/>
          <w:szCs w:val="22"/>
          <w:bdr w:val="none" w:sz="0" w:space="0" w:color="auto"/>
        </w:rPr>
        <w:t xml:space="preserve">Request for Tenders </w:t>
      </w:r>
      <w:r w:rsidR="00801F00" w:rsidRPr="00566483">
        <w:rPr>
          <w:rFonts w:asciiTheme="minorHAnsi" w:eastAsia="Calibri" w:hAnsiTheme="minorHAnsi" w:cstheme="minorHAnsi"/>
          <w:b/>
          <w:bCs/>
          <w:sz w:val="22"/>
          <w:szCs w:val="22"/>
          <w:bdr w:val="none" w:sz="0" w:space="0" w:color="auto"/>
        </w:rPr>
        <w:t>for</w:t>
      </w:r>
      <w:r w:rsidR="009A4C22" w:rsidRPr="00566483">
        <w:rPr>
          <w:rFonts w:asciiTheme="minorHAnsi" w:eastAsia="Calibri" w:hAnsiTheme="minorHAnsi" w:cstheme="minorHAnsi"/>
          <w:b/>
          <w:bCs/>
          <w:sz w:val="22"/>
          <w:szCs w:val="22"/>
          <w:bdr w:val="none" w:sz="0" w:space="0" w:color="auto"/>
        </w:rPr>
        <w:t xml:space="preserve"> a Single Supplier Framework </w:t>
      </w:r>
      <w:r w:rsidR="000B7D14" w:rsidRPr="00566483">
        <w:rPr>
          <w:rFonts w:asciiTheme="minorHAnsi" w:eastAsia="Calibri" w:hAnsiTheme="minorHAnsi" w:cstheme="minorHAnsi"/>
          <w:b/>
          <w:bCs/>
          <w:sz w:val="22"/>
          <w:szCs w:val="22"/>
          <w:bdr w:val="none" w:sz="0" w:space="0" w:color="auto"/>
        </w:rPr>
        <w:t>for the Provision</w:t>
      </w:r>
      <w:r w:rsidR="00F52AA3" w:rsidRPr="00566483">
        <w:rPr>
          <w:rFonts w:asciiTheme="minorHAnsi" w:eastAsia="Calibri" w:hAnsiTheme="minorHAnsi" w:cstheme="minorHAnsi"/>
          <w:b/>
          <w:bCs/>
          <w:sz w:val="22"/>
          <w:szCs w:val="22"/>
          <w:bdr w:val="none" w:sz="0" w:space="0" w:color="auto"/>
        </w:rPr>
        <w:t xml:space="preserve"> of </w:t>
      </w:r>
      <w:r w:rsidR="009A4C22" w:rsidRPr="00566483">
        <w:rPr>
          <w:rFonts w:asciiTheme="minorHAnsi" w:eastAsia="Calibri" w:hAnsiTheme="minorHAnsi" w:cstheme="minorHAnsi"/>
          <w:b/>
          <w:bCs/>
          <w:sz w:val="22"/>
          <w:szCs w:val="22"/>
          <w:bdr w:val="none" w:sz="0" w:space="0" w:color="auto"/>
        </w:rPr>
        <w:t>Pest Control</w:t>
      </w:r>
      <w:r w:rsidR="00F52AA3" w:rsidRPr="00566483">
        <w:rPr>
          <w:rFonts w:asciiTheme="minorHAnsi" w:eastAsia="Calibri" w:hAnsiTheme="minorHAnsi" w:cstheme="minorHAnsi"/>
          <w:b/>
          <w:bCs/>
          <w:sz w:val="22"/>
          <w:szCs w:val="22"/>
          <w:bdr w:val="none" w:sz="0" w:space="0" w:color="auto"/>
        </w:rPr>
        <w:t xml:space="preserve"> and </w:t>
      </w:r>
      <w:r w:rsidR="009A4C22" w:rsidRPr="00566483">
        <w:rPr>
          <w:rFonts w:asciiTheme="minorHAnsi" w:eastAsia="Calibri" w:hAnsiTheme="minorHAnsi" w:cstheme="minorHAnsi"/>
          <w:b/>
          <w:bCs/>
          <w:sz w:val="22"/>
          <w:szCs w:val="22"/>
          <w:bdr w:val="none" w:sz="0" w:space="0" w:color="auto"/>
        </w:rPr>
        <w:t>Related Services</w:t>
      </w:r>
      <w:r w:rsidR="00F52AA3" w:rsidRPr="00566483">
        <w:rPr>
          <w:rFonts w:asciiTheme="minorHAnsi" w:eastAsia="Calibri" w:hAnsiTheme="minorHAnsi" w:cstheme="minorHAnsi"/>
          <w:b/>
          <w:bCs/>
          <w:sz w:val="22"/>
          <w:szCs w:val="22"/>
          <w:bdr w:val="none" w:sz="0" w:space="0" w:color="auto"/>
        </w:rPr>
        <w:t xml:space="preserve"> for the University of </w:t>
      </w:r>
      <w:r w:rsidR="009A4C22" w:rsidRPr="00566483">
        <w:rPr>
          <w:rFonts w:asciiTheme="minorHAnsi" w:eastAsia="Calibri" w:hAnsiTheme="minorHAnsi" w:cstheme="minorHAnsi"/>
          <w:b/>
          <w:bCs/>
          <w:sz w:val="22"/>
          <w:szCs w:val="22"/>
          <w:bdr w:val="none" w:sz="0" w:space="0" w:color="auto"/>
        </w:rPr>
        <w:t>Galway.</w:t>
      </w:r>
    </w:p>
    <w:p w14:paraId="7A7DF11D" w14:textId="6875D982" w:rsidR="00F06AB7" w:rsidRPr="00566483" w:rsidRDefault="00F06AB7" w:rsidP="00773A03">
      <w:pPr>
        <w:keepLines/>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r w:rsidRPr="00566483">
        <w:rPr>
          <w:rFonts w:asciiTheme="minorHAnsi" w:eastAsia="Yu Mincho" w:hAnsiTheme="minorHAnsi" w:cstheme="minorHAnsi"/>
          <w:sz w:val="22"/>
          <w:szCs w:val="22"/>
          <w:bdr w:val="none" w:sz="0" w:space="0" w:color="auto"/>
          <w:lang w:eastAsia="ja-JP"/>
        </w:rPr>
        <w:t>Having examined your Request for Tenders (the “RFT”) including the Instructions to Tenderers, the Selection and Award Criteria, the Requirements and Specifications, and the Terms and Conditions of the Service</w:t>
      </w:r>
      <w:r w:rsidR="00DA00C5" w:rsidRPr="00566483">
        <w:rPr>
          <w:rFonts w:asciiTheme="minorHAnsi" w:eastAsia="Yu Mincho" w:hAnsiTheme="minorHAnsi" w:cstheme="minorHAnsi"/>
          <w:sz w:val="22"/>
          <w:szCs w:val="22"/>
          <w:bdr w:val="none" w:sz="0" w:space="0" w:color="auto"/>
          <w:lang w:eastAsia="ja-JP"/>
        </w:rPr>
        <w:t xml:space="preserve">s </w:t>
      </w:r>
      <w:r w:rsidRPr="00566483">
        <w:rPr>
          <w:rFonts w:asciiTheme="minorHAnsi" w:eastAsia="Yu Mincho" w:hAnsiTheme="minorHAnsi" w:cstheme="minorHAnsi"/>
          <w:sz w:val="22"/>
          <w:szCs w:val="22"/>
          <w:bdr w:val="none" w:sz="0" w:space="0" w:color="auto"/>
          <w:lang w:eastAsia="ja-JP"/>
        </w:rPr>
        <w:t>Contract, we hereby declare the following:</w:t>
      </w:r>
    </w:p>
    <w:tbl>
      <w:tblPr>
        <w:tblW w:w="0" w:type="auto"/>
        <w:tblLook w:val="01E0" w:firstRow="1" w:lastRow="1" w:firstColumn="1" w:lastColumn="1" w:noHBand="0" w:noVBand="0"/>
      </w:tblPr>
      <w:tblGrid>
        <w:gridCol w:w="805"/>
        <w:gridCol w:w="8215"/>
      </w:tblGrid>
      <w:tr w:rsidR="00F06AB7" w:rsidRPr="00566483" w14:paraId="11220CA5" w14:textId="77777777" w:rsidTr="74179520">
        <w:trPr>
          <w:trHeight w:val="636"/>
        </w:trPr>
        <w:tc>
          <w:tcPr>
            <w:tcW w:w="807" w:type="dxa"/>
          </w:tcPr>
          <w:p w14:paraId="4C97ECEE"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1.</w:t>
            </w:r>
          </w:p>
        </w:tc>
        <w:tc>
          <w:tcPr>
            <w:tcW w:w="8264" w:type="dxa"/>
          </w:tcPr>
          <w:p w14:paraId="7B6948FD" w14:textId="29FDB12C"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r w:rsidRPr="00566483">
              <w:rPr>
                <w:rFonts w:asciiTheme="minorHAnsi" w:eastAsia="Yu Mincho" w:hAnsiTheme="minorHAnsi" w:cstheme="minorHAnsi"/>
                <w:sz w:val="22"/>
                <w:szCs w:val="22"/>
                <w:bdr w:val="none" w:sz="0" w:space="0" w:color="auto"/>
                <w:lang w:eastAsia="ja-JP"/>
              </w:rPr>
              <w:t xml:space="preserve">We understand the nature and extent of the </w:t>
            </w:r>
            <w:r w:rsidR="006E172E" w:rsidRPr="00566483">
              <w:rPr>
                <w:rFonts w:asciiTheme="minorHAnsi" w:eastAsia="Yu Mincho" w:hAnsiTheme="minorHAnsi" w:cstheme="minorHAnsi"/>
                <w:sz w:val="22"/>
                <w:szCs w:val="22"/>
                <w:bdr w:val="none" w:sz="0" w:space="0" w:color="auto"/>
                <w:lang w:eastAsia="ja-JP"/>
              </w:rPr>
              <w:t>Services</w:t>
            </w:r>
            <w:r w:rsidR="00286B8C" w:rsidRPr="00566483">
              <w:rPr>
                <w:rFonts w:asciiTheme="minorHAnsi" w:eastAsia="Yu Mincho" w:hAnsiTheme="minorHAnsi" w:cstheme="minorHAnsi"/>
                <w:sz w:val="22"/>
                <w:szCs w:val="22"/>
                <w:bdr w:val="none" w:sz="0" w:space="0" w:color="auto"/>
                <w:lang w:eastAsia="ja-JP"/>
              </w:rPr>
              <w:t xml:space="preserve"> </w:t>
            </w:r>
            <w:r w:rsidRPr="00566483">
              <w:rPr>
                <w:rFonts w:asciiTheme="minorHAnsi" w:eastAsia="Yu Mincho" w:hAnsiTheme="minorHAnsi" w:cstheme="minorHAnsi"/>
                <w:sz w:val="22"/>
                <w:szCs w:val="22"/>
                <w:bdr w:val="none" w:sz="0" w:space="0" w:color="auto"/>
                <w:lang w:eastAsia="ja-JP"/>
              </w:rPr>
              <w:t>required to be delivered as described in Requirements and Specifications at Appendix 1 to the RFT.</w:t>
            </w:r>
          </w:p>
        </w:tc>
      </w:tr>
      <w:tr w:rsidR="00F06AB7" w:rsidRPr="00566483" w14:paraId="7FAF3324" w14:textId="77777777" w:rsidTr="74179520">
        <w:trPr>
          <w:trHeight w:val="1186"/>
        </w:trPr>
        <w:tc>
          <w:tcPr>
            <w:tcW w:w="807" w:type="dxa"/>
          </w:tcPr>
          <w:p w14:paraId="624BDDCC"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2.</w:t>
            </w:r>
          </w:p>
        </w:tc>
        <w:tc>
          <w:tcPr>
            <w:tcW w:w="8264" w:type="dxa"/>
          </w:tcPr>
          <w:p w14:paraId="1388BC5F" w14:textId="76D158A3"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We accept all of the Terms and Conditions of the RFT, the </w:t>
            </w:r>
            <w:r w:rsidR="006E172E" w:rsidRPr="00566483">
              <w:rPr>
                <w:rFonts w:asciiTheme="minorHAnsi" w:eastAsia="Yu Mincho" w:hAnsiTheme="minorHAnsi" w:cstheme="minorHAnsi"/>
                <w:sz w:val="22"/>
                <w:szCs w:val="22"/>
                <w:bdr w:val="none" w:sz="0" w:space="0" w:color="auto"/>
                <w:lang w:eastAsia="ja-JP"/>
              </w:rPr>
              <w:t>Services</w:t>
            </w:r>
            <w:r w:rsidRPr="00566483">
              <w:rPr>
                <w:rFonts w:asciiTheme="minorHAnsi" w:eastAsia="Yu Mincho" w:hAnsiTheme="minorHAnsi" w:cstheme="minorBidi"/>
                <w:sz w:val="22"/>
                <w:szCs w:val="22"/>
                <w:bdr w:val="none" w:sz="0" w:space="0" w:color="auto"/>
                <w:lang w:eastAsia="ja-JP"/>
              </w:rPr>
              <w:t xml:space="preserve"> Contract and the Confidentiality Agreement and agree if awarded a </w:t>
            </w:r>
            <w:r w:rsidR="006E172E" w:rsidRPr="00566483">
              <w:rPr>
                <w:rFonts w:asciiTheme="minorHAnsi" w:eastAsia="Yu Mincho" w:hAnsiTheme="minorHAnsi" w:cstheme="minorHAnsi"/>
                <w:sz w:val="22"/>
                <w:szCs w:val="22"/>
                <w:bdr w:val="none" w:sz="0" w:space="0" w:color="auto"/>
                <w:shd w:val="clear" w:color="auto" w:fill="FFFFFF" w:themeFill="background1"/>
                <w:lang w:eastAsia="ja-JP"/>
              </w:rPr>
              <w:t>Services</w:t>
            </w:r>
            <w:r w:rsidRPr="00566483">
              <w:rPr>
                <w:rFonts w:asciiTheme="minorHAnsi" w:eastAsia="Yu Mincho" w:hAnsiTheme="minorHAnsi" w:cstheme="minorBidi"/>
                <w:sz w:val="22"/>
                <w:szCs w:val="22"/>
                <w:bdr w:val="none" w:sz="0" w:space="0" w:color="auto"/>
                <w:lang w:eastAsia="ja-JP"/>
              </w:rPr>
              <w:t xml:space="preserve"> Contract to execute the </w:t>
            </w:r>
            <w:r w:rsidR="006E172E" w:rsidRPr="00566483">
              <w:rPr>
                <w:rFonts w:asciiTheme="minorHAnsi" w:eastAsia="Yu Mincho" w:hAnsiTheme="minorHAnsi" w:cstheme="minorHAnsi"/>
                <w:sz w:val="22"/>
                <w:szCs w:val="22"/>
                <w:bdr w:val="none" w:sz="0" w:space="0" w:color="auto"/>
                <w:lang w:eastAsia="ja-JP"/>
              </w:rPr>
              <w:t>Services</w:t>
            </w:r>
            <w:r w:rsidR="00286B8C" w:rsidRPr="00566483">
              <w:rPr>
                <w:rFonts w:asciiTheme="minorHAnsi" w:eastAsia="Yu Mincho" w:hAnsiTheme="minorHAnsi" w:cstheme="minorBidi"/>
                <w:sz w:val="22"/>
                <w:szCs w:val="22"/>
                <w:bdr w:val="none" w:sz="0" w:space="0" w:color="auto"/>
                <w:lang w:eastAsia="ja-JP"/>
              </w:rPr>
              <w:t xml:space="preserve"> </w:t>
            </w:r>
            <w:r w:rsidRPr="00566483">
              <w:rPr>
                <w:rFonts w:asciiTheme="minorHAnsi" w:eastAsia="Yu Mincho" w:hAnsiTheme="minorHAnsi" w:cstheme="minorBidi"/>
                <w:sz w:val="22"/>
                <w:szCs w:val="22"/>
                <w:bdr w:val="none" w:sz="0" w:space="0" w:color="auto"/>
                <w:lang w:eastAsia="ja-JP"/>
              </w:rPr>
              <w:t>Contract at Appendix 5 to the RFT and the Confidentiality Agreement at Appendix 6 to the RFT.</w:t>
            </w:r>
          </w:p>
        </w:tc>
      </w:tr>
      <w:tr w:rsidR="00F06AB7" w:rsidRPr="00566483" w14:paraId="03D117B2" w14:textId="77777777" w:rsidTr="74179520">
        <w:tc>
          <w:tcPr>
            <w:tcW w:w="807" w:type="dxa"/>
          </w:tcPr>
          <w:p w14:paraId="7F49F9D7"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3.</w:t>
            </w:r>
          </w:p>
        </w:tc>
        <w:tc>
          <w:tcPr>
            <w:tcW w:w="8264" w:type="dxa"/>
          </w:tcPr>
          <w:p w14:paraId="5402A06B"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r w:rsidRPr="00566483">
              <w:rPr>
                <w:rFonts w:asciiTheme="minorHAnsi" w:eastAsia="Yu Mincho" w:hAnsiTheme="minorHAnsi" w:cstheme="minorHAnsi"/>
                <w:sz w:val="22"/>
                <w:szCs w:val="22"/>
                <w:bdr w:val="none" w:sz="0" w:space="0" w:color="auto"/>
                <w:lang w:eastAsia="ja-JP"/>
              </w:rPr>
              <w:t>We accept all the Selection and Award Criteria as set out in Part 3 of the RFT.</w:t>
            </w:r>
          </w:p>
        </w:tc>
      </w:tr>
      <w:tr w:rsidR="00F06AB7" w:rsidRPr="00566483" w14:paraId="12DA31EF" w14:textId="77777777" w:rsidTr="74179520">
        <w:tc>
          <w:tcPr>
            <w:tcW w:w="807" w:type="dxa"/>
          </w:tcPr>
          <w:p w14:paraId="0786AD95"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4.</w:t>
            </w:r>
          </w:p>
        </w:tc>
        <w:tc>
          <w:tcPr>
            <w:tcW w:w="8264" w:type="dxa"/>
          </w:tcPr>
          <w:p w14:paraId="54BDDD28" w14:textId="58424C8A"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We agree to provide the Contracting Authority with the </w:t>
            </w:r>
            <w:r w:rsidR="006E172E" w:rsidRPr="00566483">
              <w:rPr>
                <w:rFonts w:asciiTheme="minorHAnsi" w:eastAsia="Yu Mincho" w:hAnsiTheme="minorHAnsi" w:cstheme="minorHAnsi"/>
                <w:sz w:val="22"/>
                <w:szCs w:val="22"/>
                <w:bdr w:val="none" w:sz="0" w:space="0" w:color="auto"/>
                <w:lang w:eastAsia="ja-JP"/>
              </w:rPr>
              <w:t>Services</w:t>
            </w:r>
            <w:r w:rsidR="00286B8C" w:rsidRPr="00566483">
              <w:rPr>
                <w:rFonts w:asciiTheme="minorHAnsi" w:eastAsia="Yu Mincho" w:hAnsiTheme="minorHAnsi" w:cstheme="minorBidi"/>
                <w:sz w:val="22"/>
                <w:szCs w:val="22"/>
                <w:bdr w:val="none" w:sz="0" w:space="0" w:color="auto"/>
                <w:lang w:eastAsia="ja-JP"/>
              </w:rPr>
              <w:t xml:space="preserve"> </w:t>
            </w:r>
            <w:r w:rsidRPr="00566483">
              <w:rPr>
                <w:rFonts w:asciiTheme="minorHAnsi" w:eastAsia="Yu Mincho" w:hAnsiTheme="minorHAnsi" w:cstheme="minorBidi"/>
                <w:sz w:val="22"/>
                <w:szCs w:val="22"/>
                <w:bdr w:val="none" w:sz="0" w:space="0" w:color="auto"/>
                <w:lang w:eastAsia="ja-JP"/>
              </w:rPr>
              <w:t>in accordance with the RFT and our Tender.</w:t>
            </w:r>
          </w:p>
        </w:tc>
      </w:tr>
      <w:tr w:rsidR="00F06AB7" w:rsidRPr="00566483" w14:paraId="6CB05744" w14:textId="77777777" w:rsidTr="74179520">
        <w:tc>
          <w:tcPr>
            <w:tcW w:w="807" w:type="dxa"/>
          </w:tcPr>
          <w:p w14:paraId="57BA4E9A"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5.</w:t>
            </w:r>
          </w:p>
        </w:tc>
        <w:tc>
          <w:tcPr>
            <w:tcW w:w="8264" w:type="dxa"/>
          </w:tcPr>
          <w:p w14:paraId="21664D4D" w14:textId="027F368F"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We agree that, if awarded any </w:t>
            </w:r>
            <w:r w:rsidR="006E172E" w:rsidRPr="00566483">
              <w:rPr>
                <w:rFonts w:asciiTheme="minorHAnsi" w:eastAsia="Yu Mincho" w:hAnsiTheme="minorHAnsi" w:cstheme="minorHAnsi"/>
                <w:sz w:val="22"/>
                <w:szCs w:val="22"/>
                <w:bdr w:val="none" w:sz="0" w:space="0" w:color="auto"/>
                <w:lang w:eastAsia="ja-JP"/>
              </w:rPr>
              <w:t>Services</w:t>
            </w:r>
            <w:r w:rsidRPr="00566483">
              <w:rPr>
                <w:rFonts w:asciiTheme="minorHAnsi" w:eastAsia="Yu Mincho" w:hAnsiTheme="minorHAnsi" w:cstheme="minorBidi"/>
                <w:sz w:val="22"/>
                <w:szCs w:val="22"/>
                <w:bdr w:val="none" w:sz="0" w:space="0" w:color="auto"/>
                <w:lang w:eastAsia="ja-JP"/>
              </w:rPr>
              <w:t xml:space="preserve"> Contract, we shall, in the performance of such contract, comply with all applicable obligations in the field of environmental, social</w:t>
            </w:r>
            <w:r w:rsidR="00594096" w:rsidRPr="00566483">
              <w:rPr>
                <w:rFonts w:asciiTheme="minorHAnsi" w:eastAsia="Yu Mincho" w:hAnsiTheme="minorHAnsi" w:cstheme="minorBidi"/>
                <w:sz w:val="22"/>
                <w:szCs w:val="22"/>
                <w:bdr w:val="none" w:sz="0" w:space="0" w:color="auto"/>
                <w:lang w:eastAsia="ja-JP"/>
              </w:rPr>
              <w:t>, animal health</w:t>
            </w:r>
            <w:r w:rsidRPr="00566483">
              <w:rPr>
                <w:rFonts w:asciiTheme="minorHAnsi" w:eastAsia="Yu Mincho" w:hAnsiTheme="minorHAnsi" w:cstheme="minorBidi"/>
                <w:sz w:val="22"/>
                <w:szCs w:val="22"/>
                <w:bdr w:val="none" w:sz="0" w:space="0" w:color="auto"/>
                <w:lang w:eastAsia="ja-JP"/>
              </w:rPr>
              <w:t xml:space="preserve"> and labour law.</w:t>
            </w:r>
          </w:p>
        </w:tc>
      </w:tr>
      <w:tr w:rsidR="00F06AB7" w:rsidRPr="00566483" w14:paraId="09825CA9" w14:textId="77777777" w:rsidTr="74179520">
        <w:tc>
          <w:tcPr>
            <w:tcW w:w="807" w:type="dxa"/>
          </w:tcPr>
          <w:p w14:paraId="4410B2CE"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6.</w:t>
            </w:r>
          </w:p>
        </w:tc>
        <w:tc>
          <w:tcPr>
            <w:tcW w:w="8264" w:type="dxa"/>
          </w:tcPr>
          <w:p w14:paraId="4FA86047" w14:textId="77777777"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We confirm that we have complied with all requirements as set out at Part 2 of the RFT.</w:t>
            </w:r>
          </w:p>
        </w:tc>
      </w:tr>
      <w:tr w:rsidR="00F06AB7" w:rsidRPr="00566483" w14:paraId="78858D20" w14:textId="77777777" w:rsidTr="74179520">
        <w:tc>
          <w:tcPr>
            <w:tcW w:w="807" w:type="dxa"/>
          </w:tcPr>
          <w:p w14:paraId="69298334"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80"/>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7.</w:t>
            </w:r>
          </w:p>
        </w:tc>
        <w:tc>
          <w:tcPr>
            <w:tcW w:w="8264" w:type="dxa"/>
          </w:tcPr>
          <w:p w14:paraId="789B4A7D" w14:textId="77777777"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We confirm that all prices quoted in our Tender will remain valid for the period of time commencing from the Tender Deadline, as specified at paragraph 2.10.3 of the RFT. </w:t>
            </w:r>
          </w:p>
        </w:tc>
      </w:tr>
      <w:tr w:rsidR="00F06AB7" w:rsidRPr="00566483" w14:paraId="710754D1" w14:textId="77777777" w:rsidTr="74179520">
        <w:tc>
          <w:tcPr>
            <w:tcW w:w="807" w:type="dxa"/>
          </w:tcPr>
          <w:p w14:paraId="3683FE3C"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8.</w:t>
            </w:r>
          </w:p>
        </w:tc>
        <w:tc>
          <w:tcPr>
            <w:tcW w:w="8264" w:type="dxa"/>
          </w:tcPr>
          <w:p w14:paraId="00BD1626" w14:textId="3AEC40C1"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We shall, if awarded any </w:t>
            </w:r>
            <w:r w:rsidR="006E172E" w:rsidRPr="00566483">
              <w:rPr>
                <w:rFonts w:asciiTheme="minorHAnsi" w:eastAsia="Yu Mincho" w:hAnsiTheme="minorHAnsi" w:cstheme="minorHAnsi"/>
                <w:sz w:val="22"/>
                <w:szCs w:val="22"/>
                <w:bdr w:val="none" w:sz="0" w:space="0" w:color="auto"/>
                <w:lang w:eastAsia="ja-JP"/>
              </w:rPr>
              <w:t>Services</w:t>
            </w:r>
            <w:r w:rsidRPr="00566483">
              <w:rPr>
                <w:rFonts w:asciiTheme="minorHAnsi" w:eastAsia="Yu Mincho" w:hAnsiTheme="minorHAnsi" w:cstheme="minorBidi"/>
                <w:sz w:val="22"/>
                <w:szCs w:val="22"/>
                <w:bdr w:val="none" w:sz="0" w:space="0" w:color="auto"/>
                <w:lang w:eastAsia="ja-JP"/>
              </w:rPr>
              <w:t xml:space="preserve"> Contract under the RFT, have in place on the Effective Date of the </w:t>
            </w:r>
            <w:r w:rsidR="006E172E" w:rsidRPr="00566483">
              <w:rPr>
                <w:rFonts w:asciiTheme="minorHAnsi" w:eastAsia="Yu Mincho" w:hAnsiTheme="minorHAnsi" w:cstheme="minorHAnsi"/>
                <w:sz w:val="22"/>
                <w:szCs w:val="22"/>
                <w:bdr w:val="none" w:sz="0" w:space="0" w:color="auto"/>
                <w:lang w:eastAsia="ja-JP"/>
              </w:rPr>
              <w:t>Services</w:t>
            </w:r>
            <w:r w:rsidRPr="00566483">
              <w:rPr>
                <w:rFonts w:asciiTheme="minorHAnsi" w:eastAsia="Yu Mincho" w:hAnsiTheme="minorHAnsi" w:cstheme="minorBidi"/>
                <w:sz w:val="22"/>
                <w:szCs w:val="22"/>
                <w:bdr w:val="none" w:sz="0" w:space="0" w:color="auto"/>
                <w:lang w:eastAsia="ja-JP"/>
              </w:rPr>
              <w:t xml:space="preserve"> Contract all insurances (if any) as required by paragraph 2.21.1 of the RFT.</w:t>
            </w:r>
          </w:p>
        </w:tc>
      </w:tr>
      <w:tr w:rsidR="00F06AB7" w:rsidRPr="00566483" w14:paraId="0A6F80D5" w14:textId="77777777" w:rsidTr="74179520">
        <w:tc>
          <w:tcPr>
            <w:tcW w:w="807" w:type="dxa"/>
          </w:tcPr>
          <w:p w14:paraId="414DCBCA"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9.</w:t>
            </w:r>
          </w:p>
        </w:tc>
        <w:tc>
          <w:tcPr>
            <w:tcW w:w="8264" w:type="dxa"/>
          </w:tcPr>
          <w:p w14:paraId="608FDF1F"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r w:rsidRPr="00566483">
              <w:rPr>
                <w:rFonts w:asciiTheme="minorHAnsi" w:eastAsia="Yu Mincho" w:hAnsiTheme="minorHAnsi" w:cstheme="minorHAnsi"/>
                <w:sz w:val="22"/>
                <w:szCs w:val="22"/>
                <w:bdr w:val="none" w:sz="0" w:space="0" w:color="auto"/>
                <w:lang w:eastAsia="ja-JP"/>
              </w:rP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F06AB7" w:rsidRPr="00566483" w14:paraId="635BC2A9" w14:textId="77777777" w:rsidTr="74179520">
        <w:tc>
          <w:tcPr>
            <w:tcW w:w="807" w:type="dxa"/>
          </w:tcPr>
          <w:p w14:paraId="72AE1350"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10.</w:t>
            </w:r>
          </w:p>
        </w:tc>
        <w:tc>
          <w:tcPr>
            <w:tcW w:w="8264" w:type="dxa"/>
          </w:tcPr>
          <w:p w14:paraId="1B27DD26" w14:textId="77777777"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We do not come within the category of prohibited economic operators identified in Regulation (EU) No 833/2014 of 31 July 2014 (as amended by EU Regulation 2022/576 or any subsequent amendments to same).</w:t>
            </w:r>
          </w:p>
        </w:tc>
      </w:tr>
      <w:tr w:rsidR="00F06AB7" w:rsidRPr="00566483" w14:paraId="6D8D1A28" w14:textId="77777777" w:rsidTr="74179520">
        <w:tc>
          <w:tcPr>
            <w:tcW w:w="807" w:type="dxa"/>
          </w:tcPr>
          <w:p w14:paraId="5247AEA7"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11.</w:t>
            </w:r>
          </w:p>
        </w:tc>
        <w:tc>
          <w:tcPr>
            <w:tcW w:w="8264" w:type="dxa"/>
          </w:tcPr>
          <w:p w14:paraId="23040DAB" w14:textId="77777777" w:rsidR="00F06AB7" w:rsidRPr="00566483" w:rsidRDefault="00F06AB7" w:rsidP="74179520">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Bidi"/>
                <w:sz w:val="22"/>
                <w:szCs w:val="22"/>
                <w:bdr w:val="none" w:sz="0" w:space="0" w:color="auto"/>
                <w:lang w:eastAsia="ja-JP"/>
              </w:rPr>
            </w:pPr>
            <w:r w:rsidRPr="00566483">
              <w:rPr>
                <w:rFonts w:asciiTheme="minorHAnsi" w:eastAsia="Yu Mincho" w:hAnsiTheme="minorHAnsi" w:cstheme="minorBidi"/>
                <w:sz w:val="22"/>
                <w:szCs w:val="22"/>
                <w:bdr w:val="none" w:sz="0" w:space="0" w:color="auto"/>
                <w:lang w:eastAsia="ja-JP"/>
              </w:rPr>
              <w:t xml:space="preserve">The origin of goods connected to our Tender, if any, are not subject to the prohibitions set out in Regulation (EU) No 833/2014 (as amended by EU Regulation 2022/576 or any subsequent amendments to same).          </w:t>
            </w:r>
          </w:p>
        </w:tc>
      </w:tr>
      <w:tr w:rsidR="00F06AB7" w:rsidRPr="00566483" w14:paraId="0ED8972A" w14:textId="77777777" w:rsidTr="74179520">
        <w:tc>
          <w:tcPr>
            <w:tcW w:w="807" w:type="dxa"/>
          </w:tcPr>
          <w:p w14:paraId="593163D8"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color w:val="0000FF"/>
                <w:sz w:val="22"/>
                <w:szCs w:val="22"/>
                <w:bdr w:val="none" w:sz="0" w:space="0" w:color="auto"/>
                <w:lang w:eastAsia="ja-JP"/>
              </w:rPr>
            </w:pPr>
            <w:r w:rsidRPr="00566483">
              <w:rPr>
                <w:rFonts w:asciiTheme="minorHAnsi" w:eastAsia="Yu Mincho" w:hAnsiTheme="minorHAnsi" w:cstheme="minorHAnsi"/>
                <w:color w:val="0000FF"/>
                <w:sz w:val="22"/>
                <w:szCs w:val="22"/>
                <w:bdr w:val="none" w:sz="0" w:space="0" w:color="auto"/>
                <w:lang w:eastAsia="ja-JP"/>
              </w:rPr>
              <w:t>12.</w:t>
            </w:r>
          </w:p>
        </w:tc>
        <w:tc>
          <w:tcPr>
            <w:tcW w:w="8264" w:type="dxa"/>
          </w:tcPr>
          <w:p w14:paraId="56D04449" w14:textId="77777777" w:rsidR="00F06AB7" w:rsidRPr="00566483" w:rsidRDefault="00F06AB7" w:rsidP="00773A03">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r w:rsidRPr="00566483">
              <w:rPr>
                <w:rFonts w:asciiTheme="minorHAnsi" w:eastAsia="Yu Mincho" w:hAnsiTheme="minorHAnsi" w:cstheme="minorHAnsi"/>
                <w:sz w:val="22"/>
                <w:szCs w:val="22"/>
                <w:bdr w:val="none" w:sz="0" w:space="0" w:color="auto"/>
                <w:lang w:eastAsia="ja-JP"/>
              </w:rPr>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tc>
      </w:tr>
    </w:tbl>
    <w:p w14:paraId="262BD64A" w14:textId="77777777" w:rsidR="00F06AB7" w:rsidRPr="00566483" w:rsidRDefault="00F06AB7" w:rsidP="00F06AB7">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sz w:val="22"/>
          <w:szCs w:val="22"/>
          <w:bdr w:val="none" w:sz="0" w:space="0" w:color="auto"/>
          <w:lang w:eastAsia="ja-JP"/>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222"/>
        <w:gridCol w:w="8768"/>
      </w:tblGrid>
      <w:tr w:rsidR="00A04385" w:rsidRPr="00566483" w14:paraId="05CB9700" w14:textId="77777777" w:rsidTr="00A04385">
        <w:trPr>
          <w:trHeight w:val="940"/>
        </w:trPr>
        <w:tc>
          <w:tcPr>
            <w:tcW w:w="4186" w:type="dxa"/>
          </w:tcPr>
          <w:p w14:paraId="52C915E7" w14:textId="61A24AA1" w:rsidR="00A04385" w:rsidRPr="00566483" w:rsidRDefault="00A04385" w:rsidP="00A04385">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b/>
                <w:color w:val="333399"/>
                <w:bdr w:val="none" w:sz="0" w:space="0" w:color="auto"/>
                <w:lang w:eastAsia="ja-JP"/>
              </w:rPr>
            </w:pPr>
          </w:p>
          <w:p w14:paraId="6552FC8C" w14:textId="77777777" w:rsidR="00A04385" w:rsidRPr="00566483" w:rsidRDefault="00A04385" w:rsidP="00A04385">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b/>
                <w:color w:val="333399"/>
                <w:sz w:val="22"/>
                <w:szCs w:val="22"/>
                <w:bdr w:val="none" w:sz="0" w:space="0" w:color="auto"/>
                <w:lang w:eastAsia="ja-JP"/>
              </w:rPr>
            </w:pPr>
          </w:p>
        </w:tc>
        <w:tc>
          <w:tcPr>
            <w:tcW w:w="4804" w:type="dxa"/>
          </w:tcPr>
          <w:p w14:paraId="32E0E6D8" w14:textId="77777777" w:rsidR="00A04385" w:rsidRPr="00566483" w:rsidRDefault="00A04385" w:rsidP="00A04385">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b/>
                <w:color w:val="333399"/>
                <w:bdr w:val="none" w:sz="0" w:space="0" w:color="auto"/>
                <w:lang w:eastAsia="ja-JP"/>
              </w:rPr>
            </w:pPr>
            <w:r w:rsidRPr="00566483">
              <w:rPr>
                <w:rFonts w:asciiTheme="minorHAnsi" w:eastAsia="Yu Mincho" w:hAnsiTheme="minorHAnsi" w:cstheme="minorHAnsi"/>
                <w:b/>
                <w:noProof/>
                <w:color w:val="333399"/>
                <w:bdr w:val="none" w:sz="0" w:space="0" w:color="auto"/>
                <w:lang w:eastAsia="ja-JP"/>
              </w:rPr>
              <w:drawing>
                <wp:inline distT="0" distB="0" distL="0" distR="0" wp14:anchorId="7904C841" wp14:editId="47835302">
                  <wp:extent cx="5727700" cy="2619375"/>
                  <wp:effectExtent l="0" t="0" r="6350" b="0"/>
                  <wp:docPr id="2449703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727700" cy="2619375"/>
                          </a:xfrm>
                          <a:prstGeom prst="rect">
                            <a:avLst/>
                          </a:prstGeom>
                          <a:noFill/>
                          <a:ln>
                            <a:noFill/>
                          </a:ln>
                        </pic:spPr>
                      </pic:pic>
                    </a:graphicData>
                  </a:graphic>
                </wp:inline>
              </w:drawing>
            </w:r>
          </w:p>
          <w:p w14:paraId="5730CA3E" w14:textId="77777777" w:rsidR="00A04385" w:rsidRPr="00566483" w:rsidRDefault="00A04385" w:rsidP="00A04385">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Yu Mincho" w:hAnsiTheme="minorHAnsi" w:cstheme="minorHAnsi"/>
                <w:b/>
                <w:color w:val="333399"/>
                <w:sz w:val="22"/>
                <w:szCs w:val="22"/>
                <w:bdr w:val="none" w:sz="0" w:space="0" w:color="auto"/>
                <w:lang w:eastAsia="ja-JP"/>
              </w:rPr>
            </w:pPr>
          </w:p>
        </w:tc>
      </w:tr>
    </w:tbl>
    <w:p w14:paraId="72324004" w14:textId="477FA5B7" w:rsidR="004A0B0F" w:rsidRPr="00566483" w:rsidRDefault="004A0B0F" w:rsidP="0023432E">
      <w:pPr>
        <w:pStyle w:val="Body"/>
        <w:jc w:val="both"/>
        <w:rPr>
          <w:rFonts w:asciiTheme="minorHAnsi" w:hAnsiTheme="minorHAnsi" w:cstheme="minorHAnsi"/>
          <w:b/>
          <w:bCs/>
        </w:rPr>
      </w:pPr>
    </w:p>
    <w:p w14:paraId="6B9848AD" w14:textId="77777777" w:rsidR="00D61367" w:rsidRPr="00566483" w:rsidRDefault="00D61367" w:rsidP="0023432E">
      <w:pPr>
        <w:pStyle w:val="Body"/>
        <w:jc w:val="both"/>
        <w:rPr>
          <w:rFonts w:asciiTheme="minorHAnsi" w:hAnsiTheme="minorHAnsi" w:cstheme="minorHAnsi"/>
          <w:b/>
          <w:bCs/>
        </w:rPr>
      </w:pPr>
    </w:p>
    <w:p w14:paraId="5C50858A" w14:textId="77777777" w:rsidR="00D61367" w:rsidRPr="00566483" w:rsidRDefault="00D61367" w:rsidP="0023432E">
      <w:pPr>
        <w:pStyle w:val="Body"/>
        <w:jc w:val="both"/>
        <w:rPr>
          <w:rFonts w:asciiTheme="minorHAnsi" w:hAnsiTheme="minorHAnsi" w:cstheme="minorHAnsi"/>
          <w:b/>
          <w:bCs/>
        </w:rPr>
      </w:pPr>
    </w:p>
    <w:p w14:paraId="346B23EC" w14:textId="77777777" w:rsidR="00D61367" w:rsidRPr="00566483" w:rsidRDefault="00D61367" w:rsidP="0023432E">
      <w:pPr>
        <w:pStyle w:val="Body"/>
        <w:jc w:val="both"/>
        <w:rPr>
          <w:rFonts w:asciiTheme="minorHAnsi" w:hAnsiTheme="minorHAnsi" w:cstheme="minorHAnsi"/>
          <w:b/>
          <w:bCs/>
        </w:rPr>
      </w:pPr>
    </w:p>
    <w:p w14:paraId="68D68350" w14:textId="77777777" w:rsidR="00D61367" w:rsidRPr="00566483" w:rsidRDefault="00D61367" w:rsidP="0023432E">
      <w:pPr>
        <w:pStyle w:val="Body"/>
        <w:jc w:val="both"/>
        <w:rPr>
          <w:rFonts w:asciiTheme="minorHAnsi" w:hAnsiTheme="minorHAnsi" w:cstheme="minorHAnsi"/>
          <w:b/>
          <w:bCs/>
        </w:rPr>
      </w:pPr>
    </w:p>
    <w:p w14:paraId="2A7AAC5C" w14:textId="77777777" w:rsidR="00D61367" w:rsidRPr="00566483" w:rsidRDefault="00D61367" w:rsidP="0023432E">
      <w:pPr>
        <w:pStyle w:val="Body"/>
        <w:jc w:val="both"/>
        <w:rPr>
          <w:rFonts w:asciiTheme="minorHAnsi" w:hAnsiTheme="minorHAnsi" w:cstheme="minorHAnsi"/>
          <w:b/>
          <w:bCs/>
        </w:rPr>
      </w:pPr>
    </w:p>
    <w:p w14:paraId="63CE8F4A" w14:textId="77777777" w:rsidR="00D61367" w:rsidRPr="00566483" w:rsidRDefault="00D61367" w:rsidP="0023432E">
      <w:pPr>
        <w:pStyle w:val="Body"/>
        <w:jc w:val="both"/>
        <w:rPr>
          <w:rFonts w:asciiTheme="minorHAnsi" w:hAnsiTheme="minorHAnsi" w:cstheme="minorHAnsi"/>
          <w:b/>
          <w:bCs/>
        </w:rPr>
      </w:pPr>
    </w:p>
    <w:p w14:paraId="637A5821" w14:textId="77777777" w:rsidR="00D61367" w:rsidRPr="00566483" w:rsidRDefault="00D61367" w:rsidP="0023432E">
      <w:pPr>
        <w:pStyle w:val="Body"/>
        <w:jc w:val="both"/>
        <w:rPr>
          <w:rFonts w:asciiTheme="minorHAnsi" w:hAnsiTheme="minorHAnsi" w:cstheme="minorHAnsi"/>
          <w:b/>
          <w:bCs/>
        </w:rPr>
      </w:pPr>
    </w:p>
    <w:tbl>
      <w:tblPr>
        <w:tblW w:w="9214" w:type="dxa"/>
        <w:jc w:val="center"/>
        <w:shd w:val="clear" w:color="auto" w:fill="0070C0"/>
        <w:tblLook w:val="04A0" w:firstRow="1" w:lastRow="0" w:firstColumn="1" w:lastColumn="0" w:noHBand="0" w:noVBand="1"/>
      </w:tblPr>
      <w:tblGrid>
        <w:gridCol w:w="9214"/>
      </w:tblGrid>
      <w:tr w:rsidR="003C04EF" w:rsidRPr="00566483" w14:paraId="2A911870" w14:textId="77777777" w:rsidTr="7A618407">
        <w:trPr>
          <w:jc w:val="center"/>
        </w:trPr>
        <w:tc>
          <w:tcPr>
            <w:tcW w:w="9214" w:type="dxa"/>
            <w:shd w:val="clear" w:color="auto" w:fill="0070C0"/>
          </w:tcPr>
          <w:p w14:paraId="42434A95" w14:textId="31450D83" w:rsidR="003C04EF" w:rsidRPr="00566483" w:rsidRDefault="003C04EF" w:rsidP="7A618407">
            <w:pPr>
              <w:keepNext/>
              <w:keepLines/>
              <w:spacing w:before="360" w:after="120" w:line="276" w:lineRule="auto"/>
              <w:jc w:val="center"/>
              <w:outlineLvl w:val="0"/>
              <w:rPr>
                <w:rFonts w:asciiTheme="minorHAnsi" w:eastAsiaTheme="majorEastAsia" w:hAnsiTheme="minorHAnsi" w:cstheme="minorBidi"/>
                <w:b/>
                <w:bCs/>
                <w:color w:val="FFFFFF" w:themeColor="background1"/>
                <w:sz w:val="32"/>
                <w:szCs w:val="32"/>
                <w:u w:val="single"/>
                <w:bdr w:val="none" w:sz="0" w:space="0" w:color="auto"/>
              </w:rPr>
            </w:pPr>
            <w:bookmarkStart w:id="46" w:name="_Toc144114159"/>
            <w:bookmarkStart w:id="47" w:name="_Toc1483561"/>
            <w:bookmarkStart w:id="48" w:name="_Toc3290224"/>
            <w:r w:rsidRPr="00566483">
              <w:rPr>
                <w:rFonts w:asciiTheme="minorHAnsi" w:eastAsiaTheme="majorEastAsia" w:hAnsiTheme="minorHAnsi" w:cstheme="minorBidi"/>
                <w:b/>
                <w:bCs/>
                <w:color w:val="FFFFFF" w:themeColor="background1"/>
                <w:sz w:val="32"/>
                <w:szCs w:val="32"/>
                <w:u w:val="single"/>
                <w:bdr w:val="none" w:sz="0" w:space="0" w:color="auto"/>
              </w:rPr>
              <w:t xml:space="preserve">Appendix </w:t>
            </w:r>
            <w:r w:rsidR="00C72DBF" w:rsidRPr="00566483">
              <w:rPr>
                <w:rFonts w:asciiTheme="minorHAnsi" w:eastAsiaTheme="majorEastAsia" w:hAnsiTheme="minorHAnsi" w:cstheme="minorBidi"/>
                <w:b/>
                <w:bCs/>
                <w:color w:val="FFFFFF" w:themeColor="background1"/>
                <w:sz w:val="32"/>
                <w:szCs w:val="32"/>
                <w:u w:val="single"/>
                <w:bdr w:val="none" w:sz="0" w:space="0" w:color="auto"/>
              </w:rPr>
              <w:t>4:</w:t>
            </w:r>
            <w:r w:rsidRPr="00566483">
              <w:rPr>
                <w:rFonts w:asciiTheme="minorHAnsi" w:eastAsiaTheme="majorEastAsia" w:hAnsiTheme="minorHAnsi" w:cstheme="minorBidi"/>
                <w:b/>
                <w:bCs/>
                <w:color w:val="FFFFFF" w:themeColor="background1"/>
                <w:sz w:val="32"/>
                <w:szCs w:val="32"/>
                <w:u w:val="single"/>
                <w:bdr w:val="none" w:sz="0" w:space="0" w:color="auto"/>
              </w:rPr>
              <w:t xml:space="preserve"> Declaration as to Personal Circumstances of Tenderer</w:t>
            </w:r>
            <w:bookmarkEnd w:id="46"/>
          </w:p>
        </w:tc>
      </w:tr>
    </w:tbl>
    <w:p w14:paraId="1BC16DC6" w14:textId="77777777" w:rsidR="000C3E52" w:rsidRPr="00566483" w:rsidRDefault="000C3E52" w:rsidP="000C3E52">
      <w:pPr>
        <w:spacing w:line="276" w:lineRule="auto"/>
        <w:rPr>
          <w:rFonts w:asciiTheme="minorHAnsi" w:hAnsiTheme="minorHAnsi" w:cstheme="minorHAnsi"/>
          <w:sz w:val="28"/>
          <w:szCs w:val="28"/>
        </w:rPr>
      </w:pPr>
    </w:p>
    <w:bookmarkEnd w:id="47"/>
    <w:bookmarkEnd w:id="48"/>
    <w:p w14:paraId="5AC2ACA3" w14:textId="0A8419F1" w:rsidR="00D61367" w:rsidRPr="00566483" w:rsidRDefault="00B33656" w:rsidP="00D61367">
      <w:p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jc w:val="both"/>
        <w:rPr>
          <w:rFonts w:asciiTheme="minorHAnsi" w:eastAsia="Calibri" w:hAnsiTheme="minorHAnsi" w:cstheme="minorHAnsi"/>
          <w:sz w:val="22"/>
          <w:szCs w:val="22"/>
          <w:bdr w:val="none" w:sz="0" w:space="0" w:color="auto"/>
        </w:rPr>
      </w:pPr>
      <w:r w:rsidRPr="00566483">
        <w:rPr>
          <w:rFonts w:asciiTheme="minorHAnsi" w:hAnsiTheme="minorHAnsi" w:cstheme="minorHAnsi"/>
          <w:b/>
          <w:bCs/>
          <w:sz w:val="22"/>
          <w:szCs w:val="22"/>
        </w:rPr>
        <w:t xml:space="preserve">Re: </w:t>
      </w:r>
      <w:r w:rsidR="00D61367" w:rsidRPr="00566483">
        <w:rPr>
          <w:rFonts w:asciiTheme="minorHAnsi" w:eastAsia="Calibri" w:hAnsiTheme="minorHAnsi" w:cstheme="minorHAnsi"/>
          <w:b/>
          <w:bCs/>
          <w:sz w:val="22"/>
          <w:szCs w:val="22"/>
          <w:bdr w:val="none" w:sz="0" w:space="0" w:color="auto"/>
        </w:rPr>
        <w:t xml:space="preserve">- </w:t>
      </w:r>
      <w:r w:rsidR="00DA00C5" w:rsidRPr="00566483">
        <w:rPr>
          <w:rFonts w:asciiTheme="minorHAnsi" w:eastAsia="Calibri" w:hAnsiTheme="minorHAnsi" w:cstheme="minorHAnsi"/>
          <w:b/>
          <w:bCs/>
          <w:sz w:val="22"/>
          <w:szCs w:val="22"/>
          <w:bdr w:val="none" w:sz="0" w:space="0" w:color="auto"/>
        </w:rPr>
        <w:t>BE3</w:t>
      </w:r>
      <w:r w:rsidR="00D84D82">
        <w:rPr>
          <w:rFonts w:asciiTheme="minorHAnsi" w:eastAsia="Calibri" w:hAnsiTheme="minorHAnsi" w:cstheme="minorHAnsi"/>
          <w:b/>
          <w:bCs/>
          <w:sz w:val="22"/>
          <w:szCs w:val="22"/>
          <w:bdr w:val="none" w:sz="0" w:space="0" w:color="auto"/>
        </w:rPr>
        <w:t>8</w:t>
      </w:r>
      <w:r w:rsidR="00DA00C5" w:rsidRPr="00566483">
        <w:rPr>
          <w:rFonts w:asciiTheme="minorHAnsi" w:eastAsia="Calibri" w:hAnsiTheme="minorHAnsi" w:cstheme="minorHAnsi"/>
          <w:b/>
          <w:bCs/>
          <w:sz w:val="22"/>
          <w:szCs w:val="22"/>
          <w:bdr w:val="none" w:sz="0" w:space="0" w:color="auto"/>
        </w:rPr>
        <w:t>7</w:t>
      </w:r>
      <w:r w:rsidR="00D84D82">
        <w:rPr>
          <w:rFonts w:asciiTheme="minorHAnsi" w:eastAsia="Calibri" w:hAnsiTheme="minorHAnsi" w:cstheme="minorHAnsi"/>
          <w:b/>
          <w:bCs/>
          <w:sz w:val="22"/>
          <w:szCs w:val="22"/>
          <w:bdr w:val="none" w:sz="0" w:space="0" w:color="auto"/>
        </w:rPr>
        <w:t>9</w:t>
      </w:r>
      <w:r w:rsidR="00DA00C5" w:rsidRPr="00566483">
        <w:rPr>
          <w:rFonts w:asciiTheme="minorHAnsi" w:eastAsia="Calibri" w:hAnsiTheme="minorHAnsi" w:cstheme="minorHAnsi"/>
          <w:b/>
          <w:bCs/>
          <w:sz w:val="22"/>
          <w:szCs w:val="22"/>
          <w:bdr w:val="none" w:sz="0" w:space="0" w:color="auto"/>
        </w:rPr>
        <w:t>F - Request for Tenders for a Single Supplier Framework for the Provision of Pest Control and Related Services for the University of Galway.</w:t>
      </w:r>
    </w:p>
    <w:p w14:paraId="1B38B7E8" w14:textId="7965CB85" w:rsidR="001141A3" w:rsidRPr="00566483" w:rsidRDefault="001141A3" w:rsidP="00B33656">
      <w:pPr>
        <w:jc w:val="both"/>
        <w:rPr>
          <w:rFonts w:asciiTheme="minorHAnsi" w:hAnsiTheme="minorHAnsi" w:cstheme="minorHAnsi"/>
          <w:sz w:val="22"/>
          <w:szCs w:val="22"/>
        </w:rPr>
      </w:pPr>
    </w:p>
    <w:p w14:paraId="38824E26" w14:textId="77777777" w:rsidR="00B33656" w:rsidRPr="00566483" w:rsidRDefault="00B33656" w:rsidP="00B33656">
      <w:pPr>
        <w:tabs>
          <w:tab w:val="left" w:pos="1701"/>
        </w:tabs>
        <w:jc w:val="both"/>
        <w:rPr>
          <w:rFonts w:asciiTheme="minorHAnsi" w:hAnsiTheme="minorHAnsi" w:cstheme="minorHAnsi"/>
          <w:sz w:val="22"/>
          <w:szCs w:val="22"/>
        </w:rPr>
      </w:pPr>
      <w:r w:rsidRPr="00566483">
        <w:rPr>
          <w:rFonts w:asciiTheme="minorHAnsi" w:hAnsiTheme="minorHAnsi" w:cstheme="minorHAnsi"/>
          <w:b/>
          <w:sz w:val="22"/>
          <w:szCs w:val="22"/>
        </w:rPr>
        <w:t>NAME:</w:t>
      </w:r>
      <w:r w:rsidRPr="00566483">
        <w:rPr>
          <w:rFonts w:asciiTheme="minorHAnsi" w:hAnsiTheme="minorHAnsi" w:cstheme="minorHAnsi"/>
          <w:sz w:val="22"/>
          <w:szCs w:val="22"/>
        </w:rPr>
        <w:t xml:space="preserve">   </w:t>
      </w:r>
      <w:r w:rsidRPr="00566483">
        <w:rPr>
          <w:rFonts w:asciiTheme="minorHAnsi" w:hAnsiTheme="minorHAnsi" w:cstheme="minorHAnsi"/>
          <w:sz w:val="22"/>
          <w:szCs w:val="22"/>
        </w:rPr>
        <w:tab/>
      </w:r>
      <w:r w:rsidRPr="00566483">
        <w:rPr>
          <w:rFonts w:asciiTheme="minorHAnsi" w:hAnsiTheme="minorHAnsi" w:cstheme="minorHAnsi"/>
          <w:sz w:val="22"/>
          <w:szCs w:val="22"/>
          <w:u w:val="single"/>
        </w:rPr>
        <w:fldChar w:fldCharType="begin">
          <w:ffData>
            <w:name w:val=""/>
            <w:enabled/>
            <w:calcOnExit w:val="0"/>
            <w:textInput>
              <w:default w:val="[Click here and insert name]"/>
            </w:textInput>
          </w:ffData>
        </w:fldChar>
      </w:r>
      <w:r w:rsidRPr="00566483">
        <w:rPr>
          <w:rFonts w:asciiTheme="minorHAnsi" w:hAnsiTheme="minorHAnsi" w:cstheme="minorHAnsi"/>
          <w:sz w:val="22"/>
          <w:szCs w:val="22"/>
          <w:u w:val="single"/>
        </w:rPr>
        <w:instrText xml:space="preserve"> FORMTEXT </w:instrText>
      </w:r>
      <w:r w:rsidRPr="00566483">
        <w:rPr>
          <w:rFonts w:asciiTheme="minorHAnsi" w:hAnsiTheme="minorHAnsi" w:cstheme="minorHAnsi"/>
          <w:sz w:val="22"/>
          <w:szCs w:val="22"/>
          <w:u w:val="single"/>
        </w:rPr>
      </w:r>
      <w:r w:rsidRPr="00566483">
        <w:rPr>
          <w:rFonts w:asciiTheme="minorHAnsi" w:hAnsiTheme="minorHAnsi" w:cstheme="minorHAnsi"/>
          <w:sz w:val="22"/>
          <w:szCs w:val="22"/>
          <w:u w:val="single"/>
        </w:rPr>
        <w:fldChar w:fldCharType="separate"/>
      </w:r>
      <w:r w:rsidRPr="00566483">
        <w:rPr>
          <w:rFonts w:asciiTheme="minorHAnsi" w:hAnsiTheme="minorHAnsi" w:cstheme="minorHAnsi"/>
          <w:sz w:val="22"/>
          <w:szCs w:val="22"/>
          <w:u w:val="single"/>
        </w:rPr>
        <w:t>[Click here and insert name]</w:t>
      </w:r>
      <w:r w:rsidRPr="00566483">
        <w:rPr>
          <w:rFonts w:asciiTheme="minorHAnsi" w:hAnsiTheme="minorHAnsi" w:cstheme="minorHAnsi"/>
          <w:sz w:val="22"/>
          <w:szCs w:val="22"/>
          <w:u w:val="single"/>
        </w:rPr>
        <w:fldChar w:fldCharType="end"/>
      </w:r>
    </w:p>
    <w:p w14:paraId="518C0D6E" w14:textId="77777777" w:rsidR="001141A3" w:rsidRPr="00566483" w:rsidRDefault="001141A3" w:rsidP="00B33656">
      <w:pPr>
        <w:tabs>
          <w:tab w:val="left" w:pos="1701"/>
        </w:tabs>
        <w:jc w:val="both"/>
        <w:rPr>
          <w:rFonts w:asciiTheme="minorHAnsi" w:hAnsiTheme="minorHAnsi" w:cstheme="minorHAnsi"/>
          <w:b/>
          <w:sz w:val="22"/>
          <w:szCs w:val="22"/>
        </w:rPr>
      </w:pPr>
    </w:p>
    <w:p w14:paraId="79FCDA86" w14:textId="69F405B6" w:rsidR="00B33656" w:rsidRPr="00566483" w:rsidRDefault="00B33656" w:rsidP="00B33656">
      <w:pPr>
        <w:tabs>
          <w:tab w:val="left" w:pos="1701"/>
        </w:tabs>
        <w:jc w:val="both"/>
        <w:rPr>
          <w:rFonts w:asciiTheme="minorHAnsi" w:hAnsiTheme="minorHAnsi" w:cstheme="minorHAnsi"/>
          <w:sz w:val="22"/>
          <w:szCs w:val="22"/>
          <w:u w:val="single"/>
        </w:rPr>
      </w:pPr>
      <w:r w:rsidRPr="00566483">
        <w:rPr>
          <w:rFonts w:asciiTheme="minorHAnsi" w:hAnsiTheme="minorHAnsi" w:cstheme="minorHAnsi"/>
          <w:b/>
          <w:sz w:val="22"/>
          <w:szCs w:val="22"/>
        </w:rPr>
        <w:t>ADDRESS:</w:t>
      </w:r>
      <w:r w:rsidRPr="00566483">
        <w:rPr>
          <w:rFonts w:asciiTheme="minorHAnsi" w:hAnsiTheme="minorHAnsi" w:cstheme="minorHAnsi"/>
          <w:sz w:val="22"/>
          <w:szCs w:val="22"/>
        </w:rPr>
        <w:t xml:space="preserve"> </w:t>
      </w:r>
      <w:r w:rsidRPr="00566483">
        <w:rPr>
          <w:rFonts w:asciiTheme="minorHAnsi" w:hAnsiTheme="minorHAnsi" w:cstheme="minorHAnsi"/>
          <w:sz w:val="22"/>
          <w:szCs w:val="22"/>
        </w:rPr>
        <w:tab/>
      </w:r>
      <w:r w:rsidRPr="00566483">
        <w:rPr>
          <w:rFonts w:asciiTheme="minorHAnsi" w:hAnsiTheme="minorHAnsi" w:cstheme="minorHAnsi"/>
          <w:sz w:val="22"/>
          <w:szCs w:val="22"/>
          <w:u w:val="single"/>
        </w:rPr>
        <w:fldChar w:fldCharType="begin">
          <w:ffData>
            <w:name w:val=""/>
            <w:enabled/>
            <w:calcOnExit w:val="0"/>
            <w:textInput>
              <w:default w:val="[Click here and insert address]"/>
            </w:textInput>
          </w:ffData>
        </w:fldChar>
      </w:r>
      <w:r w:rsidRPr="00566483">
        <w:rPr>
          <w:rFonts w:asciiTheme="minorHAnsi" w:hAnsiTheme="minorHAnsi" w:cstheme="minorHAnsi"/>
          <w:sz w:val="22"/>
          <w:szCs w:val="22"/>
          <w:u w:val="single"/>
        </w:rPr>
        <w:instrText xml:space="preserve"> FORMTEXT </w:instrText>
      </w:r>
      <w:r w:rsidRPr="00566483">
        <w:rPr>
          <w:rFonts w:asciiTheme="minorHAnsi" w:hAnsiTheme="minorHAnsi" w:cstheme="minorHAnsi"/>
          <w:sz w:val="22"/>
          <w:szCs w:val="22"/>
          <w:u w:val="single"/>
        </w:rPr>
      </w:r>
      <w:r w:rsidRPr="00566483">
        <w:rPr>
          <w:rFonts w:asciiTheme="minorHAnsi" w:hAnsiTheme="minorHAnsi" w:cstheme="minorHAnsi"/>
          <w:sz w:val="22"/>
          <w:szCs w:val="22"/>
          <w:u w:val="single"/>
        </w:rPr>
        <w:fldChar w:fldCharType="separate"/>
      </w:r>
      <w:r w:rsidRPr="00566483">
        <w:rPr>
          <w:rFonts w:asciiTheme="minorHAnsi" w:hAnsiTheme="minorHAnsi" w:cstheme="minorHAnsi"/>
          <w:sz w:val="22"/>
          <w:szCs w:val="22"/>
          <w:u w:val="single"/>
        </w:rPr>
        <w:t>[Click here and insert address]</w:t>
      </w:r>
      <w:r w:rsidRPr="00566483">
        <w:rPr>
          <w:rFonts w:asciiTheme="minorHAnsi" w:hAnsiTheme="minorHAnsi" w:cstheme="minorHAnsi"/>
          <w:sz w:val="22"/>
          <w:szCs w:val="22"/>
          <w:u w:val="single"/>
        </w:rPr>
        <w:fldChar w:fldCharType="end"/>
      </w:r>
    </w:p>
    <w:p w14:paraId="06A9F2E4" w14:textId="77777777" w:rsidR="00A7217A" w:rsidRPr="00566483" w:rsidRDefault="00A7217A" w:rsidP="00B33656">
      <w:pPr>
        <w:tabs>
          <w:tab w:val="left" w:pos="1701"/>
        </w:tabs>
        <w:jc w:val="both"/>
        <w:rPr>
          <w:rFonts w:asciiTheme="minorHAnsi" w:hAnsiTheme="minorHAnsi" w:cstheme="minorHAnsi"/>
          <w:sz w:val="22"/>
          <w:szCs w:val="22"/>
          <w:u w:val="single"/>
        </w:rPr>
      </w:pPr>
    </w:p>
    <w:p w14:paraId="734309E3" w14:textId="77777777" w:rsidR="00780CB0" w:rsidRPr="00566483" w:rsidRDefault="00780CB0" w:rsidP="00780CB0">
      <w:pPr>
        <w:tabs>
          <w:tab w:val="left" w:pos="1701"/>
        </w:tabs>
        <w:jc w:val="both"/>
        <w:rPr>
          <w:rFonts w:asciiTheme="minorHAnsi" w:hAnsiTheme="minorHAnsi" w:cstheme="minorHAnsi"/>
          <w:b/>
          <w:sz w:val="22"/>
          <w:szCs w:val="22"/>
        </w:rPr>
      </w:pPr>
    </w:p>
    <w:p w14:paraId="6DDF3B0E" w14:textId="77777777" w:rsidR="00780CB0" w:rsidRPr="00566483" w:rsidRDefault="00780CB0" w:rsidP="00780CB0">
      <w:pPr>
        <w:rPr>
          <w:rFonts w:asciiTheme="minorHAnsi" w:hAnsiTheme="minorHAnsi" w:cstheme="minorHAnsi"/>
          <w:sz w:val="22"/>
          <w:szCs w:val="22"/>
        </w:rPr>
      </w:pPr>
      <w:r w:rsidRPr="00566483">
        <w:rPr>
          <w:rFonts w:asciiTheme="minorHAnsi" w:hAnsiTheme="minorHAnsi" w:cstheme="minorHAnsi"/>
          <w:sz w:val="22"/>
          <w:szCs w:val="22"/>
        </w:rPr>
        <w:t xml:space="preserve">I, </w:t>
      </w:r>
      <w:r w:rsidRPr="00566483">
        <w:rPr>
          <w:rFonts w:asciiTheme="minorHAnsi" w:hAnsiTheme="minorHAnsi" w:cstheme="minorHAnsi"/>
          <w:sz w:val="22"/>
          <w:szCs w:val="22"/>
        </w:rPr>
        <w:fldChar w:fldCharType="begin">
          <w:ffData>
            <w:name w:val=""/>
            <w:enabled/>
            <w:calcOnExit w:val="0"/>
            <w:textInput>
              <w:default w:val="[Click here and insert name of Declarant]"/>
            </w:textInput>
          </w:ffData>
        </w:fldChar>
      </w:r>
      <w:r w:rsidRPr="00566483">
        <w:rPr>
          <w:rFonts w:asciiTheme="minorHAnsi" w:hAnsiTheme="minorHAnsi" w:cstheme="minorHAnsi"/>
          <w:sz w:val="22"/>
          <w:szCs w:val="22"/>
        </w:rPr>
        <w:instrText xml:space="preserve"> FORMTEXT </w:instrText>
      </w:r>
      <w:r w:rsidRPr="00566483">
        <w:rPr>
          <w:rFonts w:asciiTheme="minorHAnsi" w:hAnsiTheme="minorHAnsi" w:cstheme="minorHAnsi"/>
          <w:sz w:val="22"/>
          <w:szCs w:val="22"/>
        </w:rPr>
      </w:r>
      <w:r w:rsidRPr="00566483">
        <w:rPr>
          <w:rFonts w:asciiTheme="minorHAnsi" w:hAnsiTheme="minorHAnsi" w:cstheme="minorHAnsi"/>
          <w:sz w:val="22"/>
          <w:szCs w:val="22"/>
        </w:rPr>
        <w:fldChar w:fldCharType="separate"/>
      </w:r>
      <w:r w:rsidRPr="00566483">
        <w:rPr>
          <w:rFonts w:asciiTheme="minorHAnsi" w:hAnsiTheme="minorHAnsi" w:cstheme="minorHAnsi"/>
          <w:sz w:val="22"/>
          <w:szCs w:val="22"/>
        </w:rPr>
        <w:t>[Click here and insert name of Declarant]</w:t>
      </w:r>
      <w:r w:rsidRPr="00566483">
        <w:rPr>
          <w:rFonts w:asciiTheme="minorHAnsi" w:hAnsiTheme="minorHAnsi" w:cstheme="minorHAnsi"/>
          <w:sz w:val="22"/>
          <w:szCs w:val="22"/>
        </w:rPr>
        <w:fldChar w:fldCharType="end"/>
      </w:r>
      <w:r w:rsidRPr="00566483">
        <w:rPr>
          <w:rFonts w:asciiTheme="minorHAnsi" w:hAnsiTheme="minorHAnsi" w:cstheme="minorHAnsi"/>
          <w:sz w:val="22"/>
          <w:szCs w:val="22"/>
        </w:rPr>
        <w:t>,</w:t>
      </w:r>
      <w:r w:rsidRPr="00566483">
        <w:rPr>
          <w:rFonts w:asciiTheme="minorHAnsi" w:hAnsiTheme="minorHAnsi" w:cstheme="minorHAnsi"/>
          <w:i/>
          <w:sz w:val="22"/>
          <w:szCs w:val="22"/>
        </w:rPr>
        <w:t xml:space="preserve"> </w:t>
      </w:r>
      <w:r w:rsidRPr="00566483">
        <w:rPr>
          <w:rFonts w:asciiTheme="minorHAnsi" w:hAnsiTheme="minorHAnsi" w:cstheme="minorHAnsi"/>
          <w:sz w:val="22"/>
          <w:szCs w:val="22"/>
        </w:rPr>
        <w:t xml:space="preserve">of </w:t>
      </w:r>
      <w:r w:rsidRPr="00566483">
        <w:rPr>
          <w:rFonts w:asciiTheme="minorHAnsi"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hAnsiTheme="minorHAnsi" w:cstheme="minorHAnsi"/>
          <w:sz w:val="22"/>
          <w:szCs w:val="22"/>
        </w:rPr>
        <w:instrText xml:space="preserve"> FORMTEXT </w:instrText>
      </w:r>
      <w:r w:rsidRPr="00566483">
        <w:rPr>
          <w:rFonts w:asciiTheme="minorHAnsi" w:hAnsiTheme="minorHAnsi" w:cstheme="minorHAnsi"/>
          <w:sz w:val="22"/>
          <w:szCs w:val="22"/>
        </w:rPr>
      </w:r>
      <w:r w:rsidRPr="00566483">
        <w:rPr>
          <w:rFonts w:asciiTheme="minorHAnsi" w:hAnsiTheme="minorHAnsi" w:cstheme="minorHAnsi"/>
          <w:sz w:val="22"/>
          <w:szCs w:val="22"/>
        </w:rPr>
        <w:fldChar w:fldCharType="separate"/>
      </w:r>
      <w:r w:rsidRPr="00566483">
        <w:rPr>
          <w:rFonts w:asciiTheme="minorHAnsi" w:hAnsiTheme="minorHAnsi" w:cstheme="minorHAnsi"/>
          <w:sz w:val="22"/>
          <w:szCs w:val="22"/>
        </w:rPr>
        <w:t>[Click here and insert name of entity]</w:t>
      </w:r>
      <w:r w:rsidRPr="00566483">
        <w:rPr>
          <w:rFonts w:asciiTheme="minorHAnsi" w:hAnsiTheme="minorHAnsi" w:cstheme="minorHAnsi"/>
          <w:sz w:val="22"/>
          <w:szCs w:val="22"/>
        </w:rPr>
        <w:fldChar w:fldCharType="end"/>
      </w:r>
      <w:r w:rsidRPr="00566483">
        <w:rPr>
          <w:rFonts w:asciiTheme="minorHAnsi" w:hAnsiTheme="minorHAnsi" w:cstheme="minorHAnsi"/>
          <w:sz w:val="22"/>
          <w:szCs w:val="22"/>
        </w:rPr>
        <w:t xml:space="preserve">  do solemnly and sincerely declare that:</w:t>
      </w:r>
    </w:p>
    <w:p w14:paraId="27E97003" w14:textId="77777777" w:rsidR="00780CB0" w:rsidRPr="00566483" w:rsidRDefault="00780CB0" w:rsidP="00780CB0">
      <w:pPr>
        <w:rPr>
          <w:rFonts w:asciiTheme="minorHAnsi" w:hAnsiTheme="minorHAnsi" w:cstheme="minorHAnsi"/>
          <w:sz w:val="22"/>
          <w:szCs w:val="22"/>
        </w:rPr>
      </w:pPr>
    </w:p>
    <w:p w14:paraId="417AFA88" w14:textId="77777777" w:rsidR="00780CB0" w:rsidRPr="00566483" w:rsidRDefault="00780CB0">
      <w:pPr>
        <w:pStyle w:val="ListParagraph"/>
        <w:numPr>
          <w:ilvl w:val="0"/>
          <w:numId w:val="17"/>
        </w:numPr>
        <w:spacing w:after="0" w:line="257" w:lineRule="auto"/>
        <w:ind w:left="425" w:hanging="357"/>
        <w:jc w:val="both"/>
        <w:rPr>
          <w:rFonts w:asciiTheme="minorHAnsi" w:hAnsiTheme="minorHAnsi" w:cstheme="minorHAnsi"/>
          <w:lang w:val="en-IE"/>
        </w:rPr>
      </w:pPr>
      <w:r w:rsidRPr="00566483">
        <w:rPr>
          <w:rFonts w:asciiTheme="minorHAnsi" w:hAnsiTheme="minorHAnsi" w:cstheme="minorHAnsi"/>
          <w:lang w:val="en-IE"/>
        </w:rPr>
        <w:t xml:space="preserve">I am a </w:t>
      </w:r>
      <w:r w:rsidRPr="00566483">
        <w:rPr>
          <w:rFonts w:asciiTheme="minorHAnsi" w:hAnsiTheme="minorHAnsi" w:cstheme="minorHAnsi"/>
          <w:lang w:val="en-IE"/>
        </w:rPr>
        <w:fldChar w:fldCharType="begin">
          <w:ffData>
            <w:name w:val=""/>
            <w:enabled/>
            <w:calcOnExit w:val="0"/>
            <w:textInput>
              <w:default w:val="[insert role of Declarant]"/>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[insert role of Declarant]</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of </w:t>
      </w:r>
      <w:r w:rsidRPr="00566483">
        <w:rPr>
          <w:rFonts w:asciiTheme="minorHAnsi" w:hAnsiTheme="minorHAnsi" w:cstheme="minorHAnsi"/>
          <w:lang w:val="en-IE"/>
        </w:rPr>
        <w:fldChar w:fldCharType="begin">
          <w:ffData>
            <w:name w:val=""/>
            <w:enabled/>
            <w:calcOnExit w:val="0"/>
            <w:textInput>
              <w:default w:val="[Click here and insert name of entity]"/>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[Click here and insert name of entity]</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and am authorized by </w:t>
      </w:r>
      <w:r w:rsidRPr="00566483">
        <w:rPr>
          <w:rFonts w:asciiTheme="minorHAnsi" w:hAnsiTheme="minorHAnsi" w:cstheme="minorHAnsi"/>
          <w:lang w:val="en-IE"/>
        </w:rPr>
        <w:fldChar w:fldCharType="begin">
          <w:ffData>
            <w:name w:val=""/>
            <w:enabled/>
            <w:calcOnExit w:val="0"/>
            <w:textInput>
              <w:default w:val="[Click here and insert name of entity]"/>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[Click here and insert name of entity]</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to make this declaration which relates to a tender (“the Tender”) submitted by </w:t>
      </w:r>
      <w:r w:rsidRPr="00566483">
        <w:rPr>
          <w:rFonts w:asciiTheme="minorHAnsi" w:hAnsiTheme="minorHAnsi" w:cstheme="minorHAnsi"/>
          <w:lang w:val="en-IE"/>
        </w:rPr>
        <w:fldChar w:fldCharType="begin">
          <w:ffData>
            <w:name w:val=""/>
            <w:enabled/>
            <w:calcOnExit w:val="0"/>
            <w:textInput>
              <w:default w:val="[Click here and insert name of entity]"/>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[Click here and insert name of entity]</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in response to an RFT dated titled </w:t>
      </w:r>
      <w:r w:rsidRPr="00566483">
        <w:rPr>
          <w:rFonts w:asciiTheme="minorHAnsi" w:hAnsiTheme="minorHAnsi" w:cstheme="minorHAnsi"/>
          <w:lang w:val="en-IE"/>
        </w:rPr>
        <w:fldChar w:fldCharType="begin">
          <w:ffData>
            <w:name w:val=""/>
            <w:enabled/>
            <w:calcOnExit w:val="0"/>
            <w:textInput>
              <w:default w:val="[insert description of competition]"/>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[insert description of competition]</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published by </w:t>
      </w:r>
      <w:r w:rsidRPr="00566483">
        <w:rPr>
          <w:rFonts w:asciiTheme="minorHAnsi" w:hAnsiTheme="minorHAnsi" w:cstheme="minorHAnsi"/>
          <w:lang w:val="en-IE"/>
        </w:rPr>
        <w:fldChar w:fldCharType="begin">
          <w:ffData>
            <w:name w:val=""/>
            <w:enabled/>
            <w:calcOnExit w:val="0"/>
            <w:textInput>
              <w:default w:val="[insert name of contracting authority]"/>
            </w:textInput>
          </w:ffData>
        </w:fldChar>
      </w:r>
      <w:r w:rsidRPr="00566483">
        <w:rPr>
          <w:rFonts w:asciiTheme="minorHAnsi" w:hAnsiTheme="minorHAnsi" w:cstheme="minorHAnsi"/>
          <w:lang w:val="en-IE"/>
        </w:rPr>
        <w:instrText xml:space="preserve"> FORMTEXT </w:instrText>
      </w:r>
      <w:r w:rsidRPr="00566483">
        <w:rPr>
          <w:rFonts w:asciiTheme="minorHAnsi" w:hAnsiTheme="minorHAnsi" w:cstheme="minorHAnsi"/>
          <w:lang w:val="en-IE"/>
        </w:rPr>
      </w:r>
      <w:r w:rsidRPr="00566483">
        <w:rPr>
          <w:rFonts w:asciiTheme="minorHAnsi" w:hAnsiTheme="minorHAnsi" w:cstheme="minorHAnsi"/>
          <w:lang w:val="en-IE"/>
        </w:rPr>
        <w:fldChar w:fldCharType="separate"/>
      </w:r>
      <w:r w:rsidRPr="00566483">
        <w:rPr>
          <w:rFonts w:asciiTheme="minorHAnsi" w:hAnsiTheme="minorHAnsi" w:cstheme="minorHAnsi"/>
          <w:lang w:val="en-IE"/>
        </w:rPr>
        <w:t>[insert name of contracting authority]</w:t>
      </w:r>
      <w:r w:rsidRPr="00566483">
        <w:rPr>
          <w:rFonts w:asciiTheme="minorHAnsi" w:hAnsiTheme="minorHAnsi" w:cstheme="minorHAnsi"/>
          <w:lang w:val="en-IE"/>
        </w:rPr>
        <w:fldChar w:fldCharType="end"/>
      </w:r>
      <w:r w:rsidRPr="00566483">
        <w:rPr>
          <w:rFonts w:asciiTheme="minorHAnsi" w:hAnsiTheme="minorHAnsi" w:cstheme="minorHAnsi"/>
          <w:lang w:val="en-IE"/>
        </w:rPr>
        <w:t xml:space="preserve"> (“the Contracting Authority”).</w:t>
      </w:r>
    </w:p>
    <w:p w14:paraId="0877E9AA" w14:textId="77777777" w:rsidR="00C41737" w:rsidRPr="00566483" w:rsidRDefault="00C41737" w:rsidP="00C41737">
      <w:pPr>
        <w:pStyle w:val="ListParagraph"/>
        <w:spacing w:after="0" w:line="257" w:lineRule="auto"/>
        <w:ind w:left="425"/>
        <w:jc w:val="both"/>
        <w:rPr>
          <w:rFonts w:asciiTheme="minorHAnsi" w:hAnsiTheme="minorHAnsi" w:cstheme="minorHAnsi"/>
          <w:lang w:val="en-IE"/>
        </w:rPr>
      </w:pPr>
    </w:p>
    <w:p w14:paraId="76F23CE2" w14:textId="77777777" w:rsidR="00B33656" w:rsidRPr="00566483" w:rsidRDefault="00B33656">
      <w:pPr>
        <w:numPr>
          <w:ilvl w:val="0"/>
          <w:numId w:val="17"/>
        </w:numPr>
        <w:pBdr>
          <w:top w:val="none" w:sz="0" w:space="0" w:color="auto"/>
          <w:left w:val="none" w:sz="0" w:space="0" w:color="auto"/>
          <w:bottom w:val="none" w:sz="0" w:space="0" w:color="auto"/>
          <w:right w:val="none" w:sz="0" w:space="0" w:color="auto"/>
          <w:between w:val="none" w:sz="0" w:space="0" w:color="auto"/>
          <w:bar w:val="none" w:sz="0" w:color="auto"/>
        </w:pBdr>
        <w:spacing w:line="256" w:lineRule="auto"/>
        <w:ind w:left="426"/>
        <w:contextualSpacing/>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 xml:space="preserve">Neither </w:t>
      </w: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r w:rsidRPr="00566483">
        <w:rPr>
          <w:rFonts w:asciiTheme="minorHAnsi" w:eastAsia="Times New Roman" w:hAnsiTheme="minorHAnsi" w:cstheme="minorHAnsi"/>
          <w:sz w:val="22"/>
          <w:szCs w:val="22"/>
        </w:rPr>
        <w:t xml:space="preserve">  nor any person who is a member of the administrative, management or supervisory </w:t>
      </w:r>
      <w:bookmarkStart w:id="49" w:name="_Hlk151017399"/>
      <w:r w:rsidRPr="00566483">
        <w:rPr>
          <w:rFonts w:asciiTheme="minorHAnsi" w:eastAsia="Times New Roman" w:hAnsiTheme="minorHAnsi" w:cstheme="minorHAnsi"/>
          <w:sz w:val="22"/>
          <w:szCs w:val="22"/>
        </w:rPr>
        <w:t xml:space="preserve">body of </w:t>
      </w:r>
      <w:r w:rsidRPr="00566483">
        <w:rPr>
          <w:rFonts w:asciiTheme="minorHAnsi"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hAnsiTheme="minorHAnsi" w:cstheme="minorHAnsi"/>
          <w:sz w:val="22"/>
          <w:szCs w:val="22"/>
        </w:rPr>
      </w:r>
      <w:r w:rsidRPr="00566483">
        <w:rPr>
          <w:rFonts w:asciiTheme="minorHAnsi"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hAnsiTheme="minorHAnsi" w:cstheme="minorHAnsi"/>
          <w:sz w:val="22"/>
          <w:szCs w:val="22"/>
        </w:rPr>
        <w:fldChar w:fldCharType="end"/>
      </w:r>
      <w:bookmarkEnd w:id="49"/>
      <w:r w:rsidRPr="00566483">
        <w:rPr>
          <w:rFonts w:asciiTheme="minorHAnsi" w:eastAsia="Times New Roman" w:hAnsiTheme="minorHAnsi" w:cstheme="minorHAnsi"/>
          <w:sz w:val="22"/>
          <w:szCs w:val="22"/>
        </w:rPr>
        <w:t xml:space="preserve">  nor any person who has powers of representation, decision or control in </w:t>
      </w: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r w:rsidRPr="00566483">
        <w:rPr>
          <w:rFonts w:asciiTheme="minorHAnsi" w:eastAsia="Times New Roman" w:hAnsiTheme="minorHAnsi" w:cstheme="minorHAnsi"/>
          <w:i/>
          <w:sz w:val="22"/>
          <w:szCs w:val="22"/>
        </w:rPr>
        <w:t xml:space="preserve"> </w:t>
      </w:r>
      <w:r w:rsidRPr="00566483">
        <w:rPr>
          <w:rFonts w:asciiTheme="minorHAnsi" w:eastAsia="Times New Roman" w:hAnsiTheme="minorHAnsi" w:cstheme="minorHAnsi"/>
          <w:sz w:val="22"/>
          <w:szCs w:val="22"/>
        </w:rPr>
        <w:t>has:</w:t>
      </w:r>
    </w:p>
    <w:p w14:paraId="4616A881"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7"/>
        <w:jc w:val="both"/>
        <w:rPr>
          <w:rFonts w:asciiTheme="minorHAnsi" w:eastAsia="Calibri" w:hAnsiTheme="minorHAnsi" w:cstheme="minorHAnsi"/>
          <w:sz w:val="22"/>
          <w:szCs w:val="22"/>
        </w:rPr>
      </w:pPr>
      <w:r w:rsidRPr="00566483">
        <w:rPr>
          <w:rFonts w:asciiTheme="minorHAnsi" w:eastAsia="Calibri" w:hAnsiTheme="minorHAnsi" w:cstheme="minorHAnsi"/>
          <w:sz w:val="22"/>
          <w:szCs w:val="22"/>
        </w:rPr>
        <w:t xml:space="preserve">Ever been the subject of a conviction for </w:t>
      </w:r>
      <w:r w:rsidRPr="00566483">
        <w:rPr>
          <w:rFonts w:asciiTheme="minorHAnsi" w:eastAsia="Calibri" w:hAnsiTheme="minorHAnsi" w:cstheme="minorHAnsi"/>
          <w:sz w:val="22"/>
          <w:szCs w:val="22"/>
          <w:lang w:eastAsia="en-IE"/>
        </w:rPr>
        <w:t>participation in a criminal organisation, as defined in Article 2 of Council Framework Decision 2008/841/JHA.</w:t>
      </w:r>
    </w:p>
    <w:p w14:paraId="6E4B472F"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7"/>
        <w:jc w:val="both"/>
        <w:rPr>
          <w:rFonts w:asciiTheme="minorHAnsi" w:eastAsia="Calibri" w:hAnsiTheme="minorHAnsi" w:cstheme="minorHAnsi"/>
          <w:sz w:val="22"/>
          <w:szCs w:val="22"/>
        </w:rPr>
      </w:pPr>
      <w:r w:rsidRPr="00566483">
        <w:rPr>
          <w:rFonts w:asciiTheme="minorHAnsi" w:eastAsia="Calibri" w:hAnsiTheme="minorHAnsi" w:cstheme="minorHAnsi"/>
          <w:sz w:val="22"/>
          <w:szCs w:val="22"/>
        </w:rPr>
        <w:t xml:space="preserve">Ever been the subject of a conviction for </w:t>
      </w:r>
      <w:r w:rsidRPr="00566483">
        <w:rPr>
          <w:rFonts w:asciiTheme="minorHAnsi" w:eastAsia="Calibri" w:hAnsiTheme="minorHAnsi" w:cstheme="minorHAnsi"/>
          <w:sz w:val="22"/>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 </w:t>
      </w:r>
      <w:r w:rsidRPr="00566483">
        <w:rPr>
          <w:rFonts w:asciiTheme="minorHAnsi" w:eastAsia="Calibri"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Calibri" w:hAnsiTheme="minorHAnsi" w:cstheme="minorHAnsi"/>
          <w:sz w:val="22"/>
          <w:szCs w:val="22"/>
        </w:rPr>
        <w:instrText xml:space="preserve"> FORMTEXT </w:instrText>
      </w:r>
      <w:r w:rsidRPr="00566483">
        <w:rPr>
          <w:rFonts w:asciiTheme="minorHAnsi" w:eastAsia="Calibri" w:hAnsiTheme="minorHAnsi" w:cstheme="minorHAnsi"/>
          <w:sz w:val="22"/>
          <w:szCs w:val="22"/>
        </w:rPr>
      </w:r>
      <w:r w:rsidRPr="00566483">
        <w:rPr>
          <w:rFonts w:asciiTheme="minorHAnsi" w:eastAsia="Calibri" w:hAnsiTheme="minorHAnsi" w:cstheme="minorHAnsi"/>
          <w:sz w:val="22"/>
          <w:szCs w:val="22"/>
        </w:rPr>
        <w:fldChar w:fldCharType="separate"/>
      </w:r>
      <w:r w:rsidRPr="00566483">
        <w:rPr>
          <w:rFonts w:asciiTheme="minorHAnsi" w:eastAsia="Calibri" w:hAnsiTheme="minorHAnsi" w:cstheme="minorHAnsi"/>
          <w:sz w:val="22"/>
          <w:szCs w:val="22"/>
        </w:rPr>
        <w:t>[Click here and insert name of entity]</w:t>
      </w:r>
      <w:r w:rsidRPr="00566483">
        <w:rPr>
          <w:rFonts w:asciiTheme="minorHAnsi" w:eastAsia="Calibri" w:hAnsiTheme="minorHAnsi" w:cstheme="minorHAnsi"/>
          <w:sz w:val="22"/>
          <w:szCs w:val="22"/>
        </w:rPr>
        <w:fldChar w:fldCharType="end"/>
      </w:r>
      <w:r w:rsidRPr="00566483">
        <w:rPr>
          <w:rFonts w:asciiTheme="minorHAnsi" w:eastAsia="Calibri" w:hAnsiTheme="minorHAnsi" w:cstheme="minorHAnsi"/>
          <w:sz w:val="22"/>
          <w:szCs w:val="22"/>
        </w:rPr>
        <w:t xml:space="preserve"> is established</w:t>
      </w:r>
      <w:r w:rsidRPr="00566483">
        <w:rPr>
          <w:rFonts w:asciiTheme="minorHAnsi" w:eastAsia="Calibri" w:hAnsiTheme="minorHAnsi" w:cstheme="minorHAnsi"/>
          <w:sz w:val="22"/>
          <w:szCs w:val="22"/>
          <w:lang w:eastAsia="en-IE"/>
        </w:rPr>
        <w:t>.</w:t>
      </w:r>
    </w:p>
    <w:p w14:paraId="58F6CC9C"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7"/>
        <w:jc w:val="both"/>
        <w:rPr>
          <w:rFonts w:asciiTheme="minorHAnsi" w:eastAsia="Calibri" w:hAnsiTheme="minorHAnsi" w:cstheme="minorBidi"/>
          <w:sz w:val="22"/>
          <w:szCs w:val="22"/>
        </w:rPr>
      </w:pPr>
      <w:r w:rsidRPr="00566483">
        <w:rPr>
          <w:rFonts w:asciiTheme="minorHAnsi" w:eastAsia="Calibri" w:hAnsiTheme="minorHAnsi" w:cstheme="minorBidi"/>
          <w:sz w:val="22"/>
          <w:szCs w:val="22"/>
        </w:rPr>
        <w:t xml:space="preserve">Ever been the subject of a conviction for </w:t>
      </w:r>
      <w:r w:rsidRPr="00566483">
        <w:rPr>
          <w:rFonts w:asciiTheme="minorHAnsi" w:eastAsia="Calibri" w:hAnsiTheme="minorHAnsi" w:cstheme="minorBidi"/>
          <w:sz w:val="22"/>
          <w:szCs w:val="22"/>
          <w:lang w:eastAsia="en-IE"/>
        </w:rPr>
        <w:t>fraud within the meaning of Article 1 of the Convention on the protection of the European Communities’ financial interests.</w:t>
      </w:r>
    </w:p>
    <w:p w14:paraId="0F14644D"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7"/>
        <w:jc w:val="both"/>
        <w:rPr>
          <w:rFonts w:asciiTheme="minorHAnsi" w:eastAsia="Calibri" w:hAnsiTheme="minorHAnsi" w:cstheme="minorBidi"/>
          <w:sz w:val="22"/>
          <w:szCs w:val="22"/>
        </w:rPr>
      </w:pPr>
      <w:r w:rsidRPr="00566483">
        <w:rPr>
          <w:rFonts w:asciiTheme="minorHAnsi" w:eastAsia="Calibri" w:hAnsiTheme="minorHAnsi" w:cstheme="minorBidi"/>
          <w:sz w:val="22"/>
          <w:szCs w:val="22"/>
        </w:rPr>
        <w:t xml:space="preserve">Ever been the subject of a conviction for </w:t>
      </w:r>
      <w:r w:rsidRPr="00566483">
        <w:rPr>
          <w:rFonts w:asciiTheme="minorHAnsi" w:eastAsia="Calibri" w:hAnsiTheme="minorHAnsi" w:cstheme="minorBidi"/>
          <w:sz w:val="22"/>
          <w:szCs w:val="22"/>
          <w:lang w:eastAsia="en-IE"/>
        </w:rPr>
        <w:t>terrorist offences or offences linked to terrorist activities, as defined in Articles 1 and 3 of Council Framework Decision 2002/475/JHA</w:t>
      </w:r>
      <w:r w:rsidRPr="00566483">
        <w:rPr>
          <w:rFonts w:asciiTheme="minorHAnsi" w:eastAsia="Calibri" w:hAnsiTheme="minorHAnsi" w:cstheme="minorBidi"/>
          <w:sz w:val="22"/>
          <w:szCs w:val="22"/>
          <w:u w:val="single"/>
          <w:lang w:eastAsia="en-IE"/>
        </w:rPr>
        <w:t xml:space="preserve"> </w:t>
      </w:r>
      <w:r w:rsidRPr="00566483">
        <w:rPr>
          <w:rFonts w:asciiTheme="minorHAnsi" w:eastAsia="Calibri" w:hAnsiTheme="minorHAnsi" w:cstheme="minorBidi"/>
          <w:sz w:val="22"/>
          <w:szCs w:val="22"/>
          <w:lang w:eastAsia="en-IE"/>
        </w:rPr>
        <w:t>respectively, or for inciting or aiding or abetting or attempting to commit an offence, as referred to in Article 4 of that Framework Decision.</w:t>
      </w:r>
    </w:p>
    <w:p w14:paraId="1C589978"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7"/>
        <w:jc w:val="both"/>
        <w:rPr>
          <w:rFonts w:asciiTheme="minorHAnsi" w:eastAsia="Calibri" w:hAnsiTheme="minorHAnsi" w:cstheme="minorHAnsi"/>
          <w:sz w:val="22"/>
          <w:szCs w:val="22"/>
        </w:rPr>
      </w:pPr>
      <w:r w:rsidRPr="00566483">
        <w:rPr>
          <w:rFonts w:asciiTheme="minorHAnsi" w:eastAsia="Calibri" w:hAnsiTheme="minorHAnsi" w:cstheme="minorHAnsi"/>
          <w:sz w:val="22"/>
          <w:szCs w:val="22"/>
        </w:rPr>
        <w:t>Ever been the subject of a conviction for m</w:t>
      </w:r>
      <w:r w:rsidRPr="00566483">
        <w:rPr>
          <w:rFonts w:asciiTheme="minorHAnsi" w:eastAsia="Calibri" w:hAnsiTheme="minorHAnsi" w:cstheme="minorHAnsi"/>
          <w:sz w:val="22"/>
          <w:szCs w:val="22"/>
          <w:lang w:eastAsia="en-IE"/>
        </w:rPr>
        <w:t>oney laundering or terrorist financing, as defined in Article 1 of Directive 2005/60/EC of the European Parliament and of the Council.</w:t>
      </w:r>
    </w:p>
    <w:p w14:paraId="0E044C9D" w14:textId="77777777" w:rsidR="00B33656" w:rsidRPr="00566483" w:rsidRDefault="00B33656">
      <w:pPr>
        <w:numPr>
          <w:ilvl w:val="0"/>
          <w:numId w:val="18"/>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jc w:val="both"/>
        <w:rPr>
          <w:rFonts w:asciiTheme="minorHAnsi" w:eastAsia="Calibri" w:hAnsiTheme="minorHAnsi" w:cstheme="minorHAnsi"/>
          <w:sz w:val="22"/>
          <w:szCs w:val="22"/>
        </w:rPr>
      </w:pPr>
      <w:r w:rsidRPr="00566483">
        <w:rPr>
          <w:rFonts w:asciiTheme="minorHAnsi" w:eastAsia="Calibri" w:hAnsiTheme="minorHAnsi" w:cstheme="minorHAnsi"/>
          <w:sz w:val="22"/>
          <w:szCs w:val="22"/>
        </w:rPr>
        <w:t xml:space="preserve">Ever been the subject of a conviction for </w:t>
      </w:r>
      <w:r w:rsidRPr="00566483">
        <w:rPr>
          <w:rFonts w:asciiTheme="minorHAnsi" w:eastAsia="Calibri" w:hAnsiTheme="minorHAnsi" w:cstheme="minorHAnsi"/>
          <w:sz w:val="22"/>
          <w:szCs w:val="22"/>
          <w:lang w:eastAsia="en-IE"/>
        </w:rPr>
        <w:t>child labour and other forms of trafficking in human beings as defined in Article 2 of Directive 2011/36/EU of the European Parliament and of the Council.</w:t>
      </w:r>
    </w:p>
    <w:p w14:paraId="55FBE977" w14:textId="77777777" w:rsidR="00B33656" w:rsidRPr="00566483" w:rsidRDefault="00B33656">
      <w:pPr>
        <w:numPr>
          <w:ilvl w:val="0"/>
          <w:numId w:val="19"/>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357" w:right="45" w:hanging="357"/>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p>
    <w:p w14:paraId="3C38708B" w14:textId="77777777" w:rsidR="00B33656" w:rsidRPr="00566483" w:rsidRDefault="00B33656">
      <w:pPr>
        <w:numPr>
          <w:ilvl w:val="3"/>
          <w:numId w:val="20"/>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Is not in breach and has not breached its obligations relating to the payment of taxes or social security contributions.</w:t>
      </w:r>
    </w:p>
    <w:p w14:paraId="5C425711" w14:textId="77777777" w:rsidR="00B33656" w:rsidRPr="00566483" w:rsidRDefault="00B33656">
      <w:pPr>
        <w:numPr>
          <w:ilvl w:val="3"/>
          <w:numId w:val="20"/>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Has carried out the preparation of the Tender independently.</w:t>
      </w:r>
    </w:p>
    <w:p w14:paraId="78130775" w14:textId="77777777" w:rsidR="00B33656" w:rsidRPr="00566483" w:rsidRDefault="00B33656">
      <w:pPr>
        <w:numPr>
          <w:ilvl w:val="1"/>
          <w:numId w:val="20"/>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426" w:right="45" w:hanging="426"/>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p>
    <w:p w14:paraId="0D11FD02"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Has in the performance of all public contracts, complied with applicable obligations in the field of environmental, social and labour law that apply at the place where the works are carried out or the goods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0623DF9E"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946521E"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Calibri" w:hAnsiTheme="minorHAnsi" w:cstheme="minorHAnsi"/>
          <w:sz w:val="22"/>
          <w:szCs w:val="22"/>
        </w:rPr>
        <w:t>Is not guilty of grave professional misconduct.</w:t>
      </w:r>
    </w:p>
    <w:p w14:paraId="09C918B3"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Calibri" w:hAnsiTheme="minorHAnsi" w:cstheme="minorHAnsi"/>
          <w:sz w:val="22"/>
          <w:szCs w:val="22"/>
        </w:rPr>
        <w:t>Has not entered into agreements with other economic operators aimed at distorting competition.</w:t>
      </w:r>
    </w:p>
    <w:p w14:paraId="02C54FAA"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Calibri" w:hAnsiTheme="minorHAnsi" w:cstheme="minorHAnsi"/>
          <w:sz w:val="22"/>
          <w:szCs w:val="22"/>
        </w:rPr>
        <w:t>Is not aware of any conflict of interest due to its participation in the Competition</w:t>
      </w:r>
      <w:r w:rsidRPr="00566483">
        <w:rPr>
          <w:rFonts w:asciiTheme="minorHAnsi" w:eastAsia="Times New Roman" w:hAnsiTheme="minorHAnsi" w:cstheme="minorHAnsi"/>
          <w:sz w:val="22"/>
          <w:szCs w:val="22"/>
        </w:rPr>
        <w:t>.</w:t>
      </w:r>
    </w:p>
    <w:p w14:paraId="668DEEEB"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Calibri" w:hAnsiTheme="minorHAnsi" w:cstheme="minorHAnsi"/>
          <w:sz w:val="22"/>
          <w:szCs w:val="22"/>
        </w:rPr>
        <w:t>Has not had any prior involvement in the preparation of the Competition</w:t>
      </w:r>
      <w:r w:rsidRPr="00566483">
        <w:rPr>
          <w:rFonts w:asciiTheme="minorHAnsi" w:eastAsia="Times New Roman" w:hAnsiTheme="minorHAnsi" w:cstheme="minorHAnsi"/>
          <w:sz w:val="22"/>
          <w:szCs w:val="22"/>
        </w:rPr>
        <w:t>.</w:t>
      </w:r>
    </w:p>
    <w:p w14:paraId="6E13961F"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073118F"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Calibri" w:hAnsiTheme="minorHAnsi" w:cstheme="minorHAnsi"/>
          <w:sz w:val="22"/>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w:t>
      </w:r>
    </w:p>
    <w:p w14:paraId="59755CCF" w14:textId="77777777" w:rsidR="00B33656" w:rsidRPr="00566483" w:rsidRDefault="00B33656">
      <w:pPr>
        <w:numPr>
          <w:ilvl w:val="3"/>
          <w:numId w:val="21"/>
        </w:num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ind w:left="993" w:right="45" w:hanging="425"/>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06766472" w14:textId="77777777" w:rsidR="00B33656" w:rsidRPr="00566483" w:rsidRDefault="00B33656">
      <w:pPr>
        <w:numPr>
          <w:ilvl w:val="0"/>
          <w:numId w:val="22"/>
        </w:num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ind w:left="357" w:hanging="357"/>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r w:rsidRPr="00566483">
        <w:rPr>
          <w:rFonts w:asciiTheme="minorHAnsi" w:eastAsia="Times New Roman" w:hAnsiTheme="minorHAnsi" w:cstheme="minorHAnsi"/>
          <w:sz w:val="22"/>
          <w:szCs w:val="22"/>
        </w:rPr>
        <w:t xml:space="preserve"> does not come within the category of prohibited economic operators identified in Regulation (EU) No 833/2014 of 31 July 2014 (as amended by EU Regulation 2022/576 or any subsequent amendments to same).</w:t>
      </w:r>
    </w:p>
    <w:p w14:paraId="06F80FEE" w14:textId="77777777" w:rsidR="00B33656" w:rsidRPr="00566483" w:rsidRDefault="00B33656">
      <w:pPr>
        <w:numPr>
          <w:ilvl w:val="0"/>
          <w:numId w:val="22"/>
        </w:numPr>
        <w:pBdr>
          <w:top w:val="none" w:sz="0" w:space="0" w:color="auto"/>
          <w:left w:val="none" w:sz="0" w:space="0" w:color="auto"/>
          <w:bottom w:val="none" w:sz="0" w:space="0" w:color="auto"/>
          <w:right w:val="none" w:sz="0" w:space="0" w:color="auto"/>
          <w:between w:val="none" w:sz="0" w:space="0" w:color="auto"/>
          <w:bar w:val="none" w:sz="0" w:color="auto"/>
        </w:pBdr>
        <w:spacing w:after="160" w:line="256" w:lineRule="auto"/>
        <w:ind w:left="357" w:hanging="357"/>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 xml:space="preserve">The origin of goods connected to the Tender, if any, are not subject to the prohibitions set out in Regulation (EU) No 833/2014 (as amended by EU Regulation 2022/576 or any subsequent amendments to same).  </w:t>
      </w:r>
    </w:p>
    <w:p w14:paraId="7587DEDF" w14:textId="77777777" w:rsidR="00B33656" w:rsidRPr="00566483" w:rsidRDefault="00B33656">
      <w:pPr>
        <w:numPr>
          <w:ilvl w:val="0"/>
          <w:numId w:val="22"/>
        </w:numPr>
        <w:pBdr>
          <w:top w:val="none" w:sz="0" w:space="0" w:color="auto"/>
          <w:left w:val="none" w:sz="0" w:space="0" w:color="auto"/>
          <w:bottom w:val="none" w:sz="0" w:space="0" w:color="auto"/>
          <w:right w:val="none" w:sz="0" w:space="0" w:color="auto"/>
          <w:between w:val="none" w:sz="0" w:space="0" w:color="auto"/>
          <w:bar w:val="none" w:sz="0" w:color="auto"/>
        </w:pBdr>
        <w:spacing w:after="160" w:line="276" w:lineRule="auto"/>
        <w:ind w:left="357" w:hanging="357"/>
        <w:jc w:val="both"/>
        <w:rPr>
          <w:rFonts w:asciiTheme="minorHAnsi" w:eastAsia="Times New Roman" w:hAnsiTheme="minorHAnsi" w:cstheme="minorHAnsi"/>
          <w:sz w:val="22"/>
          <w:szCs w:val="22"/>
        </w:rPr>
      </w:pPr>
      <w:r w:rsidRPr="00566483">
        <w:rPr>
          <w:rFonts w:asciiTheme="minorHAnsi" w:eastAsia="Times New Roman" w:hAnsiTheme="minorHAnsi" w:cstheme="minorHAnsi"/>
          <w:sz w:val="22"/>
          <w:szCs w:val="22"/>
        </w:rPr>
        <w:t xml:space="preserve">Any subcontractor, supplier, or other entity on whose capacity </w:t>
      </w:r>
      <w:r w:rsidRPr="00566483">
        <w:rPr>
          <w:rFonts w:asciiTheme="minorHAnsi" w:eastAsia="Times New Roman" w:hAnsiTheme="minorHAnsi" w:cstheme="minorHAnsi"/>
          <w:sz w:val="22"/>
          <w:szCs w:val="22"/>
        </w:rPr>
        <w:fldChar w:fldCharType="begin">
          <w:ffData>
            <w:name w:val=""/>
            <w:enabled/>
            <w:calcOnExit w:val="0"/>
            <w:textInput>
              <w:default w:val="[Click here and insert name of entity]"/>
            </w:textInput>
          </w:ffData>
        </w:fldChar>
      </w:r>
      <w:r w:rsidRPr="00566483">
        <w:rPr>
          <w:rFonts w:asciiTheme="minorHAnsi" w:eastAsia="Times New Roman" w:hAnsiTheme="minorHAnsi" w:cstheme="minorHAnsi"/>
          <w:sz w:val="22"/>
          <w:szCs w:val="22"/>
        </w:rPr>
        <w:instrText xml:space="preserve"> FORMTEXT </w:instrText>
      </w:r>
      <w:r w:rsidRPr="00566483">
        <w:rPr>
          <w:rFonts w:asciiTheme="minorHAnsi" w:eastAsia="Times New Roman" w:hAnsiTheme="minorHAnsi" w:cstheme="minorHAnsi"/>
          <w:sz w:val="22"/>
          <w:szCs w:val="22"/>
        </w:rPr>
      </w:r>
      <w:r w:rsidRPr="00566483">
        <w:rPr>
          <w:rFonts w:asciiTheme="minorHAnsi" w:eastAsia="Times New Roman" w:hAnsiTheme="minorHAnsi" w:cstheme="minorHAnsi"/>
          <w:sz w:val="22"/>
          <w:szCs w:val="22"/>
        </w:rPr>
        <w:fldChar w:fldCharType="separate"/>
      </w:r>
      <w:r w:rsidRPr="00566483">
        <w:rPr>
          <w:rFonts w:asciiTheme="minorHAnsi" w:eastAsia="Times New Roman" w:hAnsiTheme="minorHAnsi" w:cstheme="minorHAnsi"/>
          <w:sz w:val="22"/>
          <w:szCs w:val="22"/>
        </w:rPr>
        <w:t>[Click here and insert name of entity]</w:t>
      </w:r>
      <w:r w:rsidRPr="00566483">
        <w:rPr>
          <w:rFonts w:asciiTheme="minorHAnsi" w:eastAsia="Times New Roman" w:hAnsiTheme="minorHAnsi" w:cstheme="minorHAnsi"/>
          <w:sz w:val="22"/>
          <w:szCs w:val="22"/>
        </w:rPr>
        <w:fldChar w:fldCharType="end"/>
      </w:r>
      <w:r w:rsidRPr="00566483">
        <w:rPr>
          <w:rFonts w:asciiTheme="minorHAnsi" w:eastAsia="Times New Roman" w:hAnsiTheme="minorHAnsi" w:cstheme="minorHAnsi"/>
          <w:sz w:val="22"/>
          <w:szCs w:val="22"/>
        </w:rPr>
        <w:t xml:space="preserve">  relies as part of the Tender does not come within the category of prohibited economic operators identified in Regulation (EU) No 833/2014 of 31 July 2014 (as amended by EU Regulation 2022/576 or any subsequent amendments to same).</w:t>
      </w:r>
    </w:p>
    <w:p w14:paraId="5DF8648E" w14:textId="77777777" w:rsidR="00D814FE" w:rsidRPr="00566483" w:rsidRDefault="00D814FE" w:rsidP="00D814FE">
      <w:pPr>
        <w:jc w:val="both"/>
        <w:rPr>
          <w:rFonts w:asciiTheme="minorHAnsi" w:eastAsia="Times New Roman" w:hAnsiTheme="minorHAnsi" w:cstheme="minorHAnsi"/>
        </w:rPr>
      </w:pPr>
      <w:r w:rsidRPr="00566483">
        <w:rPr>
          <w:rFonts w:asciiTheme="minorHAnsi" w:eastAsia="Times New Roman" w:hAnsiTheme="minorHAnsi" w:cstheme="minorHAnsi"/>
        </w:rPr>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1739BE72" w14:textId="77777777" w:rsidR="000C3E52" w:rsidRPr="00566483" w:rsidRDefault="000C3E52" w:rsidP="000C3E52">
      <w:pPr>
        <w:spacing w:after="60" w:line="276" w:lineRule="auto"/>
        <w:rPr>
          <w:rFonts w:asciiTheme="minorHAnsi" w:hAnsiTheme="minorHAnsi" w:cstheme="minorHAnsi"/>
          <w:sz w:val="22"/>
          <w:szCs w:val="22"/>
        </w:rPr>
      </w:pPr>
    </w:p>
    <w:tbl>
      <w:tblPr>
        <w:tblpPr w:leftFromText="180" w:rightFromText="180" w:vertAnchor="text" w:horzAnchor="page" w:tblpXSpec="center" w:tblpY="24"/>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67"/>
        <w:gridCol w:w="4623"/>
      </w:tblGrid>
      <w:tr w:rsidR="000C3E52" w:rsidRPr="00566483" w14:paraId="5B8C92E6" w14:textId="77777777" w:rsidTr="74179520">
        <w:trPr>
          <w:cantSplit/>
          <w:trHeight w:val="707"/>
        </w:trPr>
        <w:tc>
          <w:tcPr>
            <w:tcW w:w="4367" w:type="dxa"/>
          </w:tcPr>
          <w:p w14:paraId="1D4BD197" w14:textId="77777777" w:rsidR="000C3E52"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br w:type="page"/>
              <w:t>________________________</w:t>
            </w:r>
          </w:p>
          <w:p w14:paraId="00B44DD9" w14:textId="0E2039AD" w:rsidR="00486F0A"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Signature of Declarant</w:t>
            </w:r>
          </w:p>
        </w:tc>
        <w:tc>
          <w:tcPr>
            <w:tcW w:w="4623" w:type="dxa"/>
          </w:tcPr>
          <w:p w14:paraId="4EF1AD5A" w14:textId="0C9D6B0B" w:rsidR="000C3E52"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_______________________</w:t>
            </w:r>
          </w:p>
          <w:p w14:paraId="289447A0" w14:textId="77777777" w:rsidR="000C3E52" w:rsidRPr="00566483" w:rsidRDefault="000C3E52" w:rsidP="000C3E52">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Name of Declarant in print or block capitals</w:t>
            </w:r>
          </w:p>
        </w:tc>
      </w:tr>
      <w:tr w:rsidR="000C3E52" w:rsidRPr="00566483" w14:paraId="5FFD7C80" w14:textId="77777777" w:rsidTr="74179520">
        <w:trPr>
          <w:cantSplit/>
          <w:trHeight w:val="158"/>
        </w:trPr>
        <w:tc>
          <w:tcPr>
            <w:tcW w:w="8990" w:type="dxa"/>
            <w:gridSpan w:val="2"/>
          </w:tcPr>
          <w:p w14:paraId="1A7FD722" w14:textId="77777777" w:rsidR="00486F0A" w:rsidRPr="00566483" w:rsidRDefault="00486F0A"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p>
          <w:p w14:paraId="3AEC7039" w14:textId="05514990" w:rsidR="000C3E52"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Declared before me by ___________________________________ who is personally known to me</w:t>
            </w:r>
          </w:p>
          <w:p w14:paraId="1B9A1F6A" w14:textId="77777777" w:rsidR="000C3E52" w:rsidRPr="00566483" w:rsidRDefault="000C3E52" w:rsidP="74179520">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Bidi"/>
                <w:b/>
                <w:bCs/>
                <w:color w:val="333399"/>
                <w:sz w:val="22"/>
                <w:szCs w:val="22"/>
                <w:bdr w:val="none" w:sz="0" w:space="0" w:color="auto"/>
              </w:rPr>
            </w:pPr>
            <w:r w:rsidRPr="00566483">
              <w:rPr>
                <w:rFonts w:asciiTheme="minorHAnsi" w:eastAsia="Times New Roman" w:hAnsiTheme="minorHAnsi" w:cstheme="minorBidi"/>
                <w:b/>
                <w:bCs/>
                <w:color w:val="333399"/>
                <w:sz w:val="22"/>
                <w:szCs w:val="22"/>
                <w:bdr w:val="none" w:sz="0" w:space="0" w:color="auto"/>
              </w:rPr>
              <w:t>(or who is identified to me by ______________________________who is personally known to me)</w:t>
            </w:r>
          </w:p>
          <w:p w14:paraId="02B3DDC8" w14:textId="77777777" w:rsidR="000C3E52" w:rsidRPr="00566483" w:rsidRDefault="000C3E52" w:rsidP="74179520">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Bidi"/>
                <w:b/>
                <w:bCs/>
                <w:color w:val="333399"/>
                <w:sz w:val="22"/>
                <w:szCs w:val="22"/>
                <w:bdr w:val="none" w:sz="0" w:space="0" w:color="auto"/>
              </w:rPr>
            </w:pPr>
            <w:r w:rsidRPr="00566483">
              <w:rPr>
                <w:rFonts w:asciiTheme="minorHAnsi" w:eastAsia="Times New Roman" w:hAnsiTheme="minorHAnsi" w:cstheme="minorBidi"/>
                <w:b/>
                <w:bCs/>
                <w:color w:val="333399"/>
                <w:sz w:val="22"/>
                <w:szCs w:val="22"/>
                <w:bdr w:val="none" w:sz="0" w:space="0" w:color="auto"/>
              </w:rPr>
              <w:t>at ____________________________  this ___________ day of _______________ 20__</w:t>
            </w:r>
          </w:p>
          <w:p w14:paraId="495004F1" w14:textId="77777777" w:rsidR="000C3E52"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________________________________</w:t>
            </w:r>
          </w:p>
          <w:p w14:paraId="1DDA6FBE" w14:textId="77777777" w:rsidR="000C3E52" w:rsidRPr="00566483" w:rsidRDefault="000C3E52" w:rsidP="00486F0A">
            <w:pPr>
              <w:pBdr>
                <w:top w:val="none" w:sz="0" w:space="0" w:color="auto"/>
                <w:left w:val="none" w:sz="0" w:space="0" w:color="auto"/>
                <w:bottom w:val="none" w:sz="0" w:space="0" w:color="auto"/>
                <w:right w:val="none" w:sz="0" w:space="0" w:color="auto"/>
                <w:between w:val="none" w:sz="0" w:space="0" w:color="auto"/>
                <w:bar w:val="none" w:sz="0" w:color="auto"/>
              </w:pBdr>
              <w:spacing w:after="240" w:line="276" w:lineRule="auto"/>
              <w:jc w:val="both"/>
              <w:rPr>
                <w:rFonts w:asciiTheme="minorHAnsi" w:eastAsia="Times New Roman" w:hAnsiTheme="minorHAnsi" w:cstheme="minorHAnsi"/>
                <w:b/>
                <w:color w:val="333399"/>
                <w:sz w:val="22"/>
                <w:szCs w:val="22"/>
                <w:bdr w:val="none" w:sz="0" w:space="0" w:color="auto"/>
              </w:rPr>
            </w:pPr>
            <w:r w:rsidRPr="00566483">
              <w:rPr>
                <w:rFonts w:asciiTheme="minorHAnsi" w:eastAsia="Times New Roman" w:hAnsiTheme="minorHAnsi" w:cstheme="minorHAnsi"/>
                <w:b/>
                <w:color w:val="333399"/>
                <w:sz w:val="22"/>
                <w:szCs w:val="22"/>
                <w:bdr w:val="none" w:sz="0" w:space="0" w:color="auto"/>
              </w:rPr>
              <w:t>(signed)</w:t>
            </w:r>
            <w:r w:rsidRPr="00566483">
              <w:rPr>
                <w:rFonts w:asciiTheme="minorHAnsi" w:eastAsia="Times New Roman" w:hAnsiTheme="minorHAnsi" w:cstheme="minorHAnsi"/>
                <w:b/>
                <w:color w:val="333399"/>
                <w:sz w:val="22"/>
                <w:szCs w:val="22"/>
                <w:bdr w:val="none" w:sz="0" w:space="0" w:color="auto"/>
              </w:rPr>
              <w:br/>
              <w:t>Practising Solicitor/Commissioner for Oaths</w:t>
            </w:r>
          </w:p>
        </w:tc>
      </w:tr>
    </w:tbl>
    <w:p w14:paraId="761F182C" w14:textId="77777777" w:rsidR="00521EEE" w:rsidRPr="00566483" w:rsidRDefault="00521EEE" w:rsidP="0023432E">
      <w:pPr>
        <w:pStyle w:val="Body"/>
        <w:jc w:val="both"/>
        <w:rPr>
          <w:rFonts w:asciiTheme="minorHAnsi" w:hAnsiTheme="minorHAnsi" w:cstheme="minorHAnsi"/>
          <w:b/>
          <w:bCs/>
        </w:rPr>
      </w:pPr>
    </w:p>
    <w:p w14:paraId="73DE7EE0" w14:textId="77777777" w:rsidR="00521EEE" w:rsidRPr="00566483" w:rsidRDefault="00521EEE" w:rsidP="0023432E">
      <w:pPr>
        <w:pStyle w:val="Body"/>
        <w:jc w:val="both"/>
        <w:rPr>
          <w:rFonts w:asciiTheme="minorHAnsi" w:hAnsiTheme="minorHAnsi" w:cstheme="minorHAnsi"/>
          <w:b/>
          <w:bCs/>
        </w:rPr>
      </w:pPr>
    </w:p>
    <w:p w14:paraId="21EECA3D" w14:textId="77777777" w:rsidR="00521EEE" w:rsidRPr="00566483" w:rsidRDefault="00521EEE" w:rsidP="0023432E">
      <w:pPr>
        <w:pStyle w:val="Body"/>
        <w:jc w:val="both"/>
        <w:rPr>
          <w:rFonts w:asciiTheme="minorHAnsi" w:hAnsiTheme="minorHAnsi" w:cstheme="minorHAnsi"/>
          <w:b/>
          <w:bCs/>
        </w:rPr>
      </w:pPr>
    </w:p>
    <w:p w14:paraId="579F7CBC" w14:textId="77777777" w:rsidR="00521EEE" w:rsidRPr="00566483" w:rsidRDefault="00521EEE" w:rsidP="0023432E">
      <w:pPr>
        <w:pStyle w:val="Body"/>
        <w:jc w:val="both"/>
        <w:rPr>
          <w:rFonts w:asciiTheme="minorHAnsi" w:hAnsiTheme="minorHAnsi" w:cstheme="minorHAnsi"/>
          <w:b/>
          <w:bCs/>
        </w:rPr>
      </w:pPr>
    </w:p>
    <w:p w14:paraId="22FFC815" w14:textId="77777777" w:rsidR="00521EEE" w:rsidRPr="00566483" w:rsidRDefault="00521EEE" w:rsidP="0023432E">
      <w:pPr>
        <w:pStyle w:val="Body"/>
        <w:jc w:val="both"/>
        <w:rPr>
          <w:rFonts w:asciiTheme="minorHAnsi" w:hAnsiTheme="minorHAnsi" w:cstheme="minorHAnsi"/>
          <w:b/>
          <w:bCs/>
        </w:rPr>
      </w:pPr>
    </w:p>
    <w:p w14:paraId="54ACCD29" w14:textId="77777777" w:rsidR="00521EEE" w:rsidRPr="00566483" w:rsidRDefault="00521EEE" w:rsidP="0023432E">
      <w:pPr>
        <w:pStyle w:val="Body"/>
        <w:jc w:val="both"/>
        <w:rPr>
          <w:rFonts w:asciiTheme="minorHAnsi" w:hAnsiTheme="minorHAnsi" w:cstheme="minorHAnsi"/>
          <w:b/>
          <w:bCs/>
        </w:rPr>
      </w:pPr>
    </w:p>
    <w:p w14:paraId="6CA73C03" w14:textId="77777777" w:rsidR="001141A3" w:rsidRPr="00566483" w:rsidRDefault="001141A3" w:rsidP="0023432E">
      <w:pPr>
        <w:pStyle w:val="Body"/>
        <w:jc w:val="both"/>
        <w:rPr>
          <w:rFonts w:asciiTheme="minorHAnsi" w:hAnsiTheme="minorHAnsi" w:cstheme="minorHAnsi"/>
          <w:b/>
          <w:bCs/>
        </w:rPr>
      </w:pPr>
    </w:p>
    <w:p w14:paraId="758D95AF" w14:textId="77777777" w:rsidR="001141A3" w:rsidRPr="00566483" w:rsidRDefault="001141A3" w:rsidP="0023432E">
      <w:pPr>
        <w:pStyle w:val="Body"/>
        <w:jc w:val="both"/>
        <w:rPr>
          <w:rFonts w:asciiTheme="minorHAnsi" w:hAnsiTheme="minorHAnsi" w:cstheme="minorHAnsi"/>
          <w:b/>
          <w:bCs/>
        </w:rPr>
      </w:pPr>
    </w:p>
    <w:p w14:paraId="48000224" w14:textId="77777777" w:rsidR="001141A3" w:rsidRPr="00566483" w:rsidRDefault="001141A3" w:rsidP="0023432E">
      <w:pPr>
        <w:pStyle w:val="Body"/>
        <w:jc w:val="both"/>
        <w:rPr>
          <w:rFonts w:asciiTheme="minorHAnsi" w:hAnsiTheme="minorHAnsi" w:cstheme="minorHAnsi"/>
          <w:b/>
          <w:bCs/>
        </w:rPr>
      </w:pPr>
    </w:p>
    <w:p w14:paraId="2F772A6A" w14:textId="77777777" w:rsidR="001141A3" w:rsidRPr="00566483" w:rsidRDefault="001141A3" w:rsidP="0023432E">
      <w:pPr>
        <w:pStyle w:val="Body"/>
        <w:jc w:val="both"/>
        <w:rPr>
          <w:rFonts w:asciiTheme="minorHAnsi" w:hAnsiTheme="minorHAnsi" w:cstheme="minorHAnsi"/>
          <w:b/>
          <w:bCs/>
        </w:rPr>
      </w:pPr>
    </w:p>
    <w:p w14:paraId="485B83AD" w14:textId="77777777" w:rsidR="001141A3" w:rsidRPr="00566483" w:rsidRDefault="001141A3" w:rsidP="0023432E">
      <w:pPr>
        <w:pStyle w:val="Body"/>
        <w:jc w:val="both"/>
        <w:rPr>
          <w:rFonts w:asciiTheme="minorHAnsi" w:hAnsiTheme="minorHAnsi" w:cstheme="minorHAnsi"/>
          <w:b/>
          <w:bCs/>
        </w:rPr>
      </w:pPr>
    </w:p>
    <w:p w14:paraId="7A798259" w14:textId="77777777" w:rsidR="00521EEE" w:rsidRPr="00566483" w:rsidRDefault="00521EEE" w:rsidP="0023432E">
      <w:pPr>
        <w:pStyle w:val="Body"/>
        <w:jc w:val="both"/>
        <w:rPr>
          <w:rFonts w:asciiTheme="minorHAnsi" w:hAnsiTheme="minorHAnsi" w:cstheme="minorHAnsi"/>
          <w:b/>
          <w:bCs/>
        </w:rPr>
      </w:pPr>
    </w:p>
    <w:p w14:paraId="0D56E62B" w14:textId="77777777" w:rsidR="00134BE6" w:rsidRPr="00566483" w:rsidRDefault="00134BE6" w:rsidP="0023432E">
      <w:pPr>
        <w:pStyle w:val="Body"/>
        <w:jc w:val="both"/>
        <w:rPr>
          <w:rFonts w:asciiTheme="minorHAnsi" w:hAnsiTheme="minorHAnsi" w:cstheme="minorHAnsi"/>
          <w:b/>
          <w:bCs/>
        </w:rPr>
      </w:pPr>
    </w:p>
    <w:p w14:paraId="32BD300E" w14:textId="69C64A6A" w:rsidR="0023432E" w:rsidRPr="00566483" w:rsidRDefault="0023432E" w:rsidP="74179520">
      <w:pPr>
        <w:pStyle w:val="Body"/>
        <w:jc w:val="both"/>
        <w:rPr>
          <w:rFonts w:asciiTheme="minorHAnsi" w:hAnsiTheme="minorHAnsi" w:cstheme="minorBidi"/>
          <w:b/>
          <w:bCs/>
        </w:rPr>
      </w:pPr>
      <w:r w:rsidRPr="00566483">
        <w:rPr>
          <w:rFonts w:asciiTheme="minorHAnsi" w:hAnsiTheme="minorHAnsi" w:cstheme="minorBidi"/>
          <w:b/>
          <w:bCs/>
        </w:rPr>
        <w:t xml:space="preserve">This form MUST be completed and signed by an authorised officer of the </w:t>
      </w:r>
      <w:r w:rsidR="001F4BF5" w:rsidRPr="00566483">
        <w:rPr>
          <w:rFonts w:asciiTheme="minorHAnsi" w:hAnsiTheme="minorHAnsi" w:cstheme="minorBidi"/>
          <w:b/>
          <w:bCs/>
        </w:rPr>
        <w:t>tenderer’s</w:t>
      </w:r>
      <w:r w:rsidRPr="00566483">
        <w:rPr>
          <w:rFonts w:asciiTheme="minorHAnsi" w:hAnsiTheme="minorHAnsi" w:cstheme="minorBidi"/>
          <w:b/>
          <w:bCs/>
        </w:rPr>
        <w:t xml:space="preserve"> organisation.  </w:t>
      </w:r>
    </w:p>
    <w:p w14:paraId="1EE95B96" w14:textId="77777777" w:rsidR="0023432E" w:rsidRPr="00566483" w:rsidRDefault="0023432E" w:rsidP="0023432E">
      <w:pPr>
        <w:pStyle w:val="Body"/>
        <w:jc w:val="both"/>
        <w:rPr>
          <w:rFonts w:asciiTheme="minorHAnsi" w:hAnsiTheme="minorHAnsi" w:cstheme="minorHAnsi"/>
          <w:b/>
          <w:bCs/>
        </w:rPr>
      </w:pPr>
    </w:p>
    <w:p w14:paraId="796B3C71" w14:textId="3311406C" w:rsidR="0023432E" w:rsidRPr="00566483" w:rsidRDefault="0023432E">
      <w:pPr>
        <w:pStyle w:val="Body"/>
        <w:numPr>
          <w:ilvl w:val="0"/>
          <w:numId w:val="5"/>
        </w:numPr>
        <w:jc w:val="both"/>
        <w:rPr>
          <w:rFonts w:asciiTheme="minorHAnsi" w:hAnsiTheme="minorHAnsi" w:cstheme="minorBidi"/>
        </w:rPr>
      </w:pPr>
      <w:r w:rsidRPr="00566483">
        <w:rPr>
          <w:rFonts w:asciiTheme="minorHAnsi" w:hAnsiTheme="minorHAnsi" w:cstheme="minorBidi"/>
        </w:rPr>
        <w:t xml:space="preserve">This offer will remain open for acceptance by you for a period of 12 months from the date of </w:t>
      </w:r>
      <w:r w:rsidR="001F4BF5" w:rsidRPr="00566483">
        <w:rPr>
          <w:rFonts w:asciiTheme="minorHAnsi" w:hAnsiTheme="minorHAnsi" w:cstheme="minorBidi"/>
        </w:rPr>
        <w:t>the deadline</w:t>
      </w:r>
      <w:r w:rsidRPr="00566483">
        <w:rPr>
          <w:rFonts w:asciiTheme="minorHAnsi" w:hAnsiTheme="minorHAnsi" w:cstheme="minorBidi"/>
        </w:rPr>
        <w:t xml:space="preserve"> for submission of tenders. </w:t>
      </w:r>
    </w:p>
    <w:p w14:paraId="21FAA8AC" w14:textId="77777777" w:rsidR="0023432E" w:rsidRPr="00566483" w:rsidRDefault="0023432E">
      <w:pPr>
        <w:pStyle w:val="Body"/>
        <w:numPr>
          <w:ilvl w:val="0"/>
          <w:numId w:val="5"/>
        </w:numPr>
        <w:jc w:val="both"/>
        <w:rPr>
          <w:rFonts w:asciiTheme="minorHAnsi" w:hAnsiTheme="minorHAnsi" w:cstheme="minorHAnsi"/>
        </w:rPr>
      </w:pPr>
      <w:r w:rsidRPr="00566483">
        <w:rPr>
          <w:rFonts w:asciiTheme="minorHAnsi" w:hAnsiTheme="minorHAnsi" w:cstheme="minorHAnsi"/>
        </w:rPr>
        <w:t>We acknowledge that you are not obliged to accept the lowest or any offer.</w:t>
      </w:r>
    </w:p>
    <w:p w14:paraId="28259E6F" w14:textId="77777777" w:rsidR="0023432E" w:rsidRPr="00566483" w:rsidRDefault="0023432E">
      <w:pPr>
        <w:pStyle w:val="Body"/>
        <w:numPr>
          <w:ilvl w:val="0"/>
          <w:numId w:val="5"/>
        </w:numPr>
        <w:jc w:val="both"/>
        <w:rPr>
          <w:rFonts w:asciiTheme="minorHAnsi" w:hAnsiTheme="minorHAnsi" w:cstheme="minorBidi"/>
        </w:rPr>
      </w:pPr>
      <w:r w:rsidRPr="00566483">
        <w:rPr>
          <w:rFonts w:asciiTheme="minorHAnsi" w:hAnsiTheme="minorHAnsi" w:cstheme="minorBidi"/>
        </w:rPr>
        <w:t xml:space="preserve">I/We undertake to deliver the service in accordance with the terms and conditions of the tender specification.   </w:t>
      </w:r>
    </w:p>
    <w:p w14:paraId="463BDAE5" w14:textId="77777777" w:rsidR="0023432E" w:rsidRPr="00566483" w:rsidRDefault="0023432E">
      <w:pPr>
        <w:pStyle w:val="Body"/>
        <w:numPr>
          <w:ilvl w:val="0"/>
          <w:numId w:val="5"/>
        </w:numPr>
        <w:jc w:val="both"/>
        <w:rPr>
          <w:rFonts w:asciiTheme="minorHAnsi" w:hAnsiTheme="minorHAnsi" w:cstheme="minorBidi"/>
        </w:rPr>
      </w:pPr>
      <w:r w:rsidRPr="00566483">
        <w:rPr>
          <w:rFonts w:asciiTheme="minorHAnsi" w:hAnsiTheme="minorHAnsi" w:cstheme="minorBidi"/>
        </w:rPr>
        <w:t xml:space="preserve">I/We undertake to maintain full confidentiality with regard to all aspects of this tender process.   </w:t>
      </w:r>
    </w:p>
    <w:p w14:paraId="0149637A" w14:textId="77777777" w:rsidR="0023432E" w:rsidRPr="00566483" w:rsidRDefault="0023432E" w:rsidP="0023432E">
      <w:pPr>
        <w:pStyle w:val="Body"/>
        <w:ind w:left="964"/>
        <w:jc w:val="both"/>
        <w:rPr>
          <w:rFonts w:asciiTheme="minorHAnsi" w:hAnsiTheme="minorHAnsi" w:cstheme="minorHAnsi"/>
        </w:rPr>
      </w:pPr>
    </w:p>
    <w:tbl>
      <w:tblPr>
        <w:tblW w:w="9050" w:type="dxa"/>
        <w:tblInd w:w="108" w:type="dxa"/>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shd w:val="clear" w:color="auto" w:fill="CED7E7"/>
        <w:tblLayout w:type="fixed"/>
        <w:tblLook w:val="04A0" w:firstRow="1" w:lastRow="0" w:firstColumn="1" w:lastColumn="0" w:noHBand="0" w:noVBand="1"/>
      </w:tblPr>
      <w:tblGrid>
        <w:gridCol w:w="2120"/>
        <w:gridCol w:w="3002"/>
        <w:gridCol w:w="1701"/>
        <w:gridCol w:w="2227"/>
      </w:tblGrid>
      <w:tr w:rsidR="0023432E" w:rsidRPr="00566483" w14:paraId="49058C6B" w14:textId="77777777" w:rsidTr="35CF85D0">
        <w:trPr>
          <w:trHeight w:val="1034"/>
        </w:trPr>
        <w:tc>
          <w:tcPr>
            <w:tcW w:w="2120" w:type="dxa"/>
            <w:tcBorders>
              <w:top w:val="single" w:sz="12"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777A0274" w14:textId="77777777" w:rsidR="0023432E" w:rsidRPr="00566483" w:rsidRDefault="0023432E" w:rsidP="002932A3">
            <w:pPr>
              <w:pStyle w:val="Body"/>
              <w:jc w:val="both"/>
              <w:rPr>
                <w:rFonts w:asciiTheme="minorHAnsi" w:hAnsiTheme="minorHAnsi" w:cstheme="minorHAnsi"/>
                <w:b/>
                <w:bCs/>
                <w:i/>
                <w:iCs/>
              </w:rPr>
            </w:pPr>
            <w:r w:rsidRPr="00566483">
              <w:rPr>
                <w:rFonts w:asciiTheme="minorHAnsi" w:hAnsiTheme="minorHAnsi" w:cstheme="minorHAnsi"/>
                <w:b/>
                <w:bCs/>
                <w:i/>
                <w:iCs/>
              </w:rPr>
              <w:t>Signed:</w:t>
            </w:r>
          </w:p>
        </w:tc>
        <w:tc>
          <w:tcPr>
            <w:tcW w:w="3002" w:type="dxa"/>
            <w:tcBorders>
              <w:top w:val="single" w:sz="12"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1EBD12C1" w14:textId="77777777" w:rsidR="0023432E" w:rsidRPr="00566483" w:rsidRDefault="0023432E" w:rsidP="35CF85D0">
            <w:pPr>
              <w:pStyle w:val="Body"/>
              <w:jc w:val="both"/>
              <w:rPr>
                <w:rFonts w:asciiTheme="minorHAnsi" w:hAnsiTheme="minorHAnsi" w:cstheme="minorBidi"/>
                <w:b/>
                <w:bCs/>
              </w:rPr>
            </w:pPr>
            <w:r w:rsidRPr="00566483">
              <w:rPr>
                <w:rFonts w:asciiTheme="minorHAnsi" w:hAnsiTheme="minorHAnsi" w:cstheme="minorBidi"/>
                <w:b/>
                <w:bCs/>
              </w:rPr>
              <w:t> </w:t>
            </w:r>
          </w:p>
        </w:tc>
        <w:tc>
          <w:tcPr>
            <w:tcW w:w="1701" w:type="dxa"/>
            <w:tcBorders>
              <w:top w:val="single" w:sz="12"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568549CF"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Position:</w:t>
            </w:r>
          </w:p>
        </w:tc>
        <w:tc>
          <w:tcPr>
            <w:tcW w:w="2227" w:type="dxa"/>
            <w:tcBorders>
              <w:top w:val="single" w:sz="12"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526D5FEB"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rPr>
              <w:t> </w:t>
            </w:r>
          </w:p>
        </w:tc>
      </w:tr>
      <w:tr w:rsidR="0023432E" w:rsidRPr="00566483" w14:paraId="07CD0E9F" w14:textId="77777777" w:rsidTr="35CF85D0">
        <w:trPr>
          <w:trHeight w:val="974"/>
        </w:trPr>
        <w:tc>
          <w:tcPr>
            <w:tcW w:w="2120" w:type="dxa"/>
            <w:tcBorders>
              <w:top w:val="single" w:sz="8"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74E8BABC"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Print Name:</w:t>
            </w:r>
          </w:p>
        </w:tc>
        <w:tc>
          <w:tcPr>
            <w:tcW w:w="3002" w:type="dxa"/>
            <w:tcBorders>
              <w:top w:val="single" w:sz="8"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1F50C4A5" w14:textId="77777777" w:rsidR="0023432E" w:rsidRPr="00566483" w:rsidRDefault="0023432E" w:rsidP="35CF85D0">
            <w:pPr>
              <w:pStyle w:val="Body"/>
              <w:jc w:val="both"/>
              <w:rPr>
                <w:rFonts w:asciiTheme="minorHAnsi" w:hAnsiTheme="minorHAnsi" w:cstheme="minorBidi"/>
              </w:rPr>
            </w:pPr>
            <w:r w:rsidRPr="00566483">
              <w:rPr>
                <w:rFonts w:asciiTheme="minorHAnsi" w:hAnsiTheme="minorHAnsi" w:cstheme="minorBidi"/>
                <w:b/>
                <w:bCs/>
              </w:rPr>
              <w:t> </w:t>
            </w:r>
          </w:p>
        </w:tc>
        <w:tc>
          <w:tcPr>
            <w:tcW w:w="1701" w:type="dxa"/>
            <w:tcBorders>
              <w:top w:val="single" w:sz="8"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7894BBA4"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 xml:space="preserve">Phone No: </w:t>
            </w:r>
          </w:p>
        </w:tc>
        <w:tc>
          <w:tcPr>
            <w:tcW w:w="2227" w:type="dxa"/>
            <w:tcBorders>
              <w:top w:val="single" w:sz="8"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7CEF6A47"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rPr>
              <w:t> </w:t>
            </w:r>
          </w:p>
        </w:tc>
      </w:tr>
      <w:tr w:rsidR="0023432E" w:rsidRPr="00566483" w14:paraId="1A80B2A4" w14:textId="77777777" w:rsidTr="35CF85D0">
        <w:trPr>
          <w:trHeight w:val="974"/>
        </w:trPr>
        <w:tc>
          <w:tcPr>
            <w:tcW w:w="2120" w:type="dxa"/>
            <w:tcBorders>
              <w:top w:val="single" w:sz="8"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60B6A1BB"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 xml:space="preserve">Company Name: </w:t>
            </w:r>
          </w:p>
        </w:tc>
        <w:tc>
          <w:tcPr>
            <w:tcW w:w="3002" w:type="dxa"/>
            <w:tcBorders>
              <w:top w:val="single" w:sz="8"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59677712"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rPr>
              <w:t> </w:t>
            </w:r>
          </w:p>
        </w:tc>
        <w:tc>
          <w:tcPr>
            <w:tcW w:w="1701" w:type="dxa"/>
            <w:tcBorders>
              <w:top w:val="single" w:sz="8"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714FDC35" w14:textId="77777777" w:rsidR="0023432E" w:rsidRPr="00566483" w:rsidRDefault="0023432E" w:rsidP="35CF85D0">
            <w:pPr>
              <w:pStyle w:val="Body"/>
              <w:jc w:val="both"/>
              <w:rPr>
                <w:rFonts w:asciiTheme="minorHAnsi" w:hAnsiTheme="minorHAnsi" w:cstheme="minorBidi"/>
                <w:b/>
                <w:bCs/>
              </w:rPr>
            </w:pPr>
            <w:r w:rsidRPr="00566483">
              <w:rPr>
                <w:rFonts w:asciiTheme="minorHAnsi" w:hAnsiTheme="minorHAnsi" w:cstheme="minorBidi"/>
                <w:b/>
                <w:bCs/>
                <w:i/>
                <w:iCs/>
              </w:rPr>
              <w:t>Date:</w:t>
            </w:r>
          </w:p>
        </w:tc>
        <w:tc>
          <w:tcPr>
            <w:tcW w:w="2227" w:type="dxa"/>
            <w:tcBorders>
              <w:top w:val="single" w:sz="8"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1FBFC1F6" w14:textId="77777777" w:rsidR="0023432E" w:rsidRPr="00566483" w:rsidRDefault="0023432E" w:rsidP="35CF85D0">
            <w:pPr>
              <w:pStyle w:val="Body"/>
              <w:jc w:val="both"/>
              <w:rPr>
                <w:rFonts w:asciiTheme="minorHAnsi" w:hAnsiTheme="minorHAnsi" w:cstheme="minorBidi"/>
                <w:b/>
                <w:bCs/>
              </w:rPr>
            </w:pPr>
            <w:r w:rsidRPr="00566483">
              <w:rPr>
                <w:rFonts w:asciiTheme="minorHAnsi" w:hAnsiTheme="minorHAnsi" w:cstheme="minorBidi"/>
                <w:b/>
                <w:bCs/>
              </w:rPr>
              <w:t> </w:t>
            </w:r>
          </w:p>
        </w:tc>
      </w:tr>
      <w:tr w:rsidR="0023432E" w:rsidRPr="00566483" w14:paraId="1E9D6DCC" w14:textId="77777777" w:rsidTr="35CF85D0">
        <w:trPr>
          <w:trHeight w:val="1014"/>
        </w:trPr>
        <w:tc>
          <w:tcPr>
            <w:tcW w:w="2120" w:type="dxa"/>
            <w:tcBorders>
              <w:top w:val="single" w:sz="8" w:space="0" w:color="000000" w:themeColor="text1"/>
              <w:left w:val="single" w:sz="12" w:space="0" w:color="000000" w:themeColor="text1"/>
              <w:bottom w:val="single" w:sz="8"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565200DD"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 xml:space="preserve">Address: </w:t>
            </w:r>
          </w:p>
        </w:tc>
        <w:tc>
          <w:tcPr>
            <w:tcW w:w="6930" w:type="dxa"/>
            <w:gridSpan w:val="3"/>
            <w:tcBorders>
              <w:top w:val="single" w:sz="8" w:space="0" w:color="000000" w:themeColor="text1"/>
              <w:left w:val="single" w:sz="12" w:space="0" w:color="000000" w:themeColor="text1"/>
              <w:bottom w:val="single" w:sz="8" w:space="0" w:color="000000" w:themeColor="text1"/>
              <w:right w:val="single" w:sz="12" w:space="0" w:color="000000" w:themeColor="text1"/>
            </w:tcBorders>
            <w:tcMar>
              <w:top w:w="80" w:type="dxa"/>
              <w:left w:w="80" w:type="dxa"/>
              <w:bottom w:w="80" w:type="dxa"/>
              <w:right w:w="80" w:type="dxa"/>
            </w:tcMar>
            <w:vAlign w:val="center"/>
          </w:tcPr>
          <w:p w14:paraId="22F7FC79" w14:textId="77777777" w:rsidR="0023432E" w:rsidRPr="00566483" w:rsidRDefault="0023432E" w:rsidP="35CF85D0">
            <w:pPr>
              <w:pStyle w:val="Body"/>
              <w:jc w:val="both"/>
              <w:rPr>
                <w:rFonts w:asciiTheme="minorHAnsi" w:hAnsiTheme="minorHAnsi" w:cstheme="minorBidi"/>
                <w:b/>
                <w:bCs/>
              </w:rPr>
            </w:pPr>
            <w:r w:rsidRPr="00566483">
              <w:rPr>
                <w:rFonts w:asciiTheme="minorHAnsi" w:hAnsiTheme="minorHAnsi" w:cstheme="minorBidi"/>
                <w:b/>
                <w:bCs/>
              </w:rPr>
              <w:t> </w:t>
            </w:r>
          </w:p>
        </w:tc>
      </w:tr>
      <w:tr w:rsidR="0023432E" w:rsidRPr="00566483" w14:paraId="060B8C3A" w14:textId="77777777" w:rsidTr="35CF85D0">
        <w:trPr>
          <w:trHeight w:val="265"/>
        </w:trPr>
        <w:tc>
          <w:tcPr>
            <w:tcW w:w="2120" w:type="dxa"/>
            <w:tcBorders>
              <w:top w:val="single" w:sz="8" w:space="0" w:color="000000" w:themeColor="text1"/>
              <w:left w:val="single" w:sz="12" w:space="0" w:color="000000" w:themeColor="text1"/>
              <w:bottom w:val="single" w:sz="12" w:space="0" w:color="000000" w:themeColor="text1"/>
              <w:right w:val="single" w:sz="12" w:space="0" w:color="000000" w:themeColor="text1"/>
            </w:tcBorders>
            <w:shd w:val="clear" w:color="auto" w:fill="B6DDE8"/>
            <w:tcMar>
              <w:top w:w="80" w:type="dxa"/>
              <w:left w:w="80" w:type="dxa"/>
              <w:bottom w:w="80" w:type="dxa"/>
              <w:right w:w="80" w:type="dxa"/>
            </w:tcMar>
            <w:vAlign w:val="center"/>
          </w:tcPr>
          <w:p w14:paraId="1889FBA9"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i/>
                <w:iCs/>
              </w:rPr>
              <w:t>Email:</w:t>
            </w:r>
          </w:p>
        </w:tc>
        <w:tc>
          <w:tcPr>
            <w:tcW w:w="6930" w:type="dxa"/>
            <w:gridSpan w:val="3"/>
            <w:tcBorders>
              <w:top w:val="single" w:sz="8" w:space="0" w:color="000000" w:themeColor="text1"/>
              <w:left w:val="single" w:sz="12" w:space="0" w:color="000000" w:themeColor="text1"/>
              <w:bottom w:val="single" w:sz="12" w:space="0" w:color="000000" w:themeColor="text1"/>
              <w:right w:val="single" w:sz="12" w:space="0" w:color="000000" w:themeColor="text1"/>
            </w:tcBorders>
            <w:tcMar>
              <w:top w:w="80" w:type="dxa"/>
              <w:left w:w="80" w:type="dxa"/>
              <w:bottom w:w="80" w:type="dxa"/>
              <w:right w:w="80" w:type="dxa"/>
            </w:tcMar>
            <w:vAlign w:val="center"/>
          </w:tcPr>
          <w:p w14:paraId="00883FFD" w14:textId="77777777" w:rsidR="0023432E" w:rsidRPr="00566483" w:rsidRDefault="0023432E" w:rsidP="002932A3">
            <w:pPr>
              <w:pStyle w:val="Body"/>
              <w:jc w:val="both"/>
              <w:rPr>
                <w:rFonts w:asciiTheme="minorHAnsi" w:hAnsiTheme="minorHAnsi" w:cstheme="minorHAnsi"/>
              </w:rPr>
            </w:pPr>
            <w:r w:rsidRPr="00566483">
              <w:rPr>
                <w:rFonts w:asciiTheme="minorHAnsi" w:hAnsiTheme="minorHAnsi" w:cstheme="minorHAnsi"/>
                <w:b/>
                <w:bCs/>
              </w:rPr>
              <w:t> </w:t>
            </w:r>
          </w:p>
        </w:tc>
      </w:tr>
    </w:tbl>
    <w:p w14:paraId="040F5335" w14:textId="77777777" w:rsidR="0023432E" w:rsidRPr="00566483" w:rsidRDefault="0023432E" w:rsidP="0023432E">
      <w:pPr>
        <w:pStyle w:val="Body"/>
        <w:widowControl w:val="0"/>
        <w:jc w:val="both"/>
        <w:rPr>
          <w:rFonts w:asciiTheme="minorHAnsi" w:hAnsiTheme="minorHAnsi" w:cstheme="minorHAnsi"/>
        </w:rPr>
      </w:pPr>
    </w:p>
    <w:p w14:paraId="5AF7D7D3" w14:textId="77777777" w:rsidR="0023432E" w:rsidRPr="00566483" w:rsidRDefault="0023432E" w:rsidP="0023432E">
      <w:pPr>
        <w:spacing w:line="276" w:lineRule="auto"/>
        <w:rPr>
          <w:rFonts w:asciiTheme="minorHAnsi" w:hAnsiTheme="minorHAnsi" w:cstheme="minorHAnsi"/>
        </w:rPr>
      </w:pPr>
    </w:p>
    <w:bookmarkEnd w:id="43"/>
    <w:p w14:paraId="76B209F2" w14:textId="74ADD9B1" w:rsidR="0023432E" w:rsidRPr="00727119" w:rsidRDefault="003A6A2A" w:rsidP="003A6A2A">
      <w:pPr>
        <w:jc w:val="center"/>
        <w:rPr>
          <w:rFonts w:asciiTheme="minorHAnsi" w:hAnsiTheme="minorHAnsi" w:cstheme="minorHAnsi"/>
          <w:color w:val="FF0000"/>
        </w:rPr>
      </w:pPr>
      <w:r w:rsidRPr="00566483">
        <w:rPr>
          <w:rFonts w:asciiTheme="minorHAnsi" w:hAnsiTheme="minorHAnsi" w:cstheme="minorHAnsi"/>
          <w:color w:val="FF0000"/>
          <w:highlight w:val="lightGray"/>
        </w:rPr>
        <w:t>End Of Document</w:t>
      </w:r>
    </w:p>
    <w:sectPr w:rsidR="0023432E" w:rsidRPr="00727119" w:rsidSect="000514B4">
      <w:headerReference w:type="default" r:id="rId18"/>
      <w:footerReference w:type="default" r:id="rId19"/>
      <w:pgSz w:w="11900" w:h="16840"/>
      <w:pgMar w:top="1134" w:right="1440" w:bottom="709" w:left="1440" w:header="709" w:footer="709"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A0B16A" w14:textId="77777777" w:rsidR="001575B0" w:rsidRPr="00566483" w:rsidRDefault="001575B0">
      <w:r w:rsidRPr="00566483">
        <w:separator/>
      </w:r>
    </w:p>
  </w:endnote>
  <w:endnote w:type="continuationSeparator" w:id="0">
    <w:p w14:paraId="04DA268B" w14:textId="77777777" w:rsidR="001575B0" w:rsidRPr="00566483" w:rsidRDefault="001575B0">
      <w:r w:rsidRPr="00566483">
        <w:continuationSeparator/>
      </w:r>
    </w:p>
  </w:endnote>
  <w:endnote w:type="continuationNotice" w:id="1">
    <w:p w14:paraId="258C9C7B" w14:textId="77777777" w:rsidR="001575B0" w:rsidRPr="00566483" w:rsidRDefault="001575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EFF" w:usb1="F9DFFFFF" w:usb2="0000007F" w:usb3="00000000" w:csb0="003F01FF"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Lucida Sans">
    <w:panose1 w:val="020B0602030504020204"/>
    <w:charset w:val="00"/>
    <w:family w:val="swiss"/>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CADDA" w14:textId="4FE7265A" w:rsidR="00CD3180" w:rsidRPr="00566483" w:rsidRDefault="00CD3180">
    <w:pPr>
      <w:pStyle w:val="Footer"/>
      <w:jc w:val="center"/>
      <w:rPr>
        <w:rFonts w:asciiTheme="minorHAnsi" w:hAnsiTheme="minorHAnsi" w:cstheme="minorHAnsi"/>
        <w:caps/>
        <w:color w:val="4472C4" w:themeColor="accent1"/>
        <w:sz w:val="22"/>
        <w:szCs w:val="22"/>
      </w:rPr>
    </w:pPr>
    <w:r w:rsidRPr="00566483">
      <w:rPr>
        <w:rFonts w:asciiTheme="minorHAnsi" w:hAnsiTheme="minorHAnsi" w:cstheme="minorHAnsi"/>
        <w:caps/>
        <w:color w:val="4472C4" w:themeColor="accent1"/>
        <w:sz w:val="22"/>
        <w:szCs w:val="22"/>
      </w:rPr>
      <w:fldChar w:fldCharType="begin"/>
    </w:r>
    <w:r w:rsidRPr="00566483">
      <w:rPr>
        <w:rFonts w:asciiTheme="minorHAnsi" w:hAnsiTheme="minorHAnsi" w:cstheme="minorHAnsi"/>
        <w:caps/>
        <w:color w:val="4472C4" w:themeColor="accent1"/>
        <w:sz w:val="22"/>
        <w:szCs w:val="22"/>
      </w:rPr>
      <w:instrText xml:space="preserve"> PAGE   \* MERGEFORMAT </w:instrText>
    </w:r>
    <w:r w:rsidRPr="00566483">
      <w:rPr>
        <w:rFonts w:asciiTheme="minorHAnsi" w:hAnsiTheme="minorHAnsi" w:cstheme="minorHAnsi"/>
        <w:caps/>
        <w:color w:val="4472C4" w:themeColor="accent1"/>
        <w:sz w:val="22"/>
        <w:szCs w:val="22"/>
      </w:rPr>
      <w:fldChar w:fldCharType="separate"/>
    </w:r>
    <w:r w:rsidRPr="00566483">
      <w:rPr>
        <w:rFonts w:asciiTheme="minorHAnsi" w:hAnsiTheme="minorHAnsi" w:cstheme="minorHAnsi"/>
        <w:caps/>
        <w:color w:val="4472C4" w:themeColor="accent1"/>
        <w:sz w:val="22"/>
        <w:szCs w:val="22"/>
      </w:rPr>
      <w:t>1</w:t>
    </w:r>
    <w:r w:rsidRPr="00566483">
      <w:rPr>
        <w:rFonts w:asciiTheme="minorHAnsi" w:hAnsiTheme="minorHAnsi" w:cstheme="minorHAnsi"/>
        <w:caps/>
        <w:color w:val="4472C4" w:themeColor="accent1"/>
        <w:sz w:val="22"/>
        <w:szCs w:val="22"/>
      </w:rPr>
      <w:fldChar w:fldCharType="end"/>
    </w:r>
  </w:p>
  <w:p w14:paraId="51166F1E" w14:textId="77777777" w:rsidR="00CD3180" w:rsidRPr="00566483" w:rsidRDefault="00CD318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8ADF03" w14:textId="77777777" w:rsidR="001575B0" w:rsidRPr="00566483" w:rsidRDefault="001575B0">
      <w:r w:rsidRPr="00566483">
        <w:separator/>
      </w:r>
    </w:p>
  </w:footnote>
  <w:footnote w:type="continuationSeparator" w:id="0">
    <w:p w14:paraId="0EF6D1CC" w14:textId="77777777" w:rsidR="001575B0" w:rsidRPr="00566483" w:rsidRDefault="001575B0">
      <w:r w:rsidRPr="00566483">
        <w:continuationSeparator/>
      </w:r>
    </w:p>
  </w:footnote>
  <w:footnote w:type="continuationNotice" w:id="1">
    <w:p w14:paraId="4BE8C4E8" w14:textId="77777777" w:rsidR="001575B0" w:rsidRPr="00566483" w:rsidRDefault="001575B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62B20F" w14:textId="3D93CA10" w:rsidR="00CD3180" w:rsidRPr="00566483" w:rsidRDefault="004B692F" w:rsidP="00A26588">
    <w:pPr>
      <w:pStyle w:val="Header"/>
      <w:rPr>
        <w:lang w:val="en-IE"/>
      </w:rPr>
    </w:pPr>
    <w:r w:rsidRPr="00566483">
      <w:rPr>
        <w:lang w:val="en-IE"/>
      </w:rPr>
      <w:t>BE3</w:t>
    </w:r>
    <w:r w:rsidR="00D84D82">
      <w:rPr>
        <w:lang w:val="en-IE"/>
      </w:rPr>
      <w:t>8</w:t>
    </w:r>
    <w:r w:rsidRPr="00566483">
      <w:rPr>
        <w:lang w:val="en-IE"/>
      </w:rPr>
      <w:t>7</w:t>
    </w:r>
    <w:r w:rsidR="00D84D82">
      <w:rPr>
        <w:lang w:val="en-IE"/>
      </w:rPr>
      <w:t>9</w:t>
    </w:r>
    <w:r w:rsidRPr="00566483">
      <w:rPr>
        <w:lang w:val="en-IE"/>
      </w:rPr>
      <w:t>F</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A337A2"/>
    <w:multiLevelType w:val="hybridMultilevel"/>
    <w:tmpl w:val="01963C0C"/>
    <w:lvl w:ilvl="0" w:tplc="BA7A79FA">
      <w:start w:val="1"/>
      <w:numFmt w:val="bullet"/>
      <w:lvlText w:val=""/>
      <w:lvlJc w:val="left"/>
      <w:pPr>
        <w:ind w:left="763" w:hanging="360"/>
      </w:pPr>
      <w:rPr>
        <w:rFonts w:ascii="Symbol" w:hAnsi="Symbol" w:hint="default"/>
        <w:color w:val="2F5496" w:themeColor="accent1" w:themeShade="BF"/>
      </w:rPr>
    </w:lvl>
    <w:lvl w:ilvl="1" w:tplc="18090003" w:tentative="1">
      <w:start w:val="1"/>
      <w:numFmt w:val="bullet"/>
      <w:lvlText w:val="o"/>
      <w:lvlJc w:val="left"/>
      <w:pPr>
        <w:ind w:left="1483" w:hanging="360"/>
      </w:pPr>
      <w:rPr>
        <w:rFonts w:ascii="Courier New" w:hAnsi="Courier New" w:cs="Courier New" w:hint="default"/>
      </w:rPr>
    </w:lvl>
    <w:lvl w:ilvl="2" w:tplc="18090005" w:tentative="1">
      <w:start w:val="1"/>
      <w:numFmt w:val="bullet"/>
      <w:lvlText w:val=""/>
      <w:lvlJc w:val="left"/>
      <w:pPr>
        <w:ind w:left="2203" w:hanging="360"/>
      </w:pPr>
      <w:rPr>
        <w:rFonts w:ascii="Wingdings" w:hAnsi="Wingdings" w:hint="default"/>
      </w:rPr>
    </w:lvl>
    <w:lvl w:ilvl="3" w:tplc="18090001" w:tentative="1">
      <w:start w:val="1"/>
      <w:numFmt w:val="bullet"/>
      <w:lvlText w:val=""/>
      <w:lvlJc w:val="left"/>
      <w:pPr>
        <w:ind w:left="2923" w:hanging="360"/>
      </w:pPr>
      <w:rPr>
        <w:rFonts w:ascii="Symbol" w:hAnsi="Symbol" w:hint="default"/>
      </w:rPr>
    </w:lvl>
    <w:lvl w:ilvl="4" w:tplc="18090003" w:tentative="1">
      <w:start w:val="1"/>
      <w:numFmt w:val="bullet"/>
      <w:lvlText w:val="o"/>
      <w:lvlJc w:val="left"/>
      <w:pPr>
        <w:ind w:left="3643" w:hanging="360"/>
      </w:pPr>
      <w:rPr>
        <w:rFonts w:ascii="Courier New" w:hAnsi="Courier New" w:cs="Courier New" w:hint="default"/>
      </w:rPr>
    </w:lvl>
    <w:lvl w:ilvl="5" w:tplc="18090005" w:tentative="1">
      <w:start w:val="1"/>
      <w:numFmt w:val="bullet"/>
      <w:lvlText w:val=""/>
      <w:lvlJc w:val="left"/>
      <w:pPr>
        <w:ind w:left="4363" w:hanging="360"/>
      </w:pPr>
      <w:rPr>
        <w:rFonts w:ascii="Wingdings" w:hAnsi="Wingdings" w:hint="default"/>
      </w:rPr>
    </w:lvl>
    <w:lvl w:ilvl="6" w:tplc="18090001" w:tentative="1">
      <w:start w:val="1"/>
      <w:numFmt w:val="bullet"/>
      <w:lvlText w:val=""/>
      <w:lvlJc w:val="left"/>
      <w:pPr>
        <w:ind w:left="5083" w:hanging="360"/>
      </w:pPr>
      <w:rPr>
        <w:rFonts w:ascii="Symbol" w:hAnsi="Symbol" w:hint="default"/>
      </w:rPr>
    </w:lvl>
    <w:lvl w:ilvl="7" w:tplc="18090003" w:tentative="1">
      <w:start w:val="1"/>
      <w:numFmt w:val="bullet"/>
      <w:lvlText w:val="o"/>
      <w:lvlJc w:val="left"/>
      <w:pPr>
        <w:ind w:left="5803" w:hanging="360"/>
      </w:pPr>
      <w:rPr>
        <w:rFonts w:ascii="Courier New" w:hAnsi="Courier New" w:cs="Courier New" w:hint="default"/>
      </w:rPr>
    </w:lvl>
    <w:lvl w:ilvl="8" w:tplc="18090005" w:tentative="1">
      <w:start w:val="1"/>
      <w:numFmt w:val="bullet"/>
      <w:lvlText w:val=""/>
      <w:lvlJc w:val="left"/>
      <w:pPr>
        <w:ind w:left="6523" w:hanging="360"/>
      </w:pPr>
      <w:rPr>
        <w:rFonts w:ascii="Wingdings" w:hAnsi="Wingdings" w:hint="default"/>
      </w:rPr>
    </w:lvl>
  </w:abstractNum>
  <w:abstractNum w:abstractNumId="2" w15:restartNumberingAfterBreak="0">
    <w:nsid w:val="0E9C2C98"/>
    <w:multiLevelType w:val="hybridMultilevel"/>
    <w:tmpl w:val="11264B94"/>
    <w:styleLink w:val="ImportedStyle3"/>
    <w:lvl w:ilvl="0" w:tplc="F788A470">
      <w:start w:val="1"/>
      <w:numFmt w:val="bullet"/>
      <w:lvlText w:val="·"/>
      <w:lvlJc w:val="left"/>
      <w:pPr>
        <w:ind w:left="96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EBA84692">
      <w:start w:val="1"/>
      <w:numFmt w:val="bullet"/>
      <w:lvlText w:val="·"/>
      <w:lvlJc w:val="left"/>
      <w:pPr>
        <w:ind w:left="96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2" w:tplc="CD024C50">
      <w:start w:val="1"/>
      <w:numFmt w:val="bullet"/>
      <w:lvlText w:val="·"/>
      <w:lvlJc w:val="left"/>
      <w:pPr>
        <w:tabs>
          <w:tab w:val="left" w:pos="964"/>
        </w:tabs>
        <w:ind w:left="168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3" w:tplc="EBA6E04A">
      <w:start w:val="1"/>
      <w:numFmt w:val="bullet"/>
      <w:lvlText w:val="·"/>
      <w:lvlJc w:val="left"/>
      <w:pPr>
        <w:tabs>
          <w:tab w:val="left" w:pos="964"/>
        </w:tabs>
        <w:ind w:left="240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F81E6308">
      <w:start w:val="1"/>
      <w:numFmt w:val="bullet"/>
      <w:lvlText w:val="·"/>
      <w:lvlJc w:val="left"/>
      <w:pPr>
        <w:tabs>
          <w:tab w:val="left" w:pos="964"/>
        </w:tabs>
        <w:ind w:left="312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5" w:tplc="A0880F8C">
      <w:start w:val="1"/>
      <w:numFmt w:val="bullet"/>
      <w:lvlText w:val="·"/>
      <w:lvlJc w:val="left"/>
      <w:pPr>
        <w:tabs>
          <w:tab w:val="left" w:pos="964"/>
        </w:tabs>
        <w:ind w:left="384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6" w:tplc="AE78C85E">
      <w:start w:val="1"/>
      <w:numFmt w:val="bullet"/>
      <w:lvlText w:val="·"/>
      <w:lvlJc w:val="left"/>
      <w:pPr>
        <w:tabs>
          <w:tab w:val="left" w:pos="964"/>
        </w:tabs>
        <w:ind w:left="456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522E2A88">
      <w:start w:val="1"/>
      <w:numFmt w:val="bullet"/>
      <w:lvlText w:val="·"/>
      <w:lvlJc w:val="left"/>
      <w:pPr>
        <w:tabs>
          <w:tab w:val="left" w:pos="964"/>
        </w:tabs>
        <w:ind w:left="528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8" w:tplc="F8661E3A">
      <w:start w:val="1"/>
      <w:numFmt w:val="bullet"/>
      <w:lvlText w:val="·"/>
      <w:lvlJc w:val="left"/>
      <w:pPr>
        <w:tabs>
          <w:tab w:val="left" w:pos="964"/>
        </w:tabs>
        <w:ind w:left="6004" w:hanging="244"/>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3" w15:restartNumberingAfterBreak="0">
    <w:nsid w:val="185066DA"/>
    <w:multiLevelType w:val="hybridMultilevel"/>
    <w:tmpl w:val="BF6C0E24"/>
    <w:lvl w:ilvl="0" w:tplc="162C15C0">
      <w:start w:val="1"/>
      <w:numFmt w:val="lowerLetter"/>
      <w:lvlText w:val="(%1)"/>
      <w:lvlJc w:val="left"/>
      <w:pPr>
        <w:ind w:left="426"/>
      </w:pPr>
      <w:rPr>
        <w:rFonts w:asciiTheme="minorHAnsi" w:eastAsia="Times New Roman" w:hAnsiTheme="minorHAns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4" w15:restartNumberingAfterBreak="0">
    <w:nsid w:val="1BD16584"/>
    <w:multiLevelType w:val="hybridMultilevel"/>
    <w:tmpl w:val="7408C9E0"/>
    <w:lvl w:ilvl="0" w:tplc="F6AE1048">
      <w:start w:val="2"/>
      <w:numFmt w:val="bullet"/>
      <w:lvlText w:val="-"/>
      <w:lvlJc w:val="left"/>
      <w:pPr>
        <w:ind w:left="420" w:hanging="360"/>
      </w:pPr>
      <w:rPr>
        <w:rFonts w:ascii="Calibri" w:eastAsia="Arial Unicode MS" w:hAnsi="Calibri"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1E0137EA"/>
    <w:multiLevelType w:val="multilevel"/>
    <w:tmpl w:val="FD705D32"/>
    <w:lvl w:ilvl="0">
      <w:start w:val="5"/>
      <w:numFmt w:val="decimal"/>
      <w:lvlText w:val="%1."/>
      <w:lvlJc w:val="left"/>
      <w:pPr>
        <w:ind w:left="360" w:hanging="360"/>
      </w:pPr>
      <w:rPr>
        <w:rFonts w:hint="default"/>
        <w:b w:val="0"/>
        <w:i w:val="0"/>
        <w:strike w:val="0"/>
        <w:dstrike w:val="0"/>
        <w:color w:val="auto"/>
        <w:sz w:val="22"/>
        <w:szCs w:val="21"/>
        <w:u w:val="none" w:color="000000"/>
        <w:vertAlign w:val="baseline"/>
      </w:r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rPr>
        <w:rFonts w:hint="default"/>
      </w:r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1EB94579"/>
    <w:multiLevelType w:val="hybridMultilevel"/>
    <w:tmpl w:val="EA623F56"/>
    <w:styleLink w:val="ImportedStyle2"/>
    <w:lvl w:ilvl="0" w:tplc="43E062B0">
      <w:start w:val="1"/>
      <w:numFmt w:val="bullet"/>
      <w:lvlText w:val="·"/>
      <w:lvlJc w:val="left"/>
      <w:pPr>
        <w:ind w:left="72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98C65102">
      <w:start w:val="1"/>
      <w:numFmt w:val="bullet"/>
      <w:lvlText w:val="o"/>
      <w:lvlJc w:val="left"/>
      <w:pPr>
        <w:tabs>
          <w:tab w:val="left" w:pos="720"/>
        </w:tabs>
        <w:ind w:left="144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2" w:tplc="37647DE6">
      <w:start w:val="1"/>
      <w:numFmt w:val="bullet"/>
      <w:lvlText w:val="▪"/>
      <w:lvlJc w:val="left"/>
      <w:pPr>
        <w:tabs>
          <w:tab w:val="left" w:pos="720"/>
        </w:tabs>
        <w:ind w:left="216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3" w:tplc="4B402398">
      <w:start w:val="1"/>
      <w:numFmt w:val="bullet"/>
      <w:lvlText w:val="·"/>
      <w:lvlJc w:val="left"/>
      <w:pPr>
        <w:tabs>
          <w:tab w:val="left" w:pos="720"/>
        </w:tabs>
        <w:ind w:left="288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D60891E6">
      <w:start w:val="1"/>
      <w:numFmt w:val="bullet"/>
      <w:lvlText w:val="o"/>
      <w:lvlJc w:val="left"/>
      <w:pPr>
        <w:tabs>
          <w:tab w:val="left" w:pos="720"/>
        </w:tabs>
        <w:ind w:left="360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5" w:tplc="AA528546">
      <w:start w:val="1"/>
      <w:numFmt w:val="bullet"/>
      <w:lvlText w:val="▪"/>
      <w:lvlJc w:val="left"/>
      <w:pPr>
        <w:tabs>
          <w:tab w:val="left" w:pos="720"/>
        </w:tabs>
        <w:ind w:left="432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6" w:tplc="5AAA8F2A">
      <w:start w:val="1"/>
      <w:numFmt w:val="bullet"/>
      <w:lvlText w:val="·"/>
      <w:lvlJc w:val="left"/>
      <w:pPr>
        <w:tabs>
          <w:tab w:val="left" w:pos="720"/>
        </w:tabs>
        <w:ind w:left="504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D3E244B0">
      <w:start w:val="1"/>
      <w:numFmt w:val="bullet"/>
      <w:lvlText w:val="o"/>
      <w:lvlJc w:val="left"/>
      <w:pPr>
        <w:tabs>
          <w:tab w:val="left" w:pos="720"/>
        </w:tabs>
        <w:ind w:left="576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8" w:tplc="5F28137A">
      <w:start w:val="1"/>
      <w:numFmt w:val="bullet"/>
      <w:lvlText w:val="▪"/>
      <w:lvlJc w:val="left"/>
      <w:pPr>
        <w:tabs>
          <w:tab w:val="left" w:pos="720"/>
        </w:tabs>
        <w:ind w:left="648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7" w15:restartNumberingAfterBreak="0">
    <w:nsid w:val="1FA93C63"/>
    <w:multiLevelType w:val="hybridMultilevel"/>
    <w:tmpl w:val="E6CE04F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2A7800DD"/>
    <w:multiLevelType w:val="hybridMultilevel"/>
    <w:tmpl w:val="A7D40B52"/>
    <w:lvl w:ilvl="0" w:tplc="BA7A79FA">
      <w:start w:val="1"/>
      <w:numFmt w:val="bullet"/>
      <w:lvlText w:val=""/>
      <w:lvlJc w:val="left"/>
      <w:pPr>
        <w:ind w:left="763" w:hanging="360"/>
      </w:pPr>
      <w:rPr>
        <w:rFonts w:ascii="Symbol" w:hAnsi="Symbol" w:hint="default"/>
        <w:color w:val="2F5496" w:themeColor="accent1" w:themeShade="BF"/>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2C4332E9"/>
    <w:multiLevelType w:val="hybridMultilevel"/>
    <w:tmpl w:val="B33C719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2FB04017"/>
    <w:multiLevelType w:val="hybridMultilevel"/>
    <w:tmpl w:val="206669A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30492E5E"/>
    <w:multiLevelType w:val="hybridMultilevel"/>
    <w:tmpl w:val="F4726590"/>
    <w:lvl w:ilvl="0" w:tplc="4C920BEE">
      <w:start w:val="3"/>
      <w:numFmt w:val="decimal"/>
      <w:lvlText w:val="%1."/>
      <w:lvlJc w:val="left"/>
      <w:pPr>
        <w:ind w:left="36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33DEA9D9"/>
    <w:multiLevelType w:val="hybridMultilevel"/>
    <w:tmpl w:val="324618D0"/>
    <w:lvl w:ilvl="0" w:tplc="5B1A709C">
      <w:start w:val="1"/>
      <w:numFmt w:val="bullet"/>
      <w:lvlText w:val=""/>
      <w:lvlJc w:val="left"/>
      <w:pPr>
        <w:ind w:left="720" w:hanging="360"/>
      </w:pPr>
      <w:rPr>
        <w:rFonts w:ascii="Symbol" w:hAnsi="Symbol" w:hint="default"/>
      </w:rPr>
    </w:lvl>
    <w:lvl w:ilvl="1" w:tplc="87FAF4E8">
      <w:start w:val="1"/>
      <w:numFmt w:val="bullet"/>
      <w:lvlText w:val="o"/>
      <w:lvlJc w:val="left"/>
      <w:pPr>
        <w:ind w:left="1440" w:hanging="360"/>
      </w:pPr>
      <w:rPr>
        <w:rFonts w:ascii="Courier New" w:hAnsi="Courier New" w:hint="default"/>
      </w:rPr>
    </w:lvl>
    <w:lvl w:ilvl="2" w:tplc="17E64C88">
      <w:start w:val="1"/>
      <w:numFmt w:val="bullet"/>
      <w:lvlText w:val=""/>
      <w:lvlJc w:val="left"/>
      <w:pPr>
        <w:ind w:left="2160" w:hanging="360"/>
      </w:pPr>
      <w:rPr>
        <w:rFonts w:ascii="Wingdings" w:hAnsi="Wingdings" w:hint="default"/>
      </w:rPr>
    </w:lvl>
    <w:lvl w:ilvl="3" w:tplc="8FF4F9DC">
      <w:start w:val="1"/>
      <w:numFmt w:val="bullet"/>
      <w:lvlText w:val=""/>
      <w:lvlJc w:val="left"/>
      <w:pPr>
        <w:ind w:left="2880" w:hanging="360"/>
      </w:pPr>
      <w:rPr>
        <w:rFonts w:ascii="Symbol" w:hAnsi="Symbol" w:hint="default"/>
      </w:rPr>
    </w:lvl>
    <w:lvl w:ilvl="4" w:tplc="30662402">
      <w:start w:val="1"/>
      <w:numFmt w:val="bullet"/>
      <w:lvlText w:val="o"/>
      <w:lvlJc w:val="left"/>
      <w:pPr>
        <w:ind w:left="3600" w:hanging="360"/>
      </w:pPr>
      <w:rPr>
        <w:rFonts w:ascii="Courier New" w:hAnsi="Courier New" w:hint="default"/>
      </w:rPr>
    </w:lvl>
    <w:lvl w:ilvl="5" w:tplc="DECCEBAC">
      <w:start w:val="1"/>
      <w:numFmt w:val="bullet"/>
      <w:lvlText w:val=""/>
      <w:lvlJc w:val="left"/>
      <w:pPr>
        <w:ind w:left="4320" w:hanging="360"/>
      </w:pPr>
      <w:rPr>
        <w:rFonts w:ascii="Wingdings" w:hAnsi="Wingdings" w:hint="default"/>
      </w:rPr>
    </w:lvl>
    <w:lvl w:ilvl="6" w:tplc="D23CC5A4">
      <w:start w:val="1"/>
      <w:numFmt w:val="bullet"/>
      <w:lvlText w:val=""/>
      <w:lvlJc w:val="left"/>
      <w:pPr>
        <w:ind w:left="5040" w:hanging="360"/>
      </w:pPr>
      <w:rPr>
        <w:rFonts w:ascii="Symbol" w:hAnsi="Symbol" w:hint="default"/>
      </w:rPr>
    </w:lvl>
    <w:lvl w:ilvl="7" w:tplc="D23A7308">
      <w:start w:val="1"/>
      <w:numFmt w:val="bullet"/>
      <w:lvlText w:val="o"/>
      <w:lvlJc w:val="left"/>
      <w:pPr>
        <w:ind w:left="5760" w:hanging="360"/>
      </w:pPr>
      <w:rPr>
        <w:rFonts w:ascii="Courier New" w:hAnsi="Courier New" w:hint="default"/>
      </w:rPr>
    </w:lvl>
    <w:lvl w:ilvl="8" w:tplc="95BA6B26">
      <w:start w:val="1"/>
      <w:numFmt w:val="bullet"/>
      <w:lvlText w:val=""/>
      <w:lvlJc w:val="left"/>
      <w:pPr>
        <w:ind w:left="6480" w:hanging="360"/>
      </w:pPr>
      <w:rPr>
        <w:rFonts w:ascii="Wingdings" w:hAnsi="Wingdings" w:hint="default"/>
      </w:rPr>
    </w:lvl>
  </w:abstractNum>
  <w:abstractNum w:abstractNumId="13"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43427A2C"/>
    <w:multiLevelType w:val="hybridMultilevel"/>
    <w:tmpl w:val="11264B94"/>
    <w:numStyleLink w:val="ImportedStyle3"/>
  </w:abstractNum>
  <w:abstractNum w:abstractNumId="15" w15:restartNumberingAfterBreak="0">
    <w:nsid w:val="462655FB"/>
    <w:multiLevelType w:val="hybridMultilevel"/>
    <w:tmpl w:val="FAA8836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4CCA34BC"/>
    <w:multiLevelType w:val="multilevel"/>
    <w:tmpl w:val="85A241C8"/>
    <w:lvl w:ilvl="0">
      <w:start w:val="3"/>
      <w:numFmt w:val="decimal"/>
      <w:lvlText w:val="%1."/>
      <w:lvlJc w:val="left"/>
      <w:pPr>
        <w:ind w:left="360" w:hanging="360"/>
      </w:pPr>
      <w:rPr>
        <w:rFonts w:hint="default"/>
        <w:b w:val="0"/>
        <w:i w:val="0"/>
        <w:strike w:val="0"/>
        <w:dstrike w:val="0"/>
        <w:color w:val="auto"/>
        <w:sz w:val="22"/>
        <w:szCs w:val="21"/>
        <w:u w:val="none" w:color="000000"/>
        <w:vertAlign w:val="baseline"/>
      </w:r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7D9429E"/>
    <w:multiLevelType w:val="hybridMultilevel"/>
    <w:tmpl w:val="60A2C0EE"/>
    <w:lvl w:ilvl="0" w:tplc="18090001">
      <w:start w:val="1"/>
      <w:numFmt w:val="bullet"/>
      <w:lvlText w:val=""/>
      <w:lvlJc w:val="left"/>
      <w:pPr>
        <w:ind w:left="469" w:hanging="360"/>
      </w:pPr>
      <w:rPr>
        <w:rFonts w:ascii="Symbol" w:hAnsi="Symbol" w:hint="default"/>
      </w:rPr>
    </w:lvl>
    <w:lvl w:ilvl="1" w:tplc="18090003">
      <w:start w:val="1"/>
      <w:numFmt w:val="bullet"/>
      <w:lvlText w:val="o"/>
      <w:lvlJc w:val="left"/>
      <w:pPr>
        <w:ind w:left="1189" w:hanging="360"/>
      </w:pPr>
      <w:rPr>
        <w:rFonts w:ascii="Courier New" w:hAnsi="Courier New" w:cs="Courier New" w:hint="default"/>
      </w:rPr>
    </w:lvl>
    <w:lvl w:ilvl="2" w:tplc="18090005" w:tentative="1">
      <w:start w:val="1"/>
      <w:numFmt w:val="bullet"/>
      <w:lvlText w:val=""/>
      <w:lvlJc w:val="left"/>
      <w:pPr>
        <w:ind w:left="1909" w:hanging="360"/>
      </w:pPr>
      <w:rPr>
        <w:rFonts w:ascii="Wingdings" w:hAnsi="Wingdings" w:hint="default"/>
      </w:rPr>
    </w:lvl>
    <w:lvl w:ilvl="3" w:tplc="18090001">
      <w:start w:val="1"/>
      <w:numFmt w:val="bullet"/>
      <w:lvlText w:val=""/>
      <w:lvlJc w:val="left"/>
      <w:pPr>
        <w:ind w:left="2629" w:hanging="360"/>
      </w:pPr>
      <w:rPr>
        <w:rFonts w:ascii="Symbol" w:hAnsi="Symbol" w:hint="default"/>
      </w:rPr>
    </w:lvl>
    <w:lvl w:ilvl="4" w:tplc="18090003" w:tentative="1">
      <w:start w:val="1"/>
      <w:numFmt w:val="bullet"/>
      <w:lvlText w:val="o"/>
      <w:lvlJc w:val="left"/>
      <w:pPr>
        <w:ind w:left="3349" w:hanging="360"/>
      </w:pPr>
      <w:rPr>
        <w:rFonts w:ascii="Courier New" w:hAnsi="Courier New" w:cs="Courier New" w:hint="default"/>
      </w:rPr>
    </w:lvl>
    <w:lvl w:ilvl="5" w:tplc="18090005" w:tentative="1">
      <w:start w:val="1"/>
      <w:numFmt w:val="bullet"/>
      <w:lvlText w:val=""/>
      <w:lvlJc w:val="left"/>
      <w:pPr>
        <w:ind w:left="4069" w:hanging="360"/>
      </w:pPr>
      <w:rPr>
        <w:rFonts w:ascii="Wingdings" w:hAnsi="Wingdings" w:hint="default"/>
      </w:rPr>
    </w:lvl>
    <w:lvl w:ilvl="6" w:tplc="18090001" w:tentative="1">
      <w:start w:val="1"/>
      <w:numFmt w:val="bullet"/>
      <w:lvlText w:val=""/>
      <w:lvlJc w:val="left"/>
      <w:pPr>
        <w:ind w:left="4789" w:hanging="360"/>
      </w:pPr>
      <w:rPr>
        <w:rFonts w:ascii="Symbol" w:hAnsi="Symbol" w:hint="default"/>
      </w:rPr>
    </w:lvl>
    <w:lvl w:ilvl="7" w:tplc="18090003" w:tentative="1">
      <w:start w:val="1"/>
      <w:numFmt w:val="bullet"/>
      <w:lvlText w:val="o"/>
      <w:lvlJc w:val="left"/>
      <w:pPr>
        <w:ind w:left="5509" w:hanging="360"/>
      </w:pPr>
      <w:rPr>
        <w:rFonts w:ascii="Courier New" w:hAnsi="Courier New" w:cs="Courier New" w:hint="default"/>
      </w:rPr>
    </w:lvl>
    <w:lvl w:ilvl="8" w:tplc="18090005" w:tentative="1">
      <w:start w:val="1"/>
      <w:numFmt w:val="bullet"/>
      <w:lvlText w:val=""/>
      <w:lvlJc w:val="left"/>
      <w:pPr>
        <w:ind w:left="6229" w:hanging="360"/>
      </w:pPr>
      <w:rPr>
        <w:rFonts w:ascii="Wingdings" w:hAnsi="Wingdings" w:hint="default"/>
      </w:rPr>
    </w:lvl>
  </w:abstractNum>
  <w:abstractNum w:abstractNumId="20" w15:restartNumberingAfterBreak="0">
    <w:nsid w:val="6900610F"/>
    <w:multiLevelType w:val="hybridMultilevel"/>
    <w:tmpl w:val="F74A6A1A"/>
    <w:lvl w:ilvl="0" w:tplc="FFFFFFFF">
      <w:numFmt w:val="decimal"/>
      <w:lvlText w:val=""/>
      <w:lvlJc w:val="left"/>
    </w:lvl>
    <w:lvl w:ilvl="1" w:tplc="18090019">
      <w:numFmt w:val="decimal"/>
      <w:lvlText w:val=""/>
      <w:lvlJc w:val="left"/>
    </w:lvl>
    <w:lvl w:ilvl="2" w:tplc="1809001B">
      <w:numFmt w:val="decimal"/>
      <w:lvlText w:val=""/>
      <w:lvlJc w:val="left"/>
    </w:lvl>
    <w:lvl w:ilvl="3" w:tplc="1809000F">
      <w:numFmt w:val="decimal"/>
      <w:lvlText w:val=""/>
      <w:lvlJc w:val="left"/>
    </w:lvl>
    <w:lvl w:ilvl="4" w:tplc="18090019">
      <w:numFmt w:val="decimal"/>
      <w:lvlText w:val=""/>
      <w:lvlJc w:val="left"/>
    </w:lvl>
    <w:lvl w:ilvl="5" w:tplc="1809001B">
      <w:numFmt w:val="decimal"/>
      <w:lvlText w:val=""/>
      <w:lvlJc w:val="left"/>
    </w:lvl>
    <w:lvl w:ilvl="6" w:tplc="1809000F">
      <w:numFmt w:val="decimal"/>
      <w:lvlText w:val=""/>
      <w:lvlJc w:val="left"/>
    </w:lvl>
    <w:lvl w:ilvl="7" w:tplc="18090019">
      <w:numFmt w:val="decimal"/>
      <w:lvlText w:val=""/>
      <w:lvlJc w:val="left"/>
    </w:lvl>
    <w:lvl w:ilvl="8" w:tplc="1809001B">
      <w:numFmt w:val="decimal"/>
      <w:lvlText w:val=""/>
      <w:lvlJc w:val="left"/>
    </w:lvl>
  </w:abstractNum>
  <w:abstractNum w:abstractNumId="21" w15:restartNumberingAfterBreak="0">
    <w:nsid w:val="6AA17247"/>
    <w:multiLevelType w:val="multilevel"/>
    <w:tmpl w:val="8E4A3B6C"/>
    <w:lvl w:ilvl="0">
      <w:start w:val="1"/>
      <w:numFmt w:val="decimal"/>
      <w:lvlText w:val="%1)"/>
      <w:lvlJc w:val="left"/>
      <w:pPr>
        <w:ind w:left="360" w:hanging="360"/>
      </w:p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6BBB1FC6"/>
    <w:multiLevelType w:val="hybridMultilevel"/>
    <w:tmpl w:val="77E4E37C"/>
    <w:lvl w:ilvl="0" w:tplc="A8369326">
      <w:start w:val="1"/>
      <w:numFmt w:val="bullet"/>
      <w:lvlText w:val=""/>
      <w:lvlJc w:val="left"/>
      <w:pPr>
        <w:ind w:left="720" w:hanging="360"/>
      </w:pPr>
      <w:rPr>
        <w:rFonts w:ascii="Symbol" w:hAnsi="Symbol" w:hint="default"/>
      </w:rPr>
    </w:lvl>
    <w:lvl w:ilvl="1" w:tplc="8E7488EC">
      <w:start w:val="1"/>
      <w:numFmt w:val="bullet"/>
      <w:lvlText w:val="o"/>
      <w:lvlJc w:val="left"/>
      <w:pPr>
        <w:ind w:left="1440" w:hanging="360"/>
      </w:pPr>
      <w:rPr>
        <w:rFonts w:ascii="Courier New" w:hAnsi="Courier New" w:hint="default"/>
      </w:rPr>
    </w:lvl>
    <w:lvl w:ilvl="2" w:tplc="6B3AFE1E">
      <w:start w:val="1"/>
      <w:numFmt w:val="bullet"/>
      <w:lvlText w:val=""/>
      <w:lvlJc w:val="left"/>
      <w:pPr>
        <w:ind w:left="2160" w:hanging="360"/>
      </w:pPr>
      <w:rPr>
        <w:rFonts w:ascii="Wingdings" w:hAnsi="Wingdings" w:hint="default"/>
      </w:rPr>
    </w:lvl>
    <w:lvl w:ilvl="3" w:tplc="93827E54">
      <w:start w:val="1"/>
      <w:numFmt w:val="bullet"/>
      <w:lvlText w:val=""/>
      <w:lvlJc w:val="left"/>
      <w:pPr>
        <w:ind w:left="2880" w:hanging="360"/>
      </w:pPr>
      <w:rPr>
        <w:rFonts w:ascii="Symbol" w:hAnsi="Symbol" w:hint="default"/>
      </w:rPr>
    </w:lvl>
    <w:lvl w:ilvl="4" w:tplc="CF2A0D0A">
      <w:start w:val="1"/>
      <w:numFmt w:val="bullet"/>
      <w:lvlText w:val="o"/>
      <w:lvlJc w:val="left"/>
      <w:pPr>
        <w:ind w:left="3600" w:hanging="360"/>
      </w:pPr>
      <w:rPr>
        <w:rFonts w:ascii="Courier New" w:hAnsi="Courier New" w:hint="default"/>
      </w:rPr>
    </w:lvl>
    <w:lvl w:ilvl="5" w:tplc="84285748">
      <w:start w:val="1"/>
      <w:numFmt w:val="bullet"/>
      <w:lvlText w:val=""/>
      <w:lvlJc w:val="left"/>
      <w:pPr>
        <w:ind w:left="4320" w:hanging="360"/>
      </w:pPr>
      <w:rPr>
        <w:rFonts w:ascii="Wingdings" w:hAnsi="Wingdings" w:hint="default"/>
      </w:rPr>
    </w:lvl>
    <w:lvl w:ilvl="6" w:tplc="D5802FD2">
      <w:start w:val="1"/>
      <w:numFmt w:val="bullet"/>
      <w:lvlText w:val=""/>
      <w:lvlJc w:val="left"/>
      <w:pPr>
        <w:ind w:left="5040" w:hanging="360"/>
      </w:pPr>
      <w:rPr>
        <w:rFonts w:ascii="Symbol" w:hAnsi="Symbol" w:hint="default"/>
      </w:rPr>
    </w:lvl>
    <w:lvl w:ilvl="7" w:tplc="EBD4E258">
      <w:start w:val="1"/>
      <w:numFmt w:val="bullet"/>
      <w:lvlText w:val="o"/>
      <w:lvlJc w:val="left"/>
      <w:pPr>
        <w:ind w:left="5760" w:hanging="360"/>
      </w:pPr>
      <w:rPr>
        <w:rFonts w:ascii="Courier New" w:hAnsi="Courier New" w:hint="default"/>
      </w:rPr>
    </w:lvl>
    <w:lvl w:ilvl="8" w:tplc="E514E5C0">
      <w:start w:val="1"/>
      <w:numFmt w:val="bullet"/>
      <w:lvlText w:val=""/>
      <w:lvlJc w:val="left"/>
      <w:pPr>
        <w:ind w:left="6480" w:hanging="360"/>
      </w:pPr>
      <w:rPr>
        <w:rFonts w:ascii="Wingdings" w:hAnsi="Wingdings" w:hint="default"/>
      </w:rPr>
    </w:lvl>
  </w:abstractNum>
  <w:abstractNum w:abstractNumId="23" w15:restartNumberingAfterBreak="0">
    <w:nsid w:val="6D6A41B2"/>
    <w:multiLevelType w:val="hybridMultilevel"/>
    <w:tmpl w:val="74D0DDE8"/>
    <w:lvl w:ilvl="0" w:tplc="0038DAA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266421708">
    <w:abstractNumId w:val="12"/>
  </w:num>
  <w:num w:numId="2" w16cid:durableId="755858158">
    <w:abstractNumId w:val="22"/>
  </w:num>
  <w:num w:numId="3" w16cid:durableId="1177039926">
    <w:abstractNumId w:val="6"/>
  </w:num>
  <w:num w:numId="4" w16cid:durableId="1999918157">
    <w:abstractNumId w:val="2"/>
  </w:num>
  <w:num w:numId="5" w16cid:durableId="1888956222">
    <w:abstractNumId w:val="14"/>
  </w:num>
  <w:num w:numId="6" w16cid:durableId="492962255">
    <w:abstractNumId w:val="19"/>
  </w:num>
  <w:num w:numId="7" w16cid:durableId="2081706564">
    <w:abstractNumId w:val="23"/>
  </w:num>
  <w:num w:numId="8" w16cid:durableId="796921360">
    <w:abstractNumId w:val="4"/>
  </w:num>
  <w:num w:numId="9" w16cid:durableId="1602184890">
    <w:abstractNumId w:val="24"/>
  </w:num>
  <w:num w:numId="10" w16cid:durableId="916019996">
    <w:abstractNumId w:val="18"/>
  </w:num>
  <w:num w:numId="11" w16cid:durableId="1133255025">
    <w:abstractNumId w:val="0"/>
  </w:num>
  <w:num w:numId="12" w16cid:durableId="1632520577">
    <w:abstractNumId w:val="13"/>
  </w:num>
  <w:num w:numId="13" w16cid:durableId="612591587">
    <w:abstractNumId w:val="20"/>
  </w:num>
  <w:num w:numId="14" w16cid:durableId="831290491">
    <w:abstractNumId w:val="15"/>
  </w:num>
  <w:num w:numId="15" w16cid:durableId="716390291">
    <w:abstractNumId w:val="7"/>
  </w:num>
  <w:num w:numId="16" w16cid:durableId="364327029">
    <w:abstractNumId w:val="9"/>
  </w:num>
  <w:num w:numId="17" w16cid:durableId="59501487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9791540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855658313">
    <w:abstractNumId w:val="11"/>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2057898869">
    <w:abstractNumId w:val="21"/>
  </w:num>
  <w:num w:numId="21" w16cid:durableId="790587934">
    <w:abstractNumId w:val="17"/>
    <w:lvlOverride w:ilvl="0">
      <w:startOverride w:val="3"/>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558928254">
    <w:abstractNumId w:val="5"/>
    <w:lvlOverride w:ilvl="0">
      <w:startOverride w:val="5"/>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25765802">
    <w:abstractNumId w:val="1"/>
  </w:num>
  <w:num w:numId="24" w16cid:durableId="1061946408">
    <w:abstractNumId w:val="8"/>
  </w:num>
  <w:num w:numId="25" w16cid:durableId="721948320">
    <w:abstractNumId w:val="10"/>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5140D"/>
    <w:rsid w:val="00000A67"/>
    <w:rsid w:val="00003731"/>
    <w:rsid w:val="000072EF"/>
    <w:rsid w:val="00010F97"/>
    <w:rsid w:val="0001120D"/>
    <w:rsid w:val="00011AFE"/>
    <w:rsid w:val="00013651"/>
    <w:rsid w:val="00015791"/>
    <w:rsid w:val="00015E49"/>
    <w:rsid w:val="00015FA4"/>
    <w:rsid w:val="0001654A"/>
    <w:rsid w:val="00017379"/>
    <w:rsid w:val="00021C96"/>
    <w:rsid w:val="00024840"/>
    <w:rsid w:val="00027AAD"/>
    <w:rsid w:val="00030657"/>
    <w:rsid w:val="00030790"/>
    <w:rsid w:val="00030A1B"/>
    <w:rsid w:val="00031433"/>
    <w:rsid w:val="00032117"/>
    <w:rsid w:val="00037847"/>
    <w:rsid w:val="00043375"/>
    <w:rsid w:val="00043BBC"/>
    <w:rsid w:val="000443AC"/>
    <w:rsid w:val="000443F7"/>
    <w:rsid w:val="00044650"/>
    <w:rsid w:val="000458BF"/>
    <w:rsid w:val="00046E40"/>
    <w:rsid w:val="00051017"/>
    <w:rsid w:val="0005140D"/>
    <w:rsid w:val="000514B4"/>
    <w:rsid w:val="00054703"/>
    <w:rsid w:val="0005490E"/>
    <w:rsid w:val="00055E18"/>
    <w:rsid w:val="00056413"/>
    <w:rsid w:val="0005765E"/>
    <w:rsid w:val="000615F3"/>
    <w:rsid w:val="00061C4D"/>
    <w:rsid w:val="00062CF9"/>
    <w:rsid w:val="00063959"/>
    <w:rsid w:val="00065AE3"/>
    <w:rsid w:val="000702AF"/>
    <w:rsid w:val="00070398"/>
    <w:rsid w:val="00070C47"/>
    <w:rsid w:val="00075F8E"/>
    <w:rsid w:val="000762AF"/>
    <w:rsid w:val="000810A8"/>
    <w:rsid w:val="00081B50"/>
    <w:rsid w:val="0008657C"/>
    <w:rsid w:val="000866F8"/>
    <w:rsid w:val="00095257"/>
    <w:rsid w:val="000974D2"/>
    <w:rsid w:val="00097D1A"/>
    <w:rsid w:val="000A1252"/>
    <w:rsid w:val="000A246E"/>
    <w:rsid w:val="000A2933"/>
    <w:rsid w:val="000A5F23"/>
    <w:rsid w:val="000A7468"/>
    <w:rsid w:val="000A7989"/>
    <w:rsid w:val="000A7F1C"/>
    <w:rsid w:val="000B4C37"/>
    <w:rsid w:val="000B61A5"/>
    <w:rsid w:val="000B76F8"/>
    <w:rsid w:val="000B7892"/>
    <w:rsid w:val="000B78F2"/>
    <w:rsid w:val="000B7D14"/>
    <w:rsid w:val="000C053E"/>
    <w:rsid w:val="000C1392"/>
    <w:rsid w:val="000C1B86"/>
    <w:rsid w:val="000C301A"/>
    <w:rsid w:val="000C3AC5"/>
    <w:rsid w:val="000C3E52"/>
    <w:rsid w:val="000C4C42"/>
    <w:rsid w:val="000C5890"/>
    <w:rsid w:val="000C5E12"/>
    <w:rsid w:val="000C5F6B"/>
    <w:rsid w:val="000C671E"/>
    <w:rsid w:val="000C6BD1"/>
    <w:rsid w:val="000D03D8"/>
    <w:rsid w:val="000D0486"/>
    <w:rsid w:val="000D19BC"/>
    <w:rsid w:val="000D2106"/>
    <w:rsid w:val="000D27C3"/>
    <w:rsid w:val="000D50C1"/>
    <w:rsid w:val="000D6F3A"/>
    <w:rsid w:val="000D702F"/>
    <w:rsid w:val="000E0579"/>
    <w:rsid w:val="000E0E95"/>
    <w:rsid w:val="000E13D3"/>
    <w:rsid w:val="000E548C"/>
    <w:rsid w:val="000E6EA0"/>
    <w:rsid w:val="000F1D45"/>
    <w:rsid w:val="000F5DB6"/>
    <w:rsid w:val="000F7E2C"/>
    <w:rsid w:val="0010097E"/>
    <w:rsid w:val="00104D32"/>
    <w:rsid w:val="00105395"/>
    <w:rsid w:val="0010573E"/>
    <w:rsid w:val="00110658"/>
    <w:rsid w:val="00112C95"/>
    <w:rsid w:val="001141A3"/>
    <w:rsid w:val="00114250"/>
    <w:rsid w:val="0011648C"/>
    <w:rsid w:val="00122039"/>
    <w:rsid w:val="00122892"/>
    <w:rsid w:val="001238A6"/>
    <w:rsid w:val="00124310"/>
    <w:rsid w:val="0012536C"/>
    <w:rsid w:val="0013119B"/>
    <w:rsid w:val="001339A7"/>
    <w:rsid w:val="00134BE6"/>
    <w:rsid w:val="00137E50"/>
    <w:rsid w:val="001406E8"/>
    <w:rsid w:val="00141203"/>
    <w:rsid w:val="001430A7"/>
    <w:rsid w:val="0014440A"/>
    <w:rsid w:val="001449CD"/>
    <w:rsid w:val="00144A18"/>
    <w:rsid w:val="00147DA4"/>
    <w:rsid w:val="001529FB"/>
    <w:rsid w:val="0015466A"/>
    <w:rsid w:val="001575B0"/>
    <w:rsid w:val="00165939"/>
    <w:rsid w:val="00166F94"/>
    <w:rsid w:val="001738F1"/>
    <w:rsid w:val="001742D5"/>
    <w:rsid w:val="00175E33"/>
    <w:rsid w:val="00181A8F"/>
    <w:rsid w:val="001873BE"/>
    <w:rsid w:val="00190F6D"/>
    <w:rsid w:val="00191BFD"/>
    <w:rsid w:val="00192ECA"/>
    <w:rsid w:val="00193E42"/>
    <w:rsid w:val="00193E84"/>
    <w:rsid w:val="001946FC"/>
    <w:rsid w:val="00195887"/>
    <w:rsid w:val="00195C5B"/>
    <w:rsid w:val="001963CC"/>
    <w:rsid w:val="00196937"/>
    <w:rsid w:val="0019776D"/>
    <w:rsid w:val="00197A31"/>
    <w:rsid w:val="001A10D9"/>
    <w:rsid w:val="001A12C2"/>
    <w:rsid w:val="001A1523"/>
    <w:rsid w:val="001A1661"/>
    <w:rsid w:val="001A26ED"/>
    <w:rsid w:val="001B270B"/>
    <w:rsid w:val="001B48A2"/>
    <w:rsid w:val="001B5A49"/>
    <w:rsid w:val="001C1DC9"/>
    <w:rsid w:val="001C2886"/>
    <w:rsid w:val="001C2C60"/>
    <w:rsid w:val="001C7E80"/>
    <w:rsid w:val="001D012E"/>
    <w:rsid w:val="001D321A"/>
    <w:rsid w:val="001D6B5B"/>
    <w:rsid w:val="001D74F2"/>
    <w:rsid w:val="001D7753"/>
    <w:rsid w:val="001E1038"/>
    <w:rsid w:val="001E46A5"/>
    <w:rsid w:val="001E771E"/>
    <w:rsid w:val="001E7FD0"/>
    <w:rsid w:val="001F02B2"/>
    <w:rsid w:val="001F060D"/>
    <w:rsid w:val="001F0C8C"/>
    <w:rsid w:val="001F39D2"/>
    <w:rsid w:val="001F4A03"/>
    <w:rsid w:val="001F4BF5"/>
    <w:rsid w:val="001F7FCE"/>
    <w:rsid w:val="0020167B"/>
    <w:rsid w:val="00203A2E"/>
    <w:rsid w:val="00207E65"/>
    <w:rsid w:val="00214A94"/>
    <w:rsid w:val="00217590"/>
    <w:rsid w:val="00221CEE"/>
    <w:rsid w:val="00221D70"/>
    <w:rsid w:val="002255FA"/>
    <w:rsid w:val="0023432E"/>
    <w:rsid w:val="002376B0"/>
    <w:rsid w:val="00237918"/>
    <w:rsid w:val="0024381B"/>
    <w:rsid w:val="00245F4A"/>
    <w:rsid w:val="002507A3"/>
    <w:rsid w:val="00253A6E"/>
    <w:rsid w:val="00253F7A"/>
    <w:rsid w:val="00253FB6"/>
    <w:rsid w:val="0025403F"/>
    <w:rsid w:val="00254C58"/>
    <w:rsid w:val="00255D07"/>
    <w:rsid w:val="0025638F"/>
    <w:rsid w:val="00260D56"/>
    <w:rsid w:val="00261BB4"/>
    <w:rsid w:val="00261D87"/>
    <w:rsid w:val="00262473"/>
    <w:rsid w:val="00267FA4"/>
    <w:rsid w:val="002724CE"/>
    <w:rsid w:val="00272B0C"/>
    <w:rsid w:val="002736E8"/>
    <w:rsid w:val="002737FC"/>
    <w:rsid w:val="002767E6"/>
    <w:rsid w:val="0027706A"/>
    <w:rsid w:val="00281055"/>
    <w:rsid w:val="00281253"/>
    <w:rsid w:val="0028269C"/>
    <w:rsid w:val="00282DF6"/>
    <w:rsid w:val="002830EF"/>
    <w:rsid w:val="00283839"/>
    <w:rsid w:val="0028441B"/>
    <w:rsid w:val="00284937"/>
    <w:rsid w:val="00285948"/>
    <w:rsid w:val="00286B8C"/>
    <w:rsid w:val="002932A3"/>
    <w:rsid w:val="00296E8D"/>
    <w:rsid w:val="002A269F"/>
    <w:rsid w:val="002A2F46"/>
    <w:rsid w:val="002A598A"/>
    <w:rsid w:val="002A6521"/>
    <w:rsid w:val="002A75C2"/>
    <w:rsid w:val="002B2CBA"/>
    <w:rsid w:val="002B3F77"/>
    <w:rsid w:val="002B6D7A"/>
    <w:rsid w:val="002B6E52"/>
    <w:rsid w:val="002B7FA7"/>
    <w:rsid w:val="002C5097"/>
    <w:rsid w:val="002D097E"/>
    <w:rsid w:val="002D19D0"/>
    <w:rsid w:val="002D2534"/>
    <w:rsid w:val="002D3CAC"/>
    <w:rsid w:val="002D792D"/>
    <w:rsid w:val="002E0552"/>
    <w:rsid w:val="002E10F6"/>
    <w:rsid w:val="002E2F1A"/>
    <w:rsid w:val="002E46BF"/>
    <w:rsid w:val="002E4743"/>
    <w:rsid w:val="002E5ADC"/>
    <w:rsid w:val="002F0070"/>
    <w:rsid w:val="002F10A7"/>
    <w:rsid w:val="003023FD"/>
    <w:rsid w:val="00302A43"/>
    <w:rsid w:val="00303483"/>
    <w:rsid w:val="0030380D"/>
    <w:rsid w:val="0030766E"/>
    <w:rsid w:val="0030789F"/>
    <w:rsid w:val="00310766"/>
    <w:rsid w:val="00311A9A"/>
    <w:rsid w:val="00311E23"/>
    <w:rsid w:val="00312116"/>
    <w:rsid w:val="00314FB6"/>
    <w:rsid w:val="00316537"/>
    <w:rsid w:val="00321221"/>
    <w:rsid w:val="0032176D"/>
    <w:rsid w:val="0032341F"/>
    <w:rsid w:val="0032357E"/>
    <w:rsid w:val="00323ABC"/>
    <w:rsid w:val="0032423B"/>
    <w:rsid w:val="00327673"/>
    <w:rsid w:val="0033066F"/>
    <w:rsid w:val="00330EE4"/>
    <w:rsid w:val="00331C2C"/>
    <w:rsid w:val="003326A9"/>
    <w:rsid w:val="00333C00"/>
    <w:rsid w:val="0033664F"/>
    <w:rsid w:val="003403E0"/>
    <w:rsid w:val="0034286A"/>
    <w:rsid w:val="0034318C"/>
    <w:rsid w:val="00344112"/>
    <w:rsid w:val="00344721"/>
    <w:rsid w:val="00345210"/>
    <w:rsid w:val="00345251"/>
    <w:rsid w:val="00347A75"/>
    <w:rsid w:val="00347B21"/>
    <w:rsid w:val="003501C3"/>
    <w:rsid w:val="00350C1E"/>
    <w:rsid w:val="00350E74"/>
    <w:rsid w:val="00351BF3"/>
    <w:rsid w:val="003522D5"/>
    <w:rsid w:val="00357C7C"/>
    <w:rsid w:val="00363183"/>
    <w:rsid w:val="003647B6"/>
    <w:rsid w:val="00370959"/>
    <w:rsid w:val="00370BB3"/>
    <w:rsid w:val="003712BF"/>
    <w:rsid w:val="00371E4E"/>
    <w:rsid w:val="0037258C"/>
    <w:rsid w:val="003727E4"/>
    <w:rsid w:val="00375275"/>
    <w:rsid w:val="00385F93"/>
    <w:rsid w:val="00386292"/>
    <w:rsid w:val="0038797C"/>
    <w:rsid w:val="00390069"/>
    <w:rsid w:val="00390136"/>
    <w:rsid w:val="00390700"/>
    <w:rsid w:val="0039216E"/>
    <w:rsid w:val="0039245F"/>
    <w:rsid w:val="0039266B"/>
    <w:rsid w:val="0039356B"/>
    <w:rsid w:val="0039357C"/>
    <w:rsid w:val="003963AB"/>
    <w:rsid w:val="00396607"/>
    <w:rsid w:val="0039790F"/>
    <w:rsid w:val="003A031E"/>
    <w:rsid w:val="003A2744"/>
    <w:rsid w:val="003A4B73"/>
    <w:rsid w:val="003A4BE3"/>
    <w:rsid w:val="003A4C55"/>
    <w:rsid w:val="003A656A"/>
    <w:rsid w:val="003A6A2A"/>
    <w:rsid w:val="003A7DFF"/>
    <w:rsid w:val="003B0F64"/>
    <w:rsid w:val="003B1B24"/>
    <w:rsid w:val="003B218E"/>
    <w:rsid w:val="003B5AB2"/>
    <w:rsid w:val="003B5FC4"/>
    <w:rsid w:val="003B7BE5"/>
    <w:rsid w:val="003C04EF"/>
    <w:rsid w:val="003C15B8"/>
    <w:rsid w:val="003C7C45"/>
    <w:rsid w:val="003D1BB5"/>
    <w:rsid w:val="003D1DB9"/>
    <w:rsid w:val="003D582F"/>
    <w:rsid w:val="003D687D"/>
    <w:rsid w:val="003D75FD"/>
    <w:rsid w:val="003D7981"/>
    <w:rsid w:val="003D7D4B"/>
    <w:rsid w:val="003E2132"/>
    <w:rsid w:val="003E344D"/>
    <w:rsid w:val="003E3FBC"/>
    <w:rsid w:val="003E5102"/>
    <w:rsid w:val="003F3113"/>
    <w:rsid w:val="004012F5"/>
    <w:rsid w:val="004023DC"/>
    <w:rsid w:val="00402511"/>
    <w:rsid w:val="0040611C"/>
    <w:rsid w:val="00406574"/>
    <w:rsid w:val="0040686E"/>
    <w:rsid w:val="004114CC"/>
    <w:rsid w:val="00412DBF"/>
    <w:rsid w:val="00414D72"/>
    <w:rsid w:val="0041610B"/>
    <w:rsid w:val="00417054"/>
    <w:rsid w:val="004201A3"/>
    <w:rsid w:val="0042025B"/>
    <w:rsid w:val="00422B25"/>
    <w:rsid w:val="00422B6C"/>
    <w:rsid w:val="004248AD"/>
    <w:rsid w:val="00424DB1"/>
    <w:rsid w:val="0042713A"/>
    <w:rsid w:val="0042750D"/>
    <w:rsid w:val="00427937"/>
    <w:rsid w:val="004320B1"/>
    <w:rsid w:val="004349A1"/>
    <w:rsid w:val="00434E14"/>
    <w:rsid w:val="00435819"/>
    <w:rsid w:val="00440926"/>
    <w:rsid w:val="00441C00"/>
    <w:rsid w:val="004422D2"/>
    <w:rsid w:val="004440FB"/>
    <w:rsid w:val="004470F9"/>
    <w:rsid w:val="004503E9"/>
    <w:rsid w:val="00450684"/>
    <w:rsid w:val="0045295C"/>
    <w:rsid w:val="00453164"/>
    <w:rsid w:val="00455F15"/>
    <w:rsid w:val="004579D6"/>
    <w:rsid w:val="00460421"/>
    <w:rsid w:val="0046089C"/>
    <w:rsid w:val="0046131F"/>
    <w:rsid w:val="00461326"/>
    <w:rsid w:val="00462880"/>
    <w:rsid w:val="00462EA6"/>
    <w:rsid w:val="00466A5E"/>
    <w:rsid w:val="00470CE8"/>
    <w:rsid w:val="00473681"/>
    <w:rsid w:val="00480071"/>
    <w:rsid w:val="0048103F"/>
    <w:rsid w:val="00481360"/>
    <w:rsid w:val="004821C8"/>
    <w:rsid w:val="00486F0A"/>
    <w:rsid w:val="004879D4"/>
    <w:rsid w:val="0049050C"/>
    <w:rsid w:val="00492BF0"/>
    <w:rsid w:val="0049393A"/>
    <w:rsid w:val="00493BE2"/>
    <w:rsid w:val="0049616D"/>
    <w:rsid w:val="004967A2"/>
    <w:rsid w:val="004A0B0F"/>
    <w:rsid w:val="004A20EA"/>
    <w:rsid w:val="004A2470"/>
    <w:rsid w:val="004A578A"/>
    <w:rsid w:val="004A7E00"/>
    <w:rsid w:val="004B04BB"/>
    <w:rsid w:val="004B0AEC"/>
    <w:rsid w:val="004B25D2"/>
    <w:rsid w:val="004B504E"/>
    <w:rsid w:val="004B6165"/>
    <w:rsid w:val="004B692F"/>
    <w:rsid w:val="004B6F24"/>
    <w:rsid w:val="004B772B"/>
    <w:rsid w:val="004C7493"/>
    <w:rsid w:val="004D19E6"/>
    <w:rsid w:val="004D21DD"/>
    <w:rsid w:val="004D3E89"/>
    <w:rsid w:val="004D646D"/>
    <w:rsid w:val="004F0730"/>
    <w:rsid w:val="004F097D"/>
    <w:rsid w:val="004F0E42"/>
    <w:rsid w:val="004F530C"/>
    <w:rsid w:val="004F5A78"/>
    <w:rsid w:val="0050147F"/>
    <w:rsid w:val="0050231B"/>
    <w:rsid w:val="00504876"/>
    <w:rsid w:val="00504E1E"/>
    <w:rsid w:val="00506081"/>
    <w:rsid w:val="005068FC"/>
    <w:rsid w:val="00506EC5"/>
    <w:rsid w:val="0051032C"/>
    <w:rsid w:val="00511CCE"/>
    <w:rsid w:val="00512A2B"/>
    <w:rsid w:val="00513056"/>
    <w:rsid w:val="00513097"/>
    <w:rsid w:val="005137E3"/>
    <w:rsid w:val="00516B56"/>
    <w:rsid w:val="00517321"/>
    <w:rsid w:val="00520871"/>
    <w:rsid w:val="00520AF8"/>
    <w:rsid w:val="0052150E"/>
    <w:rsid w:val="00521CA7"/>
    <w:rsid w:val="00521EEE"/>
    <w:rsid w:val="00522099"/>
    <w:rsid w:val="00523CD3"/>
    <w:rsid w:val="00524029"/>
    <w:rsid w:val="00524A5E"/>
    <w:rsid w:val="00526C18"/>
    <w:rsid w:val="00526D71"/>
    <w:rsid w:val="00527ABF"/>
    <w:rsid w:val="00531098"/>
    <w:rsid w:val="00534770"/>
    <w:rsid w:val="00534AF6"/>
    <w:rsid w:val="00537C2D"/>
    <w:rsid w:val="00537ED7"/>
    <w:rsid w:val="00542073"/>
    <w:rsid w:val="005421FF"/>
    <w:rsid w:val="00542EF2"/>
    <w:rsid w:val="00544CA4"/>
    <w:rsid w:val="005452AD"/>
    <w:rsid w:val="005460C8"/>
    <w:rsid w:val="00546B66"/>
    <w:rsid w:val="00550A36"/>
    <w:rsid w:val="00556175"/>
    <w:rsid w:val="0055698B"/>
    <w:rsid w:val="005618A0"/>
    <w:rsid w:val="00565F79"/>
    <w:rsid w:val="00566483"/>
    <w:rsid w:val="005666F6"/>
    <w:rsid w:val="00570E61"/>
    <w:rsid w:val="005727A1"/>
    <w:rsid w:val="00573A1B"/>
    <w:rsid w:val="005748EC"/>
    <w:rsid w:val="00575D74"/>
    <w:rsid w:val="00576032"/>
    <w:rsid w:val="00576F24"/>
    <w:rsid w:val="005770F1"/>
    <w:rsid w:val="00581A89"/>
    <w:rsid w:val="0058425A"/>
    <w:rsid w:val="00590093"/>
    <w:rsid w:val="00590948"/>
    <w:rsid w:val="00594096"/>
    <w:rsid w:val="00594606"/>
    <w:rsid w:val="005949B1"/>
    <w:rsid w:val="00594D42"/>
    <w:rsid w:val="00595C7F"/>
    <w:rsid w:val="00595E00"/>
    <w:rsid w:val="00596A95"/>
    <w:rsid w:val="00596CD2"/>
    <w:rsid w:val="00597FA1"/>
    <w:rsid w:val="005A2128"/>
    <w:rsid w:val="005A298A"/>
    <w:rsid w:val="005A2CE0"/>
    <w:rsid w:val="005A4731"/>
    <w:rsid w:val="005A4A9F"/>
    <w:rsid w:val="005A6935"/>
    <w:rsid w:val="005B1954"/>
    <w:rsid w:val="005B235C"/>
    <w:rsid w:val="005B59EB"/>
    <w:rsid w:val="005B5DF8"/>
    <w:rsid w:val="005C0657"/>
    <w:rsid w:val="005C0849"/>
    <w:rsid w:val="005C1618"/>
    <w:rsid w:val="005C1C7A"/>
    <w:rsid w:val="005C2805"/>
    <w:rsid w:val="005C2E17"/>
    <w:rsid w:val="005C4397"/>
    <w:rsid w:val="005C4F9A"/>
    <w:rsid w:val="005C5B2F"/>
    <w:rsid w:val="005C5ED0"/>
    <w:rsid w:val="005C7A82"/>
    <w:rsid w:val="005C7BA9"/>
    <w:rsid w:val="005D1C09"/>
    <w:rsid w:val="005D257C"/>
    <w:rsid w:val="005D3AD4"/>
    <w:rsid w:val="005D40FA"/>
    <w:rsid w:val="005E16E8"/>
    <w:rsid w:val="005E2143"/>
    <w:rsid w:val="005E7CA9"/>
    <w:rsid w:val="005F01B3"/>
    <w:rsid w:val="005F044D"/>
    <w:rsid w:val="005F3405"/>
    <w:rsid w:val="005F535D"/>
    <w:rsid w:val="005F6D50"/>
    <w:rsid w:val="00600AD1"/>
    <w:rsid w:val="00601E05"/>
    <w:rsid w:val="00602002"/>
    <w:rsid w:val="0060210F"/>
    <w:rsid w:val="00603A9E"/>
    <w:rsid w:val="00603C24"/>
    <w:rsid w:val="00603F7F"/>
    <w:rsid w:val="006045BD"/>
    <w:rsid w:val="0060486C"/>
    <w:rsid w:val="00606B69"/>
    <w:rsid w:val="006104A3"/>
    <w:rsid w:val="00611E27"/>
    <w:rsid w:val="00614469"/>
    <w:rsid w:val="00615D77"/>
    <w:rsid w:val="00616740"/>
    <w:rsid w:val="00620D6C"/>
    <w:rsid w:val="0062238B"/>
    <w:rsid w:val="00622CF2"/>
    <w:rsid w:val="006230C3"/>
    <w:rsid w:val="00623189"/>
    <w:rsid w:val="006251E8"/>
    <w:rsid w:val="006264B1"/>
    <w:rsid w:val="00626571"/>
    <w:rsid w:val="00626EFE"/>
    <w:rsid w:val="00627430"/>
    <w:rsid w:val="00632B2D"/>
    <w:rsid w:val="00632DC3"/>
    <w:rsid w:val="006335B4"/>
    <w:rsid w:val="0063603C"/>
    <w:rsid w:val="00636B1A"/>
    <w:rsid w:val="00637139"/>
    <w:rsid w:val="00640BB9"/>
    <w:rsid w:val="00642F5F"/>
    <w:rsid w:val="00643427"/>
    <w:rsid w:val="00643558"/>
    <w:rsid w:val="006440CC"/>
    <w:rsid w:val="0065075F"/>
    <w:rsid w:val="00652B5B"/>
    <w:rsid w:val="006540FF"/>
    <w:rsid w:val="00654513"/>
    <w:rsid w:val="0065544E"/>
    <w:rsid w:val="0065595C"/>
    <w:rsid w:val="006611DD"/>
    <w:rsid w:val="00662225"/>
    <w:rsid w:val="00665FD0"/>
    <w:rsid w:val="00666598"/>
    <w:rsid w:val="00666830"/>
    <w:rsid w:val="006712CA"/>
    <w:rsid w:val="00672B00"/>
    <w:rsid w:val="00673619"/>
    <w:rsid w:val="00675E7E"/>
    <w:rsid w:val="00677317"/>
    <w:rsid w:val="00680B4D"/>
    <w:rsid w:val="00681792"/>
    <w:rsid w:val="00685166"/>
    <w:rsid w:val="00692D48"/>
    <w:rsid w:val="00694022"/>
    <w:rsid w:val="00696AAC"/>
    <w:rsid w:val="00696D3D"/>
    <w:rsid w:val="006978DA"/>
    <w:rsid w:val="006A76EA"/>
    <w:rsid w:val="006B062A"/>
    <w:rsid w:val="006B0A91"/>
    <w:rsid w:val="006B15A4"/>
    <w:rsid w:val="006B216C"/>
    <w:rsid w:val="006B4273"/>
    <w:rsid w:val="006B45FF"/>
    <w:rsid w:val="006B5E1F"/>
    <w:rsid w:val="006C0A90"/>
    <w:rsid w:val="006C0B9D"/>
    <w:rsid w:val="006C276D"/>
    <w:rsid w:val="006C436D"/>
    <w:rsid w:val="006C4FB1"/>
    <w:rsid w:val="006D098E"/>
    <w:rsid w:val="006D2EEB"/>
    <w:rsid w:val="006E13F4"/>
    <w:rsid w:val="006E172E"/>
    <w:rsid w:val="006E2F15"/>
    <w:rsid w:val="006E478D"/>
    <w:rsid w:val="006E48AB"/>
    <w:rsid w:val="006E4F20"/>
    <w:rsid w:val="006F1435"/>
    <w:rsid w:val="006F20DB"/>
    <w:rsid w:val="006F2534"/>
    <w:rsid w:val="006F2E29"/>
    <w:rsid w:val="006F368F"/>
    <w:rsid w:val="006F4B18"/>
    <w:rsid w:val="006F5F21"/>
    <w:rsid w:val="006F7330"/>
    <w:rsid w:val="0070143F"/>
    <w:rsid w:val="00701DC1"/>
    <w:rsid w:val="00704420"/>
    <w:rsid w:val="0070647D"/>
    <w:rsid w:val="007074B4"/>
    <w:rsid w:val="007100B1"/>
    <w:rsid w:val="007108C8"/>
    <w:rsid w:val="00710E3D"/>
    <w:rsid w:val="00714539"/>
    <w:rsid w:val="0071615E"/>
    <w:rsid w:val="00720114"/>
    <w:rsid w:val="00720419"/>
    <w:rsid w:val="007205E2"/>
    <w:rsid w:val="0072187F"/>
    <w:rsid w:val="00726336"/>
    <w:rsid w:val="00727119"/>
    <w:rsid w:val="00727A13"/>
    <w:rsid w:val="0073170A"/>
    <w:rsid w:val="0073230F"/>
    <w:rsid w:val="007330D1"/>
    <w:rsid w:val="007334C5"/>
    <w:rsid w:val="00733D7B"/>
    <w:rsid w:val="00736F82"/>
    <w:rsid w:val="007412AE"/>
    <w:rsid w:val="00743F01"/>
    <w:rsid w:val="00743FE9"/>
    <w:rsid w:val="007450F2"/>
    <w:rsid w:val="0074530E"/>
    <w:rsid w:val="0075097C"/>
    <w:rsid w:val="00753AC9"/>
    <w:rsid w:val="00755E48"/>
    <w:rsid w:val="00757975"/>
    <w:rsid w:val="00757B01"/>
    <w:rsid w:val="0076162C"/>
    <w:rsid w:val="00761F84"/>
    <w:rsid w:val="007654CD"/>
    <w:rsid w:val="00766232"/>
    <w:rsid w:val="007667DA"/>
    <w:rsid w:val="00767B1E"/>
    <w:rsid w:val="00773A03"/>
    <w:rsid w:val="007760E9"/>
    <w:rsid w:val="00777161"/>
    <w:rsid w:val="00777AB4"/>
    <w:rsid w:val="00780CB0"/>
    <w:rsid w:val="0078202D"/>
    <w:rsid w:val="00784B03"/>
    <w:rsid w:val="0078734F"/>
    <w:rsid w:val="00794191"/>
    <w:rsid w:val="00795105"/>
    <w:rsid w:val="007955A4"/>
    <w:rsid w:val="00795DC3"/>
    <w:rsid w:val="00795F60"/>
    <w:rsid w:val="007972B6"/>
    <w:rsid w:val="00797ADC"/>
    <w:rsid w:val="007A312F"/>
    <w:rsid w:val="007A3E23"/>
    <w:rsid w:val="007A4E51"/>
    <w:rsid w:val="007A57AC"/>
    <w:rsid w:val="007A72B6"/>
    <w:rsid w:val="007A7D3C"/>
    <w:rsid w:val="007B7070"/>
    <w:rsid w:val="007B718B"/>
    <w:rsid w:val="007B778C"/>
    <w:rsid w:val="007C104F"/>
    <w:rsid w:val="007C416F"/>
    <w:rsid w:val="007C7ABD"/>
    <w:rsid w:val="007D0BC3"/>
    <w:rsid w:val="007D33F5"/>
    <w:rsid w:val="007D61BC"/>
    <w:rsid w:val="007D6B60"/>
    <w:rsid w:val="007D77C8"/>
    <w:rsid w:val="007D7F9A"/>
    <w:rsid w:val="007E0772"/>
    <w:rsid w:val="007E352A"/>
    <w:rsid w:val="007E404E"/>
    <w:rsid w:val="007E527E"/>
    <w:rsid w:val="007E67AF"/>
    <w:rsid w:val="007F0AFA"/>
    <w:rsid w:val="007F1EB3"/>
    <w:rsid w:val="007F305E"/>
    <w:rsid w:val="007F3E62"/>
    <w:rsid w:val="007F484A"/>
    <w:rsid w:val="007F4DF1"/>
    <w:rsid w:val="00800ECA"/>
    <w:rsid w:val="00801F00"/>
    <w:rsid w:val="00803627"/>
    <w:rsid w:val="00803D4E"/>
    <w:rsid w:val="008044D3"/>
    <w:rsid w:val="00804CE6"/>
    <w:rsid w:val="00807E44"/>
    <w:rsid w:val="00810DA9"/>
    <w:rsid w:val="008151FB"/>
    <w:rsid w:val="00820CB8"/>
    <w:rsid w:val="00822407"/>
    <w:rsid w:val="0082348D"/>
    <w:rsid w:val="00824B54"/>
    <w:rsid w:val="00825125"/>
    <w:rsid w:val="0082775E"/>
    <w:rsid w:val="00827D1A"/>
    <w:rsid w:val="00832BCF"/>
    <w:rsid w:val="00832D5A"/>
    <w:rsid w:val="008379D7"/>
    <w:rsid w:val="00840C38"/>
    <w:rsid w:val="008419F3"/>
    <w:rsid w:val="0084213B"/>
    <w:rsid w:val="008447C2"/>
    <w:rsid w:val="008466AF"/>
    <w:rsid w:val="008501DC"/>
    <w:rsid w:val="00856182"/>
    <w:rsid w:val="008561E9"/>
    <w:rsid w:val="008578F7"/>
    <w:rsid w:val="00857B55"/>
    <w:rsid w:val="00861640"/>
    <w:rsid w:val="00865555"/>
    <w:rsid w:val="00867AD7"/>
    <w:rsid w:val="008703DC"/>
    <w:rsid w:val="00870A8C"/>
    <w:rsid w:val="00876083"/>
    <w:rsid w:val="00876253"/>
    <w:rsid w:val="008773C7"/>
    <w:rsid w:val="008778CE"/>
    <w:rsid w:val="00880873"/>
    <w:rsid w:val="0088164A"/>
    <w:rsid w:val="0088276B"/>
    <w:rsid w:val="008855EC"/>
    <w:rsid w:val="00885946"/>
    <w:rsid w:val="00885B3E"/>
    <w:rsid w:val="00887918"/>
    <w:rsid w:val="0089379D"/>
    <w:rsid w:val="008940CB"/>
    <w:rsid w:val="0089557A"/>
    <w:rsid w:val="00896E19"/>
    <w:rsid w:val="00897592"/>
    <w:rsid w:val="00897C5C"/>
    <w:rsid w:val="008A11C4"/>
    <w:rsid w:val="008A2D73"/>
    <w:rsid w:val="008A33DC"/>
    <w:rsid w:val="008A52A1"/>
    <w:rsid w:val="008B18A6"/>
    <w:rsid w:val="008B33D9"/>
    <w:rsid w:val="008B7114"/>
    <w:rsid w:val="008C2A47"/>
    <w:rsid w:val="008C37D7"/>
    <w:rsid w:val="008C390F"/>
    <w:rsid w:val="008C6C66"/>
    <w:rsid w:val="008D0A29"/>
    <w:rsid w:val="008D2F0F"/>
    <w:rsid w:val="008D323A"/>
    <w:rsid w:val="008D3456"/>
    <w:rsid w:val="008D48C3"/>
    <w:rsid w:val="008D4972"/>
    <w:rsid w:val="008D524B"/>
    <w:rsid w:val="008D6E5F"/>
    <w:rsid w:val="008E0B3B"/>
    <w:rsid w:val="008E1ED2"/>
    <w:rsid w:val="008F1CA2"/>
    <w:rsid w:val="008F3734"/>
    <w:rsid w:val="008F3F31"/>
    <w:rsid w:val="008F4C1B"/>
    <w:rsid w:val="008F56AE"/>
    <w:rsid w:val="008F5DAB"/>
    <w:rsid w:val="00905128"/>
    <w:rsid w:val="0090523D"/>
    <w:rsid w:val="00906CC7"/>
    <w:rsid w:val="00906FB6"/>
    <w:rsid w:val="00907A93"/>
    <w:rsid w:val="0091005E"/>
    <w:rsid w:val="00910106"/>
    <w:rsid w:val="009109DE"/>
    <w:rsid w:val="00910EC5"/>
    <w:rsid w:val="00913026"/>
    <w:rsid w:val="009143D0"/>
    <w:rsid w:val="00915D2B"/>
    <w:rsid w:val="00920743"/>
    <w:rsid w:val="009210CA"/>
    <w:rsid w:val="00921872"/>
    <w:rsid w:val="00921C24"/>
    <w:rsid w:val="00924F03"/>
    <w:rsid w:val="00924FC0"/>
    <w:rsid w:val="0092574C"/>
    <w:rsid w:val="00927EE0"/>
    <w:rsid w:val="00930CDC"/>
    <w:rsid w:val="009379E5"/>
    <w:rsid w:val="009414AF"/>
    <w:rsid w:val="0094244D"/>
    <w:rsid w:val="00942FB1"/>
    <w:rsid w:val="00943E3A"/>
    <w:rsid w:val="00945017"/>
    <w:rsid w:val="009462AE"/>
    <w:rsid w:val="00947072"/>
    <w:rsid w:val="0095066F"/>
    <w:rsid w:val="00951620"/>
    <w:rsid w:val="00953089"/>
    <w:rsid w:val="009536F3"/>
    <w:rsid w:val="00953DD6"/>
    <w:rsid w:val="00955554"/>
    <w:rsid w:val="009559D9"/>
    <w:rsid w:val="00956A91"/>
    <w:rsid w:val="00962B28"/>
    <w:rsid w:val="00962F02"/>
    <w:rsid w:val="00965C88"/>
    <w:rsid w:val="0096629C"/>
    <w:rsid w:val="0096796B"/>
    <w:rsid w:val="0097120F"/>
    <w:rsid w:val="009727E2"/>
    <w:rsid w:val="00973A57"/>
    <w:rsid w:val="00975321"/>
    <w:rsid w:val="009755B1"/>
    <w:rsid w:val="00975769"/>
    <w:rsid w:val="009759B3"/>
    <w:rsid w:val="00975D70"/>
    <w:rsid w:val="00977249"/>
    <w:rsid w:val="009811A0"/>
    <w:rsid w:val="009824B8"/>
    <w:rsid w:val="00982547"/>
    <w:rsid w:val="00983919"/>
    <w:rsid w:val="00983C54"/>
    <w:rsid w:val="00985E07"/>
    <w:rsid w:val="00987284"/>
    <w:rsid w:val="00992240"/>
    <w:rsid w:val="009929B5"/>
    <w:rsid w:val="00993A4E"/>
    <w:rsid w:val="009A006B"/>
    <w:rsid w:val="009A0D3D"/>
    <w:rsid w:val="009A13F6"/>
    <w:rsid w:val="009A4C22"/>
    <w:rsid w:val="009A502A"/>
    <w:rsid w:val="009A7158"/>
    <w:rsid w:val="009B0212"/>
    <w:rsid w:val="009B03DF"/>
    <w:rsid w:val="009B0761"/>
    <w:rsid w:val="009B44ED"/>
    <w:rsid w:val="009B74E6"/>
    <w:rsid w:val="009C0A06"/>
    <w:rsid w:val="009C1AE3"/>
    <w:rsid w:val="009C1ED0"/>
    <w:rsid w:val="009C4978"/>
    <w:rsid w:val="009C6150"/>
    <w:rsid w:val="009D056B"/>
    <w:rsid w:val="009D0C4A"/>
    <w:rsid w:val="009D155A"/>
    <w:rsid w:val="009D15D4"/>
    <w:rsid w:val="009D16AF"/>
    <w:rsid w:val="009D2F81"/>
    <w:rsid w:val="009D3E30"/>
    <w:rsid w:val="009E11FF"/>
    <w:rsid w:val="009E2C5D"/>
    <w:rsid w:val="009E33C7"/>
    <w:rsid w:val="009E430C"/>
    <w:rsid w:val="009E651C"/>
    <w:rsid w:val="009F1754"/>
    <w:rsid w:val="009F3B09"/>
    <w:rsid w:val="009F4F9C"/>
    <w:rsid w:val="00A006C6"/>
    <w:rsid w:val="00A04385"/>
    <w:rsid w:val="00A05A35"/>
    <w:rsid w:val="00A0680B"/>
    <w:rsid w:val="00A1073B"/>
    <w:rsid w:val="00A14764"/>
    <w:rsid w:val="00A154B2"/>
    <w:rsid w:val="00A15D92"/>
    <w:rsid w:val="00A16FE6"/>
    <w:rsid w:val="00A23A6D"/>
    <w:rsid w:val="00A26588"/>
    <w:rsid w:val="00A2667F"/>
    <w:rsid w:val="00A266E5"/>
    <w:rsid w:val="00A26F9A"/>
    <w:rsid w:val="00A30CB9"/>
    <w:rsid w:val="00A329CF"/>
    <w:rsid w:val="00A34839"/>
    <w:rsid w:val="00A3552C"/>
    <w:rsid w:val="00A35E38"/>
    <w:rsid w:val="00A42954"/>
    <w:rsid w:val="00A43061"/>
    <w:rsid w:val="00A433F1"/>
    <w:rsid w:val="00A44A14"/>
    <w:rsid w:val="00A508FC"/>
    <w:rsid w:val="00A50E36"/>
    <w:rsid w:val="00A5193D"/>
    <w:rsid w:val="00A52901"/>
    <w:rsid w:val="00A57359"/>
    <w:rsid w:val="00A61C4F"/>
    <w:rsid w:val="00A64BA4"/>
    <w:rsid w:val="00A65C8F"/>
    <w:rsid w:val="00A66901"/>
    <w:rsid w:val="00A71D23"/>
    <w:rsid w:val="00A7217A"/>
    <w:rsid w:val="00A724C1"/>
    <w:rsid w:val="00A73FEA"/>
    <w:rsid w:val="00A74EFC"/>
    <w:rsid w:val="00A7575D"/>
    <w:rsid w:val="00A768EC"/>
    <w:rsid w:val="00A76FAD"/>
    <w:rsid w:val="00A80010"/>
    <w:rsid w:val="00A82439"/>
    <w:rsid w:val="00A835B9"/>
    <w:rsid w:val="00A847A5"/>
    <w:rsid w:val="00A86D6D"/>
    <w:rsid w:val="00A87E39"/>
    <w:rsid w:val="00A94838"/>
    <w:rsid w:val="00AA01FF"/>
    <w:rsid w:val="00AA1BC6"/>
    <w:rsid w:val="00AA1C72"/>
    <w:rsid w:val="00AA22D8"/>
    <w:rsid w:val="00AA27FD"/>
    <w:rsid w:val="00AA32CB"/>
    <w:rsid w:val="00AA36A9"/>
    <w:rsid w:val="00AA393E"/>
    <w:rsid w:val="00AA4904"/>
    <w:rsid w:val="00AA759D"/>
    <w:rsid w:val="00AB0B27"/>
    <w:rsid w:val="00AC1A29"/>
    <w:rsid w:val="00AC1F10"/>
    <w:rsid w:val="00AC28BC"/>
    <w:rsid w:val="00AC2DCC"/>
    <w:rsid w:val="00AC4289"/>
    <w:rsid w:val="00AC5B42"/>
    <w:rsid w:val="00AC637B"/>
    <w:rsid w:val="00AC79EE"/>
    <w:rsid w:val="00AD47D8"/>
    <w:rsid w:val="00AD4C91"/>
    <w:rsid w:val="00AD6784"/>
    <w:rsid w:val="00AD788C"/>
    <w:rsid w:val="00AE5FB7"/>
    <w:rsid w:val="00AE624C"/>
    <w:rsid w:val="00AE65E4"/>
    <w:rsid w:val="00AF1196"/>
    <w:rsid w:val="00AF20BD"/>
    <w:rsid w:val="00AF21B7"/>
    <w:rsid w:val="00AF3921"/>
    <w:rsid w:val="00AF4DB8"/>
    <w:rsid w:val="00AF60C9"/>
    <w:rsid w:val="00B010EA"/>
    <w:rsid w:val="00B02825"/>
    <w:rsid w:val="00B04612"/>
    <w:rsid w:val="00B055F2"/>
    <w:rsid w:val="00B06DFB"/>
    <w:rsid w:val="00B0789C"/>
    <w:rsid w:val="00B10BD0"/>
    <w:rsid w:val="00B12F2B"/>
    <w:rsid w:val="00B14167"/>
    <w:rsid w:val="00B14A73"/>
    <w:rsid w:val="00B15412"/>
    <w:rsid w:val="00B15526"/>
    <w:rsid w:val="00B17BCD"/>
    <w:rsid w:val="00B17F9D"/>
    <w:rsid w:val="00B2001B"/>
    <w:rsid w:val="00B21777"/>
    <w:rsid w:val="00B2294C"/>
    <w:rsid w:val="00B239CF"/>
    <w:rsid w:val="00B23A90"/>
    <w:rsid w:val="00B24645"/>
    <w:rsid w:val="00B2770F"/>
    <w:rsid w:val="00B3077E"/>
    <w:rsid w:val="00B30B24"/>
    <w:rsid w:val="00B33656"/>
    <w:rsid w:val="00B3381D"/>
    <w:rsid w:val="00B33FD2"/>
    <w:rsid w:val="00B37FA8"/>
    <w:rsid w:val="00B421F0"/>
    <w:rsid w:val="00B428F1"/>
    <w:rsid w:val="00B42C63"/>
    <w:rsid w:val="00B44740"/>
    <w:rsid w:val="00B467A8"/>
    <w:rsid w:val="00B47F68"/>
    <w:rsid w:val="00B507AC"/>
    <w:rsid w:val="00B50BE4"/>
    <w:rsid w:val="00B51FFE"/>
    <w:rsid w:val="00B528A4"/>
    <w:rsid w:val="00B531C5"/>
    <w:rsid w:val="00B53EB0"/>
    <w:rsid w:val="00B53FBC"/>
    <w:rsid w:val="00B548C6"/>
    <w:rsid w:val="00B55124"/>
    <w:rsid w:val="00B55638"/>
    <w:rsid w:val="00B569AD"/>
    <w:rsid w:val="00B60FA5"/>
    <w:rsid w:val="00B6418D"/>
    <w:rsid w:val="00B70112"/>
    <w:rsid w:val="00B703B9"/>
    <w:rsid w:val="00B70A79"/>
    <w:rsid w:val="00B75608"/>
    <w:rsid w:val="00B75719"/>
    <w:rsid w:val="00B758CD"/>
    <w:rsid w:val="00B76C4E"/>
    <w:rsid w:val="00B76CF5"/>
    <w:rsid w:val="00B81B96"/>
    <w:rsid w:val="00B83177"/>
    <w:rsid w:val="00B8323D"/>
    <w:rsid w:val="00B853BE"/>
    <w:rsid w:val="00B860A5"/>
    <w:rsid w:val="00B86520"/>
    <w:rsid w:val="00B865F5"/>
    <w:rsid w:val="00B87D22"/>
    <w:rsid w:val="00B90E4E"/>
    <w:rsid w:val="00B91642"/>
    <w:rsid w:val="00B9175A"/>
    <w:rsid w:val="00B94C99"/>
    <w:rsid w:val="00B95EC1"/>
    <w:rsid w:val="00B969B5"/>
    <w:rsid w:val="00B97743"/>
    <w:rsid w:val="00BA032A"/>
    <w:rsid w:val="00BA0B03"/>
    <w:rsid w:val="00BA0CB3"/>
    <w:rsid w:val="00BA1624"/>
    <w:rsid w:val="00BA3C46"/>
    <w:rsid w:val="00BA4606"/>
    <w:rsid w:val="00BA4DD9"/>
    <w:rsid w:val="00BA5FF7"/>
    <w:rsid w:val="00BB2418"/>
    <w:rsid w:val="00BB38FF"/>
    <w:rsid w:val="00BB6AE2"/>
    <w:rsid w:val="00BC09D2"/>
    <w:rsid w:val="00BC3DBE"/>
    <w:rsid w:val="00BC3E3D"/>
    <w:rsid w:val="00BC4017"/>
    <w:rsid w:val="00BC56FD"/>
    <w:rsid w:val="00BC5E5A"/>
    <w:rsid w:val="00BD499D"/>
    <w:rsid w:val="00BD5985"/>
    <w:rsid w:val="00BD5EF9"/>
    <w:rsid w:val="00BD620F"/>
    <w:rsid w:val="00BE0B19"/>
    <w:rsid w:val="00BE107D"/>
    <w:rsid w:val="00BE1246"/>
    <w:rsid w:val="00BE1FDD"/>
    <w:rsid w:val="00BE2324"/>
    <w:rsid w:val="00BE3AED"/>
    <w:rsid w:val="00BE425D"/>
    <w:rsid w:val="00BE47DC"/>
    <w:rsid w:val="00BE7265"/>
    <w:rsid w:val="00BF083B"/>
    <w:rsid w:val="00BF2E02"/>
    <w:rsid w:val="00BF3BB4"/>
    <w:rsid w:val="00BF3D57"/>
    <w:rsid w:val="00BF4A39"/>
    <w:rsid w:val="00C02E19"/>
    <w:rsid w:val="00C041D4"/>
    <w:rsid w:val="00C047DB"/>
    <w:rsid w:val="00C05308"/>
    <w:rsid w:val="00C06270"/>
    <w:rsid w:val="00C07A58"/>
    <w:rsid w:val="00C14FD3"/>
    <w:rsid w:val="00C15B95"/>
    <w:rsid w:val="00C162BF"/>
    <w:rsid w:val="00C177CF"/>
    <w:rsid w:val="00C202E4"/>
    <w:rsid w:val="00C23F98"/>
    <w:rsid w:val="00C27B55"/>
    <w:rsid w:val="00C311E1"/>
    <w:rsid w:val="00C31268"/>
    <w:rsid w:val="00C3134C"/>
    <w:rsid w:val="00C33EC9"/>
    <w:rsid w:val="00C37AD9"/>
    <w:rsid w:val="00C41737"/>
    <w:rsid w:val="00C43CB7"/>
    <w:rsid w:val="00C469FA"/>
    <w:rsid w:val="00C46BB1"/>
    <w:rsid w:val="00C47482"/>
    <w:rsid w:val="00C53766"/>
    <w:rsid w:val="00C54277"/>
    <w:rsid w:val="00C56C4B"/>
    <w:rsid w:val="00C63F65"/>
    <w:rsid w:val="00C64625"/>
    <w:rsid w:val="00C6470D"/>
    <w:rsid w:val="00C7160A"/>
    <w:rsid w:val="00C71A32"/>
    <w:rsid w:val="00C72AA4"/>
    <w:rsid w:val="00C72DBF"/>
    <w:rsid w:val="00C73F70"/>
    <w:rsid w:val="00C76536"/>
    <w:rsid w:val="00C8143D"/>
    <w:rsid w:val="00C841E5"/>
    <w:rsid w:val="00C847FA"/>
    <w:rsid w:val="00C84D80"/>
    <w:rsid w:val="00C85800"/>
    <w:rsid w:val="00C85FDB"/>
    <w:rsid w:val="00C906CB"/>
    <w:rsid w:val="00C936EC"/>
    <w:rsid w:val="00C937AB"/>
    <w:rsid w:val="00C93966"/>
    <w:rsid w:val="00C944FB"/>
    <w:rsid w:val="00CA014A"/>
    <w:rsid w:val="00CA1F60"/>
    <w:rsid w:val="00CA205C"/>
    <w:rsid w:val="00CA31FA"/>
    <w:rsid w:val="00CA6427"/>
    <w:rsid w:val="00CA6D6B"/>
    <w:rsid w:val="00CB0A5B"/>
    <w:rsid w:val="00CB24BF"/>
    <w:rsid w:val="00CB3179"/>
    <w:rsid w:val="00CB389B"/>
    <w:rsid w:val="00CB4B54"/>
    <w:rsid w:val="00CB6CE3"/>
    <w:rsid w:val="00CB6DC6"/>
    <w:rsid w:val="00CB7C6E"/>
    <w:rsid w:val="00CB7CE4"/>
    <w:rsid w:val="00CB7E9F"/>
    <w:rsid w:val="00CB7FB5"/>
    <w:rsid w:val="00CC0EC8"/>
    <w:rsid w:val="00CC10FA"/>
    <w:rsid w:val="00CC145B"/>
    <w:rsid w:val="00CC259A"/>
    <w:rsid w:val="00CC432B"/>
    <w:rsid w:val="00CC4887"/>
    <w:rsid w:val="00CC4B92"/>
    <w:rsid w:val="00CC4E80"/>
    <w:rsid w:val="00CD01D5"/>
    <w:rsid w:val="00CD25C0"/>
    <w:rsid w:val="00CD2AD5"/>
    <w:rsid w:val="00CD2E3C"/>
    <w:rsid w:val="00CD3180"/>
    <w:rsid w:val="00CD363D"/>
    <w:rsid w:val="00CD5DAB"/>
    <w:rsid w:val="00CD6F1E"/>
    <w:rsid w:val="00CE0201"/>
    <w:rsid w:val="00CE0F4E"/>
    <w:rsid w:val="00CE1ABD"/>
    <w:rsid w:val="00CE31B2"/>
    <w:rsid w:val="00CE32BA"/>
    <w:rsid w:val="00CE43AA"/>
    <w:rsid w:val="00CE4AFF"/>
    <w:rsid w:val="00CE5232"/>
    <w:rsid w:val="00CE6301"/>
    <w:rsid w:val="00CE6F87"/>
    <w:rsid w:val="00CE79B4"/>
    <w:rsid w:val="00CE7C5A"/>
    <w:rsid w:val="00CF102A"/>
    <w:rsid w:val="00CF3FED"/>
    <w:rsid w:val="00CF5E13"/>
    <w:rsid w:val="00CF7392"/>
    <w:rsid w:val="00D003E7"/>
    <w:rsid w:val="00D01003"/>
    <w:rsid w:val="00D01B19"/>
    <w:rsid w:val="00D06BDF"/>
    <w:rsid w:val="00D06CA6"/>
    <w:rsid w:val="00D13C43"/>
    <w:rsid w:val="00D149C5"/>
    <w:rsid w:val="00D15F2D"/>
    <w:rsid w:val="00D16A58"/>
    <w:rsid w:val="00D16B98"/>
    <w:rsid w:val="00D24640"/>
    <w:rsid w:val="00D26053"/>
    <w:rsid w:val="00D30A6D"/>
    <w:rsid w:val="00D31069"/>
    <w:rsid w:val="00D328A7"/>
    <w:rsid w:val="00D33484"/>
    <w:rsid w:val="00D4138C"/>
    <w:rsid w:val="00D441C2"/>
    <w:rsid w:val="00D4433A"/>
    <w:rsid w:val="00D45326"/>
    <w:rsid w:val="00D4554A"/>
    <w:rsid w:val="00D50779"/>
    <w:rsid w:val="00D50E23"/>
    <w:rsid w:val="00D51D5F"/>
    <w:rsid w:val="00D535D1"/>
    <w:rsid w:val="00D542A4"/>
    <w:rsid w:val="00D56410"/>
    <w:rsid w:val="00D56AE6"/>
    <w:rsid w:val="00D57B43"/>
    <w:rsid w:val="00D61367"/>
    <w:rsid w:val="00D621BF"/>
    <w:rsid w:val="00D65605"/>
    <w:rsid w:val="00D66597"/>
    <w:rsid w:val="00D70DCF"/>
    <w:rsid w:val="00D70E12"/>
    <w:rsid w:val="00D71392"/>
    <w:rsid w:val="00D713C7"/>
    <w:rsid w:val="00D71651"/>
    <w:rsid w:val="00D719A0"/>
    <w:rsid w:val="00D773F6"/>
    <w:rsid w:val="00D8135C"/>
    <w:rsid w:val="00D814FE"/>
    <w:rsid w:val="00D81794"/>
    <w:rsid w:val="00D82014"/>
    <w:rsid w:val="00D822A2"/>
    <w:rsid w:val="00D8265D"/>
    <w:rsid w:val="00D82C7E"/>
    <w:rsid w:val="00D84D82"/>
    <w:rsid w:val="00D860F7"/>
    <w:rsid w:val="00D91ADD"/>
    <w:rsid w:val="00D91C20"/>
    <w:rsid w:val="00D922A5"/>
    <w:rsid w:val="00D949FB"/>
    <w:rsid w:val="00D954D8"/>
    <w:rsid w:val="00D958EA"/>
    <w:rsid w:val="00D95F9D"/>
    <w:rsid w:val="00D96A16"/>
    <w:rsid w:val="00D97360"/>
    <w:rsid w:val="00DA00C5"/>
    <w:rsid w:val="00DA0531"/>
    <w:rsid w:val="00DA10B3"/>
    <w:rsid w:val="00DA20F8"/>
    <w:rsid w:val="00DA2BB4"/>
    <w:rsid w:val="00DA4131"/>
    <w:rsid w:val="00DA4E05"/>
    <w:rsid w:val="00DA57F3"/>
    <w:rsid w:val="00DB1BEB"/>
    <w:rsid w:val="00DB4112"/>
    <w:rsid w:val="00DB486F"/>
    <w:rsid w:val="00DB6126"/>
    <w:rsid w:val="00DB74B8"/>
    <w:rsid w:val="00DC3813"/>
    <w:rsid w:val="00DC4367"/>
    <w:rsid w:val="00DC5C56"/>
    <w:rsid w:val="00DC6949"/>
    <w:rsid w:val="00DD10A4"/>
    <w:rsid w:val="00DD1989"/>
    <w:rsid w:val="00DD25A0"/>
    <w:rsid w:val="00DD5F54"/>
    <w:rsid w:val="00DD6AC7"/>
    <w:rsid w:val="00DE016E"/>
    <w:rsid w:val="00DE6627"/>
    <w:rsid w:val="00DE7F1E"/>
    <w:rsid w:val="00DF09EA"/>
    <w:rsid w:val="00DF3CC5"/>
    <w:rsid w:val="00DF489E"/>
    <w:rsid w:val="00DF6819"/>
    <w:rsid w:val="00DF68DF"/>
    <w:rsid w:val="00DF6D4F"/>
    <w:rsid w:val="00E012E9"/>
    <w:rsid w:val="00E02EE8"/>
    <w:rsid w:val="00E04C59"/>
    <w:rsid w:val="00E05476"/>
    <w:rsid w:val="00E05A95"/>
    <w:rsid w:val="00E07B04"/>
    <w:rsid w:val="00E07EB7"/>
    <w:rsid w:val="00E11799"/>
    <w:rsid w:val="00E121C5"/>
    <w:rsid w:val="00E12AFF"/>
    <w:rsid w:val="00E13198"/>
    <w:rsid w:val="00E16D13"/>
    <w:rsid w:val="00E20892"/>
    <w:rsid w:val="00E230AB"/>
    <w:rsid w:val="00E2332B"/>
    <w:rsid w:val="00E234FA"/>
    <w:rsid w:val="00E24178"/>
    <w:rsid w:val="00E24836"/>
    <w:rsid w:val="00E2705C"/>
    <w:rsid w:val="00E322C4"/>
    <w:rsid w:val="00E33095"/>
    <w:rsid w:val="00E3319A"/>
    <w:rsid w:val="00E342D4"/>
    <w:rsid w:val="00E34BBE"/>
    <w:rsid w:val="00E350F4"/>
    <w:rsid w:val="00E35EEB"/>
    <w:rsid w:val="00E3690A"/>
    <w:rsid w:val="00E4097F"/>
    <w:rsid w:val="00E41096"/>
    <w:rsid w:val="00E456B8"/>
    <w:rsid w:val="00E46540"/>
    <w:rsid w:val="00E47355"/>
    <w:rsid w:val="00E51F3A"/>
    <w:rsid w:val="00E52034"/>
    <w:rsid w:val="00E52A93"/>
    <w:rsid w:val="00E5367D"/>
    <w:rsid w:val="00E5377C"/>
    <w:rsid w:val="00E53DBB"/>
    <w:rsid w:val="00E56606"/>
    <w:rsid w:val="00E57464"/>
    <w:rsid w:val="00E60767"/>
    <w:rsid w:val="00E6151D"/>
    <w:rsid w:val="00E62C52"/>
    <w:rsid w:val="00E638A4"/>
    <w:rsid w:val="00E66630"/>
    <w:rsid w:val="00E701A0"/>
    <w:rsid w:val="00E70A00"/>
    <w:rsid w:val="00E70E3E"/>
    <w:rsid w:val="00E716E2"/>
    <w:rsid w:val="00E73D78"/>
    <w:rsid w:val="00E76913"/>
    <w:rsid w:val="00E77767"/>
    <w:rsid w:val="00E81599"/>
    <w:rsid w:val="00E838E1"/>
    <w:rsid w:val="00E83D89"/>
    <w:rsid w:val="00E84A08"/>
    <w:rsid w:val="00E85C9D"/>
    <w:rsid w:val="00E86B3F"/>
    <w:rsid w:val="00E908F0"/>
    <w:rsid w:val="00E90E5B"/>
    <w:rsid w:val="00E93E0D"/>
    <w:rsid w:val="00E94631"/>
    <w:rsid w:val="00E96590"/>
    <w:rsid w:val="00E96929"/>
    <w:rsid w:val="00E97C23"/>
    <w:rsid w:val="00EA10A9"/>
    <w:rsid w:val="00EA40DB"/>
    <w:rsid w:val="00EA6677"/>
    <w:rsid w:val="00EA6841"/>
    <w:rsid w:val="00EA7B89"/>
    <w:rsid w:val="00EB2F37"/>
    <w:rsid w:val="00EB3801"/>
    <w:rsid w:val="00EB42E0"/>
    <w:rsid w:val="00EB7B40"/>
    <w:rsid w:val="00EC1516"/>
    <w:rsid w:val="00EC1F12"/>
    <w:rsid w:val="00EC358C"/>
    <w:rsid w:val="00EC4D2C"/>
    <w:rsid w:val="00EC4EEA"/>
    <w:rsid w:val="00EC5780"/>
    <w:rsid w:val="00EC7825"/>
    <w:rsid w:val="00ED28C3"/>
    <w:rsid w:val="00ED3B91"/>
    <w:rsid w:val="00ED6062"/>
    <w:rsid w:val="00ED7883"/>
    <w:rsid w:val="00EE45FB"/>
    <w:rsid w:val="00EE66A4"/>
    <w:rsid w:val="00EE677C"/>
    <w:rsid w:val="00EE6E0E"/>
    <w:rsid w:val="00EE740B"/>
    <w:rsid w:val="00EF17E9"/>
    <w:rsid w:val="00EF4193"/>
    <w:rsid w:val="00EF42B7"/>
    <w:rsid w:val="00EF7275"/>
    <w:rsid w:val="00EF7D97"/>
    <w:rsid w:val="00F03A3E"/>
    <w:rsid w:val="00F05415"/>
    <w:rsid w:val="00F06AB7"/>
    <w:rsid w:val="00F07A66"/>
    <w:rsid w:val="00F07D88"/>
    <w:rsid w:val="00F10CDD"/>
    <w:rsid w:val="00F137DB"/>
    <w:rsid w:val="00F16099"/>
    <w:rsid w:val="00F16B72"/>
    <w:rsid w:val="00F23A53"/>
    <w:rsid w:val="00F24FCF"/>
    <w:rsid w:val="00F252D1"/>
    <w:rsid w:val="00F26411"/>
    <w:rsid w:val="00F266EB"/>
    <w:rsid w:val="00F26D43"/>
    <w:rsid w:val="00F26DBA"/>
    <w:rsid w:val="00F31B54"/>
    <w:rsid w:val="00F336F9"/>
    <w:rsid w:val="00F33FB1"/>
    <w:rsid w:val="00F365F5"/>
    <w:rsid w:val="00F36B75"/>
    <w:rsid w:val="00F37A5A"/>
    <w:rsid w:val="00F37DE4"/>
    <w:rsid w:val="00F37E03"/>
    <w:rsid w:val="00F40353"/>
    <w:rsid w:val="00F43C3A"/>
    <w:rsid w:val="00F45819"/>
    <w:rsid w:val="00F4703F"/>
    <w:rsid w:val="00F50109"/>
    <w:rsid w:val="00F502EA"/>
    <w:rsid w:val="00F510D6"/>
    <w:rsid w:val="00F52AA3"/>
    <w:rsid w:val="00F52DCA"/>
    <w:rsid w:val="00F534FB"/>
    <w:rsid w:val="00F54C6A"/>
    <w:rsid w:val="00F55A98"/>
    <w:rsid w:val="00F56280"/>
    <w:rsid w:val="00F62453"/>
    <w:rsid w:val="00F62977"/>
    <w:rsid w:val="00F63044"/>
    <w:rsid w:val="00F634F4"/>
    <w:rsid w:val="00F655D4"/>
    <w:rsid w:val="00F657CA"/>
    <w:rsid w:val="00F66EF5"/>
    <w:rsid w:val="00F66FFF"/>
    <w:rsid w:val="00F67426"/>
    <w:rsid w:val="00F70D82"/>
    <w:rsid w:val="00F733EA"/>
    <w:rsid w:val="00F73914"/>
    <w:rsid w:val="00F74EC4"/>
    <w:rsid w:val="00F82CA6"/>
    <w:rsid w:val="00F841CA"/>
    <w:rsid w:val="00F86E97"/>
    <w:rsid w:val="00F90095"/>
    <w:rsid w:val="00F90125"/>
    <w:rsid w:val="00F90B2E"/>
    <w:rsid w:val="00F92AF6"/>
    <w:rsid w:val="00F92EF0"/>
    <w:rsid w:val="00F94233"/>
    <w:rsid w:val="00F949C0"/>
    <w:rsid w:val="00F9539D"/>
    <w:rsid w:val="00F962D6"/>
    <w:rsid w:val="00FA3E18"/>
    <w:rsid w:val="00FA43D2"/>
    <w:rsid w:val="00FA4707"/>
    <w:rsid w:val="00FA5601"/>
    <w:rsid w:val="00FA7072"/>
    <w:rsid w:val="00FB0EB8"/>
    <w:rsid w:val="00FB1192"/>
    <w:rsid w:val="00FB11E4"/>
    <w:rsid w:val="00FB32BF"/>
    <w:rsid w:val="00FB3CE9"/>
    <w:rsid w:val="00FC394F"/>
    <w:rsid w:val="00FC489B"/>
    <w:rsid w:val="00FC600E"/>
    <w:rsid w:val="00FC763D"/>
    <w:rsid w:val="00FD1025"/>
    <w:rsid w:val="00FD2A52"/>
    <w:rsid w:val="00FD6906"/>
    <w:rsid w:val="00FE1E5B"/>
    <w:rsid w:val="00FE23FE"/>
    <w:rsid w:val="00FE305F"/>
    <w:rsid w:val="00FE3B4A"/>
    <w:rsid w:val="00FE4FD5"/>
    <w:rsid w:val="00FF030D"/>
    <w:rsid w:val="00FF1C90"/>
    <w:rsid w:val="00FF3932"/>
    <w:rsid w:val="00FF4884"/>
    <w:rsid w:val="012850A7"/>
    <w:rsid w:val="013ADCB6"/>
    <w:rsid w:val="01419D5C"/>
    <w:rsid w:val="01A8114F"/>
    <w:rsid w:val="01BD390F"/>
    <w:rsid w:val="02A5861B"/>
    <w:rsid w:val="02D21C5C"/>
    <w:rsid w:val="02DEC39E"/>
    <w:rsid w:val="037C36E0"/>
    <w:rsid w:val="03C7993C"/>
    <w:rsid w:val="04AA294C"/>
    <w:rsid w:val="04D5EAD4"/>
    <w:rsid w:val="05D84849"/>
    <w:rsid w:val="06012F0F"/>
    <w:rsid w:val="064E7C99"/>
    <w:rsid w:val="0718941C"/>
    <w:rsid w:val="0744BC6A"/>
    <w:rsid w:val="07D106CC"/>
    <w:rsid w:val="0839339B"/>
    <w:rsid w:val="08FCCDD6"/>
    <w:rsid w:val="09C5522F"/>
    <w:rsid w:val="0AAA689E"/>
    <w:rsid w:val="0ABEF7CB"/>
    <w:rsid w:val="0B2A8762"/>
    <w:rsid w:val="0B618638"/>
    <w:rsid w:val="0B866659"/>
    <w:rsid w:val="0C8945C4"/>
    <w:rsid w:val="0E5107D0"/>
    <w:rsid w:val="0E63597C"/>
    <w:rsid w:val="0EE1B3DD"/>
    <w:rsid w:val="0F094C9A"/>
    <w:rsid w:val="0F94BB01"/>
    <w:rsid w:val="0FFE9CBE"/>
    <w:rsid w:val="10398C3E"/>
    <w:rsid w:val="1135CAAD"/>
    <w:rsid w:val="11DB2924"/>
    <w:rsid w:val="1255B79D"/>
    <w:rsid w:val="1386FD95"/>
    <w:rsid w:val="1410737A"/>
    <w:rsid w:val="1464F62C"/>
    <w:rsid w:val="149D6E43"/>
    <w:rsid w:val="1596ED25"/>
    <w:rsid w:val="15C54FB0"/>
    <w:rsid w:val="15FF34EE"/>
    <w:rsid w:val="17B60611"/>
    <w:rsid w:val="17EFD1FF"/>
    <w:rsid w:val="18EE9AA2"/>
    <w:rsid w:val="1922AD5D"/>
    <w:rsid w:val="19286C62"/>
    <w:rsid w:val="19A47E17"/>
    <w:rsid w:val="19C654A9"/>
    <w:rsid w:val="19E760D0"/>
    <w:rsid w:val="1A08A0ED"/>
    <w:rsid w:val="1B8595A9"/>
    <w:rsid w:val="1C8DE115"/>
    <w:rsid w:val="1C91432A"/>
    <w:rsid w:val="1CD1C8B9"/>
    <w:rsid w:val="1D4E0144"/>
    <w:rsid w:val="1D946F12"/>
    <w:rsid w:val="1EA285F3"/>
    <w:rsid w:val="1F5DE278"/>
    <w:rsid w:val="1F9DCB22"/>
    <w:rsid w:val="215C0902"/>
    <w:rsid w:val="2186D6C1"/>
    <w:rsid w:val="21F2C9C1"/>
    <w:rsid w:val="225511C4"/>
    <w:rsid w:val="2277E9F9"/>
    <w:rsid w:val="25C39FAC"/>
    <w:rsid w:val="25FD1384"/>
    <w:rsid w:val="26016253"/>
    <w:rsid w:val="261968F7"/>
    <w:rsid w:val="273D3BD0"/>
    <w:rsid w:val="27910DC9"/>
    <w:rsid w:val="2877875C"/>
    <w:rsid w:val="294DA3DA"/>
    <w:rsid w:val="297598DB"/>
    <w:rsid w:val="299BAB35"/>
    <w:rsid w:val="2A438707"/>
    <w:rsid w:val="2ACB25E4"/>
    <w:rsid w:val="2BFA8D14"/>
    <w:rsid w:val="2C2123E4"/>
    <w:rsid w:val="2C4EDA4D"/>
    <w:rsid w:val="2DD4AA90"/>
    <w:rsid w:val="2E600E80"/>
    <w:rsid w:val="2E8917D4"/>
    <w:rsid w:val="2F6A0168"/>
    <w:rsid w:val="2F824A96"/>
    <w:rsid w:val="2FA0CF97"/>
    <w:rsid w:val="3020CA39"/>
    <w:rsid w:val="302378F8"/>
    <w:rsid w:val="3058CB7E"/>
    <w:rsid w:val="30DC85A7"/>
    <w:rsid w:val="316B5149"/>
    <w:rsid w:val="32030376"/>
    <w:rsid w:val="329847F0"/>
    <w:rsid w:val="32C83270"/>
    <w:rsid w:val="32E2E3DB"/>
    <w:rsid w:val="332263CF"/>
    <w:rsid w:val="337C9FFF"/>
    <w:rsid w:val="337E083A"/>
    <w:rsid w:val="33B070BA"/>
    <w:rsid w:val="33F1E342"/>
    <w:rsid w:val="3476B75E"/>
    <w:rsid w:val="34B61657"/>
    <w:rsid w:val="3512239C"/>
    <w:rsid w:val="35AD5F7D"/>
    <w:rsid w:val="35CF85D0"/>
    <w:rsid w:val="367596BA"/>
    <w:rsid w:val="37038F82"/>
    <w:rsid w:val="380F03A6"/>
    <w:rsid w:val="3865FBE3"/>
    <w:rsid w:val="38D14B2E"/>
    <w:rsid w:val="39A10CFD"/>
    <w:rsid w:val="3AB90B8E"/>
    <w:rsid w:val="3ADA3AEF"/>
    <w:rsid w:val="3B0B482E"/>
    <w:rsid w:val="3B21A08D"/>
    <w:rsid w:val="3B9717EF"/>
    <w:rsid w:val="3BBB0DEA"/>
    <w:rsid w:val="3E0A97B8"/>
    <w:rsid w:val="3E0B5AE3"/>
    <w:rsid w:val="3E1844AC"/>
    <w:rsid w:val="3E75286D"/>
    <w:rsid w:val="3F1779E4"/>
    <w:rsid w:val="40ECD5BF"/>
    <w:rsid w:val="41F50DCB"/>
    <w:rsid w:val="42141386"/>
    <w:rsid w:val="42185194"/>
    <w:rsid w:val="4328C300"/>
    <w:rsid w:val="43A9B59E"/>
    <w:rsid w:val="44659AF6"/>
    <w:rsid w:val="44B188F4"/>
    <w:rsid w:val="450BDF94"/>
    <w:rsid w:val="453DAF01"/>
    <w:rsid w:val="455F753F"/>
    <w:rsid w:val="45DCC998"/>
    <w:rsid w:val="4600F160"/>
    <w:rsid w:val="46044AAE"/>
    <w:rsid w:val="46306822"/>
    <w:rsid w:val="4767DD00"/>
    <w:rsid w:val="4914585B"/>
    <w:rsid w:val="49170D29"/>
    <w:rsid w:val="49834588"/>
    <w:rsid w:val="49D81B60"/>
    <w:rsid w:val="4A01AA5E"/>
    <w:rsid w:val="4A4DF8F8"/>
    <w:rsid w:val="4A6E2F99"/>
    <w:rsid w:val="4A95E783"/>
    <w:rsid w:val="4A996BCF"/>
    <w:rsid w:val="4BB1E898"/>
    <w:rsid w:val="4D35174E"/>
    <w:rsid w:val="4DAFD4FD"/>
    <w:rsid w:val="4E7CF257"/>
    <w:rsid w:val="4F2C8CBB"/>
    <w:rsid w:val="4F72D4F2"/>
    <w:rsid w:val="4FA5361F"/>
    <w:rsid w:val="4FC69721"/>
    <w:rsid w:val="508498CA"/>
    <w:rsid w:val="50FBEA72"/>
    <w:rsid w:val="515701E9"/>
    <w:rsid w:val="52DDC899"/>
    <w:rsid w:val="540C66CA"/>
    <w:rsid w:val="54B44E41"/>
    <w:rsid w:val="54EB63CC"/>
    <w:rsid w:val="554EF088"/>
    <w:rsid w:val="5550778C"/>
    <w:rsid w:val="558CB23C"/>
    <w:rsid w:val="5590883C"/>
    <w:rsid w:val="55FD6487"/>
    <w:rsid w:val="56BA4946"/>
    <w:rsid w:val="572C1A42"/>
    <w:rsid w:val="57FEBF2D"/>
    <w:rsid w:val="5939357B"/>
    <w:rsid w:val="59E2D7ED"/>
    <w:rsid w:val="5A04F3C2"/>
    <w:rsid w:val="5A2AE34C"/>
    <w:rsid w:val="5A63A578"/>
    <w:rsid w:val="5ADA79D4"/>
    <w:rsid w:val="5B03224F"/>
    <w:rsid w:val="5B89F42B"/>
    <w:rsid w:val="5C3345B6"/>
    <w:rsid w:val="5CB032D6"/>
    <w:rsid w:val="5D42A68A"/>
    <w:rsid w:val="5E5820E7"/>
    <w:rsid w:val="5E7FF0F1"/>
    <w:rsid w:val="5EE29513"/>
    <w:rsid w:val="6003182B"/>
    <w:rsid w:val="602BFB26"/>
    <w:rsid w:val="6187A38F"/>
    <w:rsid w:val="6292BB6A"/>
    <w:rsid w:val="62CF51BC"/>
    <w:rsid w:val="63C33AC9"/>
    <w:rsid w:val="6426E972"/>
    <w:rsid w:val="646343F9"/>
    <w:rsid w:val="64748B43"/>
    <w:rsid w:val="64C2908D"/>
    <w:rsid w:val="65555CF6"/>
    <w:rsid w:val="655DB081"/>
    <w:rsid w:val="668E2C7A"/>
    <w:rsid w:val="66BDFB11"/>
    <w:rsid w:val="66EB4D1A"/>
    <w:rsid w:val="67085311"/>
    <w:rsid w:val="67AC804A"/>
    <w:rsid w:val="67F08F0B"/>
    <w:rsid w:val="67F72925"/>
    <w:rsid w:val="689B17D8"/>
    <w:rsid w:val="6902DAF5"/>
    <w:rsid w:val="6938786D"/>
    <w:rsid w:val="69A57AB4"/>
    <w:rsid w:val="69AB72C3"/>
    <w:rsid w:val="69BC75AD"/>
    <w:rsid w:val="69D22C04"/>
    <w:rsid w:val="6BD38BF2"/>
    <w:rsid w:val="6CE518D8"/>
    <w:rsid w:val="6D89A1E5"/>
    <w:rsid w:val="6E72ED2B"/>
    <w:rsid w:val="6F14C5A7"/>
    <w:rsid w:val="6F8E69A7"/>
    <w:rsid w:val="7016DCE1"/>
    <w:rsid w:val="701CD3BA"/>
    <w:rsid w:val="704E2A7E"/>
    <w:rsid w:val="705E80BD"/>
    <w:rsid w:val="714AD809"/>
    <w:rsid w:val="7163E386"/>
    <w:rsid w:val="716CE814"/>
    <w:rsid w:val="71A4DF47"/>
    <w:rsid w:val="71E6F27C"/>
    <w:rsid w:val="720A8A0E"/>
    <w:rsid w:val="7257340D"/>
    <w:rsid w:val="72F14676"/>
    <w:rsid w:val="73E8CA80"/>
    <w:rsid w:val="74179520"/>
    <w:rsid w:val="7431CF83"/>
    <w:rsid w:val="74549AAA"/>
    <w:rsid w:val="748B0AFC"/>
    <w:rsid w:val="749CAC70"/>
    <w:rsid w:val="74B3A267"/>
    <w:rsid w:val="74DD3A61"/>
    <w:rsid w:val="74EA4490"/>
    <w:rsid w:val="76440460"/>
    <w:rsid w:val="76A69E86"/>
    <w:rsid w:val="771E0A93"/>
    <w:rsid w:val="785F47B1"/>
    <w:rsid w:val="78DBD110"/>
    <w:rsid w:val="78FDC8B7"/>
    <w:rsid w:val="796A99F9"/>
    <w:rsid w:val="797B96EB"/>
    <w:rsid w:val="79B8A7E3"/>
    <w:rsid w:val="79B9A75C"/>
    <w:rsid w:val="7A03C215"/>
    <w:rsid w:val="7A618407"/>
    <w:rsid w:val="7AF2E64B"/>
    <w:rsid w:val="7B81AB1F"/>
    <w:rsid w:val="7B8AE972"/>
    <w:rsid w:val="7BD316D4"/>
    <w:rsid w:val="7BFA2B59"/>
    <w:rsid w:val="7C43B4AB"/>
    <w:rsid w:val="7C45168C"/>
    <w:rsid w:val="7C7F7A30"/>
    <w:rsid w:val="7CF835C6"/>
    <w:rsid w:val="7D311F6A"/>
    <w:rsid w:val="7D42CBE1"/>
    <w:rsid w:val="7D664F6C"/>
    <w:rsid w:val="7E2E1408"/>
    <w:rsid w:val="7E715E8C"/>
    <w:rsid w:val="7E944E52"/>
    <w:rsid w:val="7EA3C901"/>
    <w:rsid w:val="7EB855DA"/>
    <w:rsid w:val="7F902602"/>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9CCA0F4"/>
  <w15:chartTrackingRefBased/>
  <w15:docId w15:val="{221F2F5E-FF7C-4DA1-8113-3788762BCBA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4201A3"/>
    <w:pPr>
      <w:pBdr>
        <w:top w:val="nil"/>
        <w:left w:val="nil"/>
        <w:bottom w:val="nil"/>
        <w:right w:val="nil"/>
        <w:between w:val="nil"/>
        <w:bar w:val="nil"/>
      </w:pBdr>
      <w:spacing w:after="0" w:line="240" w:lineRule="auto"/>
    </w:pPr>
    <w:rPr>
      <w:rFonts w:ascii="Times New Roman" w:eastAsia="Arial Unicode MS" w:hAnsi="Times New Roman" w:cs="Times New Roman"/>
      <w:sz w:val="24"/>
      <w:szCs w:val="24"/>
      <w:bdr w:val="nil"/>
      <w:lang w:eastAsia="en-US"/>
    </w:rPr>
  </w:style>
  <w:style w:type="paragraph" w:styleId="Heading1">
    <w:name w:val="heading 1"/>
    <w:basedOn w:val="Normal"/>
    <w:next w:val="Normal"/>
    <w:link w:val="Heading1Char"/>
    <w:qFormat/>
    <w:rsid w:val="0005140D"/>
    <w:pPr>
      <w:keepNext/>
      <w:keepLines/>
      <w:spacing w:before="360" w:after="120"/>
      <w:outlineLvl w:val="0"/>
    </w:pPr>
    <w:rPr>
      <w:rFonts w:asciiTheme="majorHAnsi" w:eastAsiaTheme="majorEastAsia" w:hAnsiTheme="majorHAnsi" w:cstheme="majorBidi"/>
      <w:b/>
      <w:color w:val="2F5496" w:themeColor="accent1" w:themeShade="BF"/>
      <w:szCs w:val="32"/>
      <w:u w:val="single"/>
    </w:rPr>
  </w:style>
  <w:style w:type="paragraph" w:styleId="Heading2">
    <w:name w:val="heading 2"/>
    <w:basedOn w:val="Normal"/>
    <w:next w:val="Normal"/>
    <w:link w:val="Heading2Char"/>
    <w:unhideWhenUsed/>
    <w:qFormat/>
    <w:rsid w:val="0005140D"/>
    <w:pPr>
      <w:keepNext/>
      <w:keepLines/>
      <w:spacing w:before="4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semiHidden/>
    <w:unhideWhenUsed/>
    <w:qFormat/>
    <w:rsid w:val="0005140D"/>
    <w:pPr>
      <w:keepNext/>
      <w:pBdr>
        <w:top w:val="none" w:sz="0" w:space="0" w:color="auto"/>
        <w:left w:val="none" w:sz="0" w:space="0" w:color="auto"/>
        <w:bottom w:val="none" w:sz="0" w:space="0" w:color="auto"/>
        <w:right w:val="none" w:sz="0" w:space="0" w:color="auto"/>
        <w:between w:val="none" w:sz="0" w:space="0" w:color="auto"/>
        <w:bar w:val="none" w:sz="0" w:color="auto"/>
      </w:pBdr>
      <w:spacing w:before="240" w:after="60" w:line="276" w:lineRule="auto"/>
      <w:jc w:val="both"/>
      <w:outlineLvl w:val="2"/>
    </w:pPr>
    <w:rPr>
      <w:rFonts w:ascii="Arial" w:eastAsia="Times New Roman" w:hAnsi="Arial" w:cs="Arial"/>
      <w:b/>
      <w:bCs/>
      <w:sz w:val="26"/>
      <w:szCs w:val="26"/>
      <w:bdr w:val="none" w:sz="0" w:space="0" w:color="auto"/>
      <w:lang w:val="en-GB"/>
    </w:rPr>
  </w:style>
  <w:style w:type="paragraph" w:styleId="Heading4">
    <w:name w:val="heading 4"/>
    <w:basedOn w:val="Normal"/>
    <w:next w:val="Normal"/>
    <w:link w:val="Heading4Char"/>
    <w:semiHidden/>
    <w:unhideWhenUsed/>
    <w:qFormat/>
    <w:rsid w:val="0005140D"/>
    <w:pPr>
      <w:keepNext/>
      <w:pBdr>
        <w:top w:val="none" w:sz="0" w:space="0" w:color="auto"/>
        <w:left w:val="none" w:sz="0" w:space="0" w:color="auto"/>
        <w:bottom w:val="none" w:sz="0" w:space="0" w:color="auto"/>
        <w:right w:val="none" w:sz="0" w:space="0" w:color="auto"/>
        <w:between w:val="none" w:sz="0" w:space="0" w:color="auto"/>
        <w:bar w:val="none" w:sz="0" w:color="auto"/>
      </w:pBdr>
      <w:spacing w:after="120" w:line="360" w:lineRule="auto"/>
      <w:ind w:left="600"/>
      <w:jc w:val="both"/>
      <w:outlineLvl w:val="3"/>
    </w:pPr>
    <w:rPr>
      <w:rFonts w:ascii="Calibri" w:eastAsia="Times New Roman" w:hAnsi="Calibri"/>
      <w:b/>
      <w:bCs/>
      <w:sz w:val="22"/>
      <w:bdr w:val="none" w:sz="0" w:space="0" w:color="auto"/>
      <w:lang w:val="en-GB"/>
    </w:rPr>
  </w:style>
  <w:style w:type="paragraph" w:styleId="Heading5">
    <w:name w:val="heading 5"/>
    <w:aliases w:val="Block Label"/>
    <w:basedOn w:val="Normal"/>
    <w:next w:val="Normal"/>
    <w:link w:val="Heading5Char"/>
    <w:qFormat/>
    <w:rsid w:val="0005140D"/>
    <w:pPr>
      <w:numPr>
        <w:ilvl w:val="4"/>
        <w:numId w:val="9"/>
      </w:numPr>
      <w:pBdr>
        <w:top w:val="none" w:sz="0" w:space="0" w:color="auto"/>
        <w:left w:val="none" w:sz="0" w:space="0" w:color="auto"/>
        <w:bottom w:val="none" w:sz="0" w:space="0" w:color="auto"/>
        <w:right w:val="none" w:sz="0" w:space="0" w:color="auto"/>
        <w:between w:val="none" w:sz="0" w:space="0" w:color="auto"/>
        <w:bar w:val="none" w:sz="0" w:color="auto"/>
      </w:pBdr>
      <w:tabs>
        <w:tab w:val="left" w:pos="397"/>
        <w:tab w:val="left" w:pos="567"/>
      </w:tabs>
      <w:spacing w:before="200" w:after="120" w:line="280" w:lineRule="exact"/>
      <w:jc w:val="both"/>
      <w:outlineLvl w:val="4"/>
    </w:pPr>
    <w:rPr>
      <w:rFonts w:ascii="Lucida Sans" w:eastAsia="Times New Roman" w:hAnsi="Lucida Sans"/>
      <w:b/>
      <w:sz w:val="22"/>
      <w:szCs w:val="20"/>
      <w:bdr w:val="none" w:sz="0" w:space="0" w:color="auto"/>
    </w:rPr>
  </w:style>
  <w:style w:type="paragraph" w:styleId="Heading6">
    <w:name w:val="heading 6"/>
    <w:basedOn w:val="Normal"/>
    <w:next w:val="Normal"/>
    <w:link w:val="Heading6Char"/>
    <w:unhideWhenUsed/>
    <w:qFormat/>
    <w:rsid w:val="0005140D"/>
    <w:pPr>
      <w:pBdr>
        <w:top w:val="none" w:sz="0" w:space="0" w:color="auto"/>
        <w:left w:val="none" w:sz="0" w:space="0" w:color="auto"/>
        <w:bottom w:val="none" w:sz="0" w:space="0" w:color="auto"/>
        <w:right w:val="none" w:sz="0" w:space="0" w:color="auto"/>
        <w:between w:val="none" w:sz="0" w:space="0" w:color="auto"/>
        <w:bar w:val="none" w:sz="0" w:color="auto"/>
      </w:pBdr>
      <w:spacing w:before="240" w:after="60" w:line="276" w:lineRule="auto"/>
      <w:jc w:val="both"/>
      <w:outlineLvl w:val="5"/>
    </w:pPr>
    <w:rPr>
      <w:rFonts w:ascii="Calibri" w:eastAsia="Times New Roman" w:hAnsi="Calibri"/>
      <w:b/>
      <w:bCs/>
      <w:sz w:val="22"/>
      <w:szCs w:val="22"/>
      <w:bdr w:val="none" w:sz="0" w:space="0" w:color="auto"/>
      <w:lang w:val="en-GB"/>
    </w:rPr>
  </w:style>
  <w:style w:type="paragraph" w:styleId="Heading7">
    <w:name w:val="heading 7"/>
    <w:basedOn w:val="Normal"/>
    <w:next w:val="Normal"/>
    <w:link w:val="Heading7Char"/>
    <w:semiHidden/>
    <w:unhideWhenUsed/>
    <w:qFormat/>
    <w:rsid w:val="0005140D"/>
    <w:pPr>
      <w:keepNext/>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outlineLvl w:val="6"/>
    </w:pPr>
    <w:rPr>
      <w:rFonts w:ascii="Calibri" w:eastAsia="Times New Roman" w:hAnsi="Calibri"/>
      <w:b/>
      <w:bCs/>
      <w:sz w:val="22"/>
      <w:bdr w:val="none" w:sz="0" w:space="0" w:color="auto"/>
      <w:lang w:val="en-GB"/>
    </w:rPr>
  </w:style>
  <w:style w:type="paragraph" w:styleId="Heading8">
    <w:name w:val="heading 8"/>
    <w:basedOn w:val="Normal"/>
    <w:next w:val="Normal"/>
    <w:link w:val="Heading8Char"/>
    <w:semiHidden/>
    <w:unhideWhenUsed/>
    <w:qFormat/>
    <w:rsid w:val="0005140D"/>
    <w:pPr>
      <w:keepNext/>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outlineLvl w:val="7"/>
    </w:pPr>
    <w:rPr>
      <w:rFonts w:ascii="Calibri" w:eastAsia="Times New Roman" w:hAnsi="Calibri"/>
      <w:b/>
      <w:bCs/>
      <w:sz w:val="22"/>
      <w:u w:val="single"/>
      <w:bdr w:val="none" w:sz="0" w:space="0" w:color="auto"/>
      <w:lang w:val="en-GB"/>
    </w:rPr>
  </w:style>
  <w:style w:type="paragraph" w:styleId="Heading9">
    <w:name w:val="heading 9"/>
    <w:basedOn w:val="Normal"/>
    <w:next w:val="Normal"/>
    <w:link w:val="Heading9Char"/>
    <w:semiHidden/>
    <w:unhideWhenUsed/>
    <w:qFormat/>
    <w:rsid w:val="0005140D"/>
    <w:pPr>
      <w:keepNext/>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outlineLvl w:val="8"/>
    </w:pPr>
    <w:rPr>
      <w:rFonts w:ascii="Calibri" w:eastAsia="Times New Roman" w:hAnsi="Calibri"/>
      <w:b/>
      <w:bCs/>
      <w:sz w:val="22"/>
      <w:u w:val="single"/>
      <w:bdr w:val="none" w:sz="0" w:space="0" w:color="auto"/>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05140D"/>
    <w:rPr>
      <w:rFonts w:asciiTheme="majorHAnsi" w:eastAsiaTheme="majorEastAsia" w:hAnsiTheme="majorHAnsi" w:cstheme="majorBidi"/>
      <w:b/>
      <w:color w:val="2F5496" w:themeColor="accent1" w:themeShade="BF"/>
      <w:sz w:val="24"/>
      <w:szCs w:val="32"/>
      <w:u w:val="single"/>
      <w:bdr w:val="nil"/>
      <w:lang w:val="en-US" w:eastAsia="en-US"/>
    </w:rPr>
  </w:style>
  <w:style w:type="character" w:customStyle="1" w:styleId="Heading2Char">
    <w:name w:val="Heading 2 Char"/>
    <w:basedOn w:val="DefaultParagraphFont"/>
    <w:link w:val="Heading2"/>
    <w:rsid w:val="0005140D"/>
    <w:rPr>
      <w:rFonts w:asciiTheme="majorHAnsi" w:eastAsiaTheme="majorEastAsia" w:hAnsiTheme="majorHAnsi" w:cstheme="majorBidi"/>
      <w:color w:val="2F5496" w:themeColor="accent1" w:themeShade="BF"/>
      <w:sz w:val="26"/>
      <w:szCs w:val="26"/>
      <w:bdr w:val="nil"/>
      <w:lang w:val="en-US" w:eastAsia="en-US"/>
    </w:rPr>
  </w:style>
  <w:style w:type="character" w:customStyle="1" w:styleId="Heading3Char">
    <w:name w:val="Heading 3 Char"/>
    <w:basedOn w:val="DefaultParagraphFont"/>
    <w:link w:val="Heading3"/>
    <w:semiHidden/>
    <w:rsid w:val="0005140D"/>
    <w:rPr>
      <w:rFonts w:ascii="Arial" w:eastAsia="Times New Roman" w:hAnsi="Arial" w:cs="Arial"/>
      <w:b/>
      <w:bCs/>
      <w:sz w:val="26"/>
      <w:szCs w:val="26"/>
      <w:lang w:val="en-GB" w:eastAsia="en-US"/>
    </w:rPr>
  </w:style>
  <w:style w:type="character" w:customStyle="1" w:styleId="Heading4Char">
    <w:name w:val="Heading 4 Char"/>
    <w:basedOn w:val="DefaultParagraphFont"/>
    <w:link w:val="Heading4"/>
    <w:semiHidden/>
    <w:rsid w:val="0005140D"/>
    <w:rPr>
      <w:rFonts w:ascii="Calibri" w:eastAsia="Times New Roman" w:hAnsi="Calibri" w:cs="Times New Roman"/>
      <w:b/>
      <w:bCs/>
      <w:szCs w:val="24"/>
      <w:lang w:val="en-GB" w:eastAsia="en-US"/>
    </w:rPr>
  </w:style>
  <w:style w:type="character" w:customStyle="1" w:styleId="Heading5Char">
    <w:name w:val="Heading 5 Char"/>
    <w:aliases w:val="Block Label Char"/>
    <w:basedOn w:val="DefaultParagraphFont"/>
    <w:link w:val="Heading5"/>
    <w:rsid w:val="0005140D"/>
    <w:rPr>
      <w:rFonts w:ascii="Lucida Sans" w:eastAsia="Times New Roman" w:hAnsi="Lucida Sans" w:cs="Times New Roman"/>
      <w:b/>
      <w:szCs w:val="20"/>
      <w:lang w:eastAsia="en-US"/>
    </w:rPr>
  </w:style>
  <w:style w:type="character" w:customStyle="1" w:styleId="Heading6Char">
    <w:name w:val="Heading 6 Char"/>
    <w:basedOn w:val="DefaultParagraphFont"/>
    <w:link w:val="Heading6"/>
    <w:rsid w:val="0005140D"/>
    <w:rPr>
      <w:rFonts w:ascii="Calibri" w:eastAsia="Times New Roman" w:hAnsi="Calibri" w:cs="Times New Roman"/>
      <w:b/>
      <w:bCs/>
      <w:lang w:val="en-GB" w:eastAsia="en-US"/>
    </w:rPr>
  </w:style>
  <w:style w:type="character" w:customStyle="1" w:styleId="Heading7Char">
    <w:name w:val="Heading 7 Char"/>
    <w:basedOn w:val="DefaultParagraphFont"/>
    <w:link w:val="Heading7"/>
    <w:semiHidden/>
    <w:rsid w:val="0005140D"/>
    <w:rPr>
      <w:rFonts w:ascii="Calibri" w:eastAsia="Times New Roman" w:hAnsi="Calibri" w:cs="Times New Roman"/>
      <w:b/>
      <w:bCs/>
      <w:szCs w:val="24"/>
      <w:lang w:val="en-GB" w:eastAsia="en-US"/>
    </w:rPr>
  </w:style>
  <w:style w:type="character" w:customStyle="1" w:styleId="Heading8Char">
    <w:name w:val="Heading 8 Char"/>
    <w:basedOn w:val="DefaultParagraphFont"/>
    <w:link w:val="Heading8"/>
    <w:semiHidden/>
    <w:rsid w:val="0005140D"/>
    <w:rPr>
      <w:rFonts w:ascii="Calibri" w:eastAsia="Times New Roman" w:hAnsi="Calibri" w:cs="Times New Roman"/>
      <w:b/>
      <w:bCs/>
      <w:szCs w:val="24"/>
      <w:u w:val="single"/>
      <w:lang w:val="en-GB" w:eastAsia="en-US"/>
    </w:rPr>
  </w:style>
  <w:style w:type="character" w:customStyle="1" w:styleId="Heading9Char">
    <w:name w:val="Heading 9 Char"/>
    <w:basedOn w:val="DefaultParagraphFont"/>
    <w:link w:val="Heading9"/>
    <w:semiHidden/>
    <w:rsid w:val="0005140D"/>
    <w:rPr>
      <w:rFonts w:ascii="Calibri" w:eastAsia="Times New Roman" w:hAnsi="Calibri" w:cs="Times New Roman"/>
      <w:b/>
      <w:bCs/>
      <w:szCs w:val="24"/>
      <w:u w:val="single"/>
      <w:lang w:val="en-GB" w:eastAsia="en-US"/>
    </w:rPr>
  </w:style>
  <w:style w:type="character" w:styleId="Hyperlink">
    <w:name w:val="Hyperlink"/>
    <w:uiPriority w:val="99"/>
    <w:rsid w:val="0005140D"/>
    <w:rPr>
      <w:u w:val="single"/>
    </w:rPr>
  </w:style>
  <w:style w:type="paragraph" w:styleId="Header">
    <w:name w:val="header"/>
    <w:aliases w:val="Heading"/>
    <w:link w:val="HeaderChar"/>
    <w:uiPriority w:val="99"/>
    <w:rsid w:val="0005140D"/>
    <w:pPr>
      <w:pBdr>
        <w:top w:val="nil"/>
        <w:left w:val="nil"/>
        <w:bottom w:val="nil"/>
        <w:right w:val="nil"/>
        <w:between w:val="nil"/>
        <w:bar w:val="nil"/>
      </w:pBdr>
      <w:tabs>
        <w:tab w:val="center" w:pos="4513"/>
        <w:tab w:val="right" w:pos="9026"/>
      </w:tabs>
      <w:spacing w:after="0" w:line="240" w:lineRule="auto"/>
    </w:pPr>
    <w:rPr>
      <w:rFonts w:ascii="Calibri" w:eastAsia="Calibri" w:hAnsi="Calibri" w:cs="Calibri"/>
      <w:color w:val="000000"/>
      <w:u w:color="000000"/>
      <w:bdr w:val="nil"/>
      <w:lang w:val="en-US" w:eastAsia="en-IE"/>
    </w:rPr>
  </w:style>
  <w:style w:type="character" w:customStyle="1" w:styleId="HeaderChar">
    <w:name w:val="Header Char"/>
    <w:aliases w:val="Heading Char"/>
    <w:basedOn w:val="DefaultParagraphFont"/>
    <w:link w:val="Header"/>
    <w:uiPriority w:val="99"/>
    <w:rsid w:val="0005140D"/>
    <w:rPr>
      <w:rFonts w:ascii="Calibri" w:eastAsia="Calibri" w:hAnsi="Calibri" w:cs="Calibri"/>
      <w:color w:val="000000"/>
      <w:u w:color="000000"/>
      <w:bdr w:val="nil"/>
      <w:lang w:val="en-US" w:eastAsia="en-IE"/>
    </w:rPr>
  </w:style>
  <w:style w:type="paragraph" w:customStyle="1" w:styleId="HeaderFooter">
    <w:name w:val="Header &amp; Footer"/>
    <w:rsid w:val="0005140D"/>
    <w:pPr>
      <w:pBdr>
        <w:top w:val="nil"/>
        <w:left w:val="nil"/>
        <w:bottom w:val="nil"/>
        <w:right w:val="nil"/>
        <w:between w:val="nil"/>
        <w:bar w:val="nil"/>
      </w:pBdr>
      <w:tabs>
        <w:tab w:val="right" w:pos="9020"/>
      </w:tabs>
      <w:spacing w:after="0" w:line="240" w:lineRule="auto"/>
    </w:pPr>
    <w:rPr>
      <w:rFonts w:ascii="Helvetica" w:eastAsia="Helvetica" w:hAnsi="Helvetica" w:cs="Helvetica"/>
      <w:color w:val="000000"/>
      <w:sz w:val="24"/>
      <w:szCs w:val="24"/>
      <w:bdr w:val="nil"/>
      <w:lang w:eastAsia="en-IE"/>
    </w:rPr>
  </w:style>
  <w:style w:type="paragraph" w:customStyle="1" w:styleId="Body">
    <w:name w:val="Body"/>
    <w:link w:val="BodyChar"/>
    <w:rsid w:val="0005140D"/>
    <w:pPr>
      <w:pBdr>
        <w:top w:val="nil"/>
        <w:left w:val="nil"/>
        <w:bottom w:val="nil"/>
        <w:right w:val="nil"/>
        <w:between w:val="nil"/>
        <w:bar w:val="nil"/>
      </w:pBdr>
      <w:spacing w:after="200" w:line="276" w:lineRule="auto"/>
    </w:pPr>
    <w:rPr>
      <w:rFonts w:ascii="Calibri" w:eastAsia="Calibri" w:hAnsi="Calibri" w:cs="Calibri"/>
      <w:color w:val="000000"/>
      <w:u w:color="000000"/>
      <w:bdr w:val="nil"/>
      <w:lang w:eastAsia="en-IE"/>
    </w:rPr>
  </w:style>
  <w:style w:type="paragraph" w:customStyle="1" w:styleId="DefaultText">
    <w:name w:val="Default Text"/>
    <w:rsid w:val="0005140D"/>
    <w:pPr>
      <w:pBdr>
        <w:top w:val="nil"/>
        <w:left w:val="nil"/>
        <w:bottom w:val="nil"/>
        <w:right w:val="nil"/>
        <w:between w:val="nil"/>
        <w:bar w:val="nil"/>
      </w:pBdr>
      <w:spacing w:after="0" w:line="240" w:lineRule="auto"/>
    </w:pPr>
    <w:rPr>
      <w:rFonts w:ascii="Times New Roman" w:eastAsia="Times New Roman" w:hAnsi="Times New Roman" w:cs="Times New Roman"/>
      <w:color w:val="000000"/>
      <w:sz w:val="24"/>
      <w:szCs w:val="24"/>
      <w:u w:color="000000"/>
      <w:bdr w:val="nil"/>
      <w:lang w:val="en-US" w:eastAsia="en-IE"/>
    </w:rPr>
  </w:style>
  <w:style w:type="paragraph" w:styleId="NormalWeb">
    <w:name w:val="Normal (Web)"/>
    <w:uiPriority w:val="99"/>
    <w:rsid w:val="0005140D"/>
    <w:pPr>
      <w:pBdr>
        <w:top w:val="nil"/>
        <w:left w:val="nil"/>
        <w:bottom w:val="nil"/>
        <w:right w:val="nil"/>
        <w:between w:val="nil"/>
        <w:bar w:val="nil"/>
      </w:pBdr>
      <w:spacing w:before="100" w:after="100" w:line="240" w:lineRule="auto"/>
    </w:pPr>
    <w:rPr>
      <w:rFonts w:ascii="Verdana" w:eastAsia="Arial Unicode MS" w:hAnsi="Verdana" w:cs="Arial Unicode MS"/>
      <w:color w:val="000000"/>
      <w:sz w:val="18"/>
      <w:szCs w:val="18"/>
      <w:u w:color="000000"/>
      <w:bdr w:val="nil"/>
      <w:lang w:val="en-US" w:eastAsia="en-IE"/>
    </w:rPr>
  </w:style>
  <w:style w:type="paragraph" w:styleId="ListParagraph">
    <w:name w:val="List Paragraph"/>
    <w:aliases w:val="igunore,Subtitle Cover Page,List Paragraph1,Bullet List,FooterText,numbered,Paragraphe de liste1,Bulletr List Paragraph,列出段落,列出段落1,List Paragraph2,List Paragraph21,Listeafsnit1,Parágrafo da Lista1,Párrafo de lista1,リスト段落1,List Paragraph11"/>
    <w:link w:val="ListParagraphChar"/>
    <w:uiPriority w:val="34"/>
    <w:qFormat/>
    <w:rsid w:val="0005140D"/>
    <w:pPr>
      <w:pBdr>
        <w:top w:val="nil"/>
        <w:left w:val="nil"/>
        <w:bottom w:val="nil"/>
        <w:right w:val="nil"/>
        <w:between w:val="nil"/>
        <w:bar w:val="nil"/>
      </w:pBdr>
      <w:spacing w:after="200" w:line="276" w:lineRule="auto"/>
      <w:ind w:left="720"/>
    </w:pPr>
    <w:rPr>
      <w:rFonts w:ascii="Calibri" w:eastAsia="Calibri" w:hAnsi="Calibri" w:cs="Calibri"/>
      <w:color w:val="000000"/>
      <w:u w:color="000000"/>
      <w:bdr w:val="nil"/>
      <w:lang w:val="en-US" w:eastAsia="en-IE"/>
    </w:rPr>
  </w:style>
  <w:style w:type="numbering" w:customStyle="1" w:styleId="ImportedStyle2">
    <w:name w:val="Imported Style 2"/>
    <w:rsid w:val="0005140D"/>
    <w:pPr>
      <w:numPr>
        <w:numId w:val="3"/>
      </w:numPr>
    </w:pPr>
  </w:style>
  <w:style w:type="paragraph" w:customStyle="1" w:styleId="Default">
    <w:name w:val="Default"/>
    <w:rsid w:val="0005140D"/>
    <w:pPr>
      <w:pBdr>
        <w:top w:val="nil"/>
        <w:left w:val="nil"/>
        <w:bottom w:val="nil"/>
        <w:right w:val="nil"/>
        <w:between w:val="nil"/>
        <w:bar w:val="nil"/>
      </w:pBdr>
      <w:spacing w:after="0" w:line="240" w:lineRule="auto"/>
    </w:pPr>
    <w:rPr>
      <w:rFonts w:ascii="Calibri" w:eastAsia="Calibri" w:hAnsi="Calibri" w:cs="Calibri"/>
      <w:color w:val="000000"/>
      <w:sz w:val="24"/>
      <w:szCs w:val="24"/>
      <w:u w:color="000000"/>
      <w:bdr w:val="nil"/>
      <w:lang w:val="en-US" w:eastAsia="en-IE"/>
    </w:rPr>
  </w:style>
  <w:style w:type="numbering" w:customStyle="1" w:styleId="ImportedStyle3">
    <w:name w:val="Imported Style 3"/>
    <w:rsid w:val="0005140D"/>
    <w:pPr>
      <w:numPr>
        <w:numId w:val="4"/>
      </w:numPr>
    </w:pPr>
  </w:style>
  <w:style w:type="paragraph" w:styleId="Footer">
    <w:name w:val="footer"/>
    <w:basedOn w:val="Normal"/>
    <w:link w:val="FooterChar"/>
    <w:uiPriority w:val="99"/>
    <w:unhideWhenUsed/>
    <w:rsid w:val="0005140D"/>
    <w:pPr>
      <w:tabs>
        <w:tab w:val="center" w:pos="4513"/>
        <w:tab w:val="right" w:pos="9026"/>
      </w:tabs>
    </w:pPr>
  </w:style>
  <w:style w:type="character" w:customStyle="1" w:styleId="FooterChar">
    <w:name w:val="Footer Char"/>
    <w:basedOn w:val="DefaultParagraphFont"/>
    <w:link w:val="Footer"/>
    <w:uiPriority w:val="99"/>
    <w:rsid w:val="0005140D"/>
    <w:rPr>
      <w:rFonts w:ascii="Times New Roman" w:eastAsia="Arial Unicode MS" w:hAnsi="Times New Roman" w:cs="Times New Roman"/>
      <w:sz w:val="24"/>
      <w:szCs w:val="24"/>
      <w:bdr w:val="nil"/>
      <w:lang w:val="en-US" w:eastAsia="en-US"/>
    </w:rPr>
  </w:style>
  <w:style w:type="table" w:customStyle="1" w:styleId="TableGrid11">
    <w:name w:val="Table Grid11"/>
    <w:basedOn w:val="TableNormal"/>
    <w:next w:val="TableGrid"/>
    <w:rsid w:val="0005140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59"/>
    <w:rsid w:val="0005140D"/>
    <w:pPr>
      <w:pBdr>
        <w:top w:val="nil"/>
        <w:left w:val="nil"/>
        <w:bottom w:val="nil"/>
        <w:right w:val="nil"/>
        <w:between w:val="nil"/>
        <w:bar w:val="nil"/>
      </w:pBdr>
      <w:spacing w:after="0" w:line="240" w:lineRule="auto"/>
    </w:pPr>
    <w:rPr>
      <w:rFonts w:ascii="Times New Roman" w:eastAsia="Arial Unicode MS" w:hAnsi="Times New Roman" w:cs="Times New Roman"/>
      <w:sz w:val="20"/>
      <w:szCs w:val="20"/>
      <w:bdr w:val="nil"/>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unhideWhenUsed/>
    <w:rsid w:val="0005140D"/>
    <w:rPr>
      <w:sz w:val="16"/>
      <w:szCs w:val="16"/>
    </w:rPr>
  </w:style>
  <w:style w:type="paragraph" w:styleId="CommentText">
    <w:name w:val="annotation text"/>
    <w:basedOn w:val="Normal"/>
    <w:link w:val="CommentTextChar"/>
    <w:unhideWhenUsed/>
    <w:rsid w:val="0005140D"/>
    <w:rPr>
      <w:sz w:val="20"/>
      <w:szCs w:val="20"/>
    </w:rPr>
  </w:style>
  <w:style w:type="character" w:customStyle="1" w:styleId="CommentTextChar">
    <w:name w:val="Comment Text Char"/>
    <w:basedOn w:val="DefaultParagraphFont"/>
    <w:link w:val="CommentText"/>
    <w:rsid w:val="0005140D"/>
    <w:rPr>
      <w:rFonts w:ascii="Times New Roman" w:eastAsia="Arial Unicode MS" w:hAnsi="Times New Roman" w:cs="Times New Roman"/>
      <w:sz w:val="20"/>
      <w:szCs w:val="20"/>
      <w:bdr w:val="nil"/>
      <w:lang w:val="en-US" w:eastAsia="en-US"/>
    </w:rPr>
  </w:style>
  <w:style w:type="paragraph" w:styleId="CommentSubject">
    <w:name w:val="annotation subject"/>
    <w:basedOn w:val="CommentText"/>
    <w:next w:val="CommentText"/>
    <w:link w:val="CommentSubjectChar"/>
    <w:uiPriority w:val="99"/>
    <w:unhideWhenUsed/>
    <w:rsid w:val="0005140D"/>
    <w:rPr>
      <w:b/>
      <w:bCs/>
    </w:rPr>
  </w:style>
  <w:style w:type="character" w:customStyle="1" w:styleId="CommentSubjectChar">
    <w:name w:val="Comment Subject Char"/>
    <w:basedOn w:val="CommentTextChar"/>
    <w:link w:val="CommentSubject"/>
    <w:uiPriority w:val="99"/>
    <w:rsid w:val="0005140D"/>
    <w:rPr>
      <w:rFonts w:ascii="Times New Roman" w:eastAsia="Arial Unicode MS" w:hAnsi="Times New Roman" w:cs="Times New Roman"/>
      <w:b/>
      <w:bCs/>
      <w:sz w:val="20"/>
      <w:szCs w:val="20"/>
      <w:bdr w:val="nil"/>
      <w:lang w:val="en-US" w:eastAsia="en-US"/>
    </w:rPr>
  </w:style>
  <w:style w:type="paragraph" w:styleId="BalloonText">
    <w:name w:val="Balloon Text"/>
    <w:basedOn w:val="Normal"/>
    <w:link w:val="BalloonTextChar"/>
    <w:uiPriority w:val="99"/>
    <w:semiHidden/>
    <w:unhideWhenUsed/>
    <w:rsid w:val="0005140D"/>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5140D"/>
    <w:rPr>
      <w:rFonts w:ascii="Segoe UI" w:eastAsia="Arial Unicode MS" w:hAnsi="Segoe UI" w:cs="Segoe UI"/>
      <w:sz w:val="18"/>
      <w:szCs w:val="18"/>
      <w:bdr w:val="nil"/>
      <w:lang w:val="en-US" w:eastAsia="en-US"/>
    </w:rPr>
  </w:style>
  <w:style w:type="paragraph" w:styleId="Revision">
    <w:name w:val="Revision"/>
    <w:hidden/>
    <w:uiPriority w:val="99"/>
    <w:semiHidden/>
    <w:rsid w:val="0005140D"/>
    <w:pPr>
      <w:spacing w:after="0" w:line="240" w:lineRule="auto"/>
    </w:pPr>
    <w:rPr>
      <w:rFonts w:ascii="Times New Roman" w:eastAsia="Arial Unicode MS" w:hAnsi="Times New Roman" w:cs="Times New Roman"/>
      <w:sz w:val="24"/>
      <w:szCs w:val="24"/>
      <w:bdr w:val="nil"/>
      <w:lang w:val="en-US" w:eastAsia="en-US"/>
    </w:rPr>
  </w:style>
  <w:style w:type="character" w:styleId="Strong">
    <w:name w:val="Strong"/>
    <w:basedOn w:val="DefaultParagraphFont"/>
    <w:uiPriority w:val="22"/>
    <w:qFormat/>
    <w:rsid w:val="0005140D"/>
    <w:rPr>
      <w:b/>
      <w:bCs/>
    </w:rPr>
  </w:style>
  <w:style w:type="table" w:customStyle="1" w:styleId="TableGrid21">
    <w:name w:val="Table Grid21"/>
    <w:basedOn w:val="TableNormal"/>
    <w:next w:val="TableGrid"/>
    <w:rsid w:val="0005140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
    <w:name w:val="Table Text"/>
    <w:aliases w:val="Table text"/>
    <w:basedOn w:val="Normal"/>
    <w:rsid w:val="0005140D"/>
    <w:pPr>
      <w:keepLines/>
      <w:pBdr>
        <w:top w:val="none" w:sz="0" w:space="0" w:color="auto"/>
        <w:left w:val="none" w:sz="0" w:space="0" w:color="auto"/>
        <w:bottom w:val="none" w:sz="0" w:space="0" w:color="auto"/>
        <w:right w:val="none" w:sz="0" w:space="0" w:color="auto"/>
        <w:between w:val="none" w:sz="0" w:space="0" w:color="auto"/>
        <w:bar w:val="none" w:sz="0" w:color="auto"/>
      </w:pBdr>
      <w:tabs>
        <w:tab w:val="left" w:pos="720"/>
        <w:tab w:val="left" w:pos="1440"/>
        <w:tab w:val="left" w:pos="2304"/>
        <w:tab w:val="right" w:pos="7938"/>
      </w:tabs>
      <w:suppressAutoHyphens/>
      <w:spacing w:before="40" w:after="40" w:line="360" w:lineRule="auto"/>
    </w:pPr>
    <w:rPr>
      <w:rFonts w:ascii="Verdana" w:eastAsia="Calibri" w:hAnsi="Verdana"/>
      <w:kern w:val="28"/>
      <w:sz w:val="22"/>
      <w:szCs w:val="20"/>
      <w:bdr w:val="none" w:sz="0" w:space="0" w:color="auto"/>
    </w:rPr>
  </w:style>
  <w:style w:type="paragraph" w:customStyle="1" w:styleId="OutlineNotIndented">
    <w:name w:val="Outline (Not Indented)"/>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overflowPunct w:val="0"/>
      <w:autoSpaceDE w:val="0"/>
      <w:autoSpaceDN w:val="0"/>
      <w:adjustRightInd w:val="0"/>
      <w:textAlignment w:val="baseline"/>
    </w:pPr>
    <w:rPr>
      <w:rFonts w:ascii="Verdana" w:eastAsia="Calibri" w:hAnsi="Verdana"/>
      <w:sz w:val="20"/>
      <w:szCs w:val="20"/>
      <w:bdr w:val="none" w:sz="0" w:space="0" w:color="auto"/>
    </w:rPr>
  </w:style>
  <w:style w:type="table" w:customStyle="1" w:styleId="TableGrid4">
    <w:name w:val="Table Grid4"/>
    <w:basedOn w:val="TableNormal"/>
    <w:next w:val="TableGrid"/>
    <w:uiPriority w:val="59"/>
    <w:rsid w:val="0005140D"/>
    <w:pPr>
      <w:spacing w:after="0" w:line="240" w:lineRule="auto"/>
    </w:pPr>
    <w:rPr>
      <w:rFonts w:eastAsiaTheme="minorHAns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3">
    <w:name w:val="List 3"/>
    <w:basedOn w:val="Normal"/>
    <w:uiPriority w:val="99"/>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ind w:left="849" w:hanging="283"/>
      <w:contextualSpacing/>
    </w:pPr>
    <w:rPr>
      <w:rFonts w:eastAsia="Times New Roman"/>
      <w:sz w:val="20"/>
      <w:bdr w:val="none" w:sz="0" w:space="0" w:color="auto"/>
    </w:rPr>
  </w:style>
  <w:style w:type="paragraph" w:styleId="BodyText2">
    <w:name w:val="Body Text 2"/>
    <w:basedOn w:val="Normal"/>
    <w:link w:val="BodyText2Char"/>
    <w:rsid w:val="0005140D"/>
    <w:pPr>
      <w:widowControl w:val="0"/>
      <w:pBdr>
        <w:top w:val="none" w:sz="0" w:space="0" w:color="auto"/>
        <w:left w:val="none" w:sz="0" w:space="0" w:color="auto"/>
        <w:bottom w:val="none" w:sz="0" w:space="0" w:color="auto"/>
        <w:right w:val="none" w:sz="0" w:space="0" w:color="auto"/>
        <w:between w:val="none" w:sz="0" w:space="0" w:color="auto"/>
        <w:bar w:val="none" w:sz="0" w:color="auto"/>
      </w:pBdr>
      <w:ind w:left="1440"/>
    </w:pPr>
    <w:rPr>
      <w:rFonts w:ascii="Verdana" w:eastAsia="Times New Roman" w:hAnsi="Verdana"/>
      <w:sz w:val="20"/>
      <w:szCs w:val="20"/>
      <w:bdr w:val="none" w:sz="0" w:space="0" w:color="auto"/>
    </w:rPr>
  </w:style>
  <w:style w:type="character" w:customStyle="1" w:styleId="BodyText2Char">
    <w:name w:val="Body Text 2 Char"/>
    <w:basedOn w:val="DefaultParagraphFont"/>
    <w:link w:val="BodyText2"/>
    <w:rsid w:val="0005140D"/>
    <w:rPr>
      <w:rFonts w:ascii="Verdana" w:eastAsia="Times New Roman" w:hAnsi="Verdana" w:cs="Times New Roman"/>
      <w:sz w:val="20"/>
      <w:szCs w:val="20"/>
      <w:lang w:eastAsia="en-US"/>
    </w:rPr>
  </w:style>
  <w:style w:type="paragraph" w:styleId="BodyTextIndent3">
    <w:name w:val="Body Text Indent 3"/>
    <w:basedOn w:val="Normal"/>
    <w:link w:val="BodyTextIndent3Char"/>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left" w:pos="851"/>
      </w:tabs>
      <w:spacing w:before="120" w:line="360" w:lineRule="auto"/>
      <w:ind w:left="851"/>
    </w:pPr>
    <w:rPr>
      <w:rFonts w:ascii="Verdana" w:eastAsia="Times New Roman" w:hAnsi="Verdana"/>
      <w:sz w:val="20"/>
      <w:szCs w:val="20"/>
      <w:bdr w:val="none" w:sz="0" w:space="0" w:color="auto"/>
    </w:rPr>
  </w:style>
  <w:style w:type="character" w:customStyle="1" w:styleId="BodyTextIndent3Char">
    <w:name w:val="Body Text Indent 3 Char"/>
    <w:basedOn w:val="DefaultParagraphFont"/>
    <w:link w:val="BodyTextIndent3"/>
    <w:rsid w:val="0005140D"/>
    <w:rPr>
      <w:rFonts w:ascii="Verdana" w:eastAsia="Times New Roman" w:hAnsi="Verdana" w:cs="Times New Roman"/>
      <w:sz w:val="20"/>
      <w:szCs w:val="20"/>
      <w:lang w:eastAsia="en-US"/>
    </w:rPr>
  </w:style>
  <w:style w:type="character" w:customStyle="1" w:styleId="InitialStyle">
    <w:name w:val="InitialStyle"/>
    <w:uiPriority w:val="99"/>
    <w:rsid w:val="0005140D"/>
    <w:rPr>
      <w:rFonts w:ascii="Courier New" w:hAnsi="Courier New" w:cs="Courier New"/>
      <w:color w:val="auto"/>
      <w:spacing w:val="0"/>
      <w:sz w:val="24"/>
      <w:szCs w:val="24"/>
    </w:rPr>
  </w:style>
  <w:style w:type="paragraph" w:styleId="TOCHeading">
    <w:name w:val="TOC Heading"/>
    <w:basedOn w:val="Heading1"/>
    <w:next w:val="Normal"/>
    <w:uiPriority w:val="39"/>
    <w:unhideWhenUsed/>
    <w:qFormat/>
    <w:rsid w:val="0005140D"/>
    <w:pPr>
      <w:pBdr>
        <w:top w:val="none" w:sz="0" w:space="0" w:color="auto"/>
        <w:left w:val="none" w:sz="0" w:space="0" w:color="auto"/>
        <w:bottom w:val="none" w:sz="0" w:space="0" w:color="auto"/>
        <w:right w:val="none" w:sz="0" w:space="0" w:color="auto"/>
        <w:between w:val="none" w:sz="0" w:space="0" w:color="auto"/>
        <w:bar w:val="none" w:sz="0" w:color="auto"/>
      </w:pBdr>
      <w:spacing w:line="259" w:lineRule="auto"/>
      <w:outlineLvl w:val="9"/>
    </w:pPr>
    <w:rPr>
      <w:bdr w:val="none" w:sz="0" w:space="0" w:color="auto"/>
    </w:rPr>
  </w:style>
  <w:style w:type="paragraph" w:styleId="TOC1">
    <w:name w:val="toc 1"/>
    <w:basedOn w:val="Normal"/>
    <w:next w:val="Normal"/>
    <w:autoRedefine/>
    <w:uiPriority w:val="39"/>
    <w:unhideWhenUsed/>
    <w:rsid w:val="0005140D"/>
    <w:pPr>
      <w:spacing w:after="100"/>
    </w:pPr>
  </w:style>
  <w:style w:type="paragraph" w:styleId="TOC2">
    <w:name w:val="toc 2"/>
    <w:basedOn w:val="Normal"/>
    <w:next w:val="Normal"/>
    <w:autoRedefine/>
    <w:uiPriority w:val="39"/>
    <w:unhideWhenUsed/>
    <w:rsid w:val="0005140D"/>
    <w:pPr>
      <w:spacing w:after="100"/>
      <w:ind w:left="240"/>
    </w:pPr>
  </w:style>
  <w:style w:type="table" w:customStyle="1" w:styleId="GridTable4-Accent51">
    <w:name w:val="Grid Table 4 - Accent 51"/>
    <w:basedOn w:val="TableNormal"/>
    <w:uiPriority w:val="49"/>
    <w:rsid w:val="0005140D"/>
    <w:pPr>
      <w:spacing w:after="0" w:line="240" w:lineRule="auto"/>
    </w:pPr>
    <w:rPr>
      <w:rFonts w:eastAsiaTheme="minorHAnsi"/>
      <w:lang w:eastAsia="en-US"/>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paragraph" w:customStyle="1" w:styleId="Indent1">
    <w:name w:val="Indent 1"/>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overflowPunct w:val="0"/>
      <w:autoSpaceDE w:val="0"/>
      <w:autoSpaceDN w:val="0"/>
      <w:adjustRightInd w:val="0"/>
      <w:spacing w:after="240"/>
      <w:ind w:left="720"/>
      <w:jc w:val="both"/>
      <w:textAlignment w:val="baseline"/>
    </w:pPr>
    <w:rPr>
      <w:rFonts w:eastAsia="Times New Roman"/>
      <w:szCs w:val="20"/>
      <w:bdr w:val="none" w:sz="0" w:space="0" w:color="auto"/>
      <w:lang w:val="en-GB"/>
    </w:rPr>
  </w:style>
  <w:style w:type="character" w:customStyle="1" w:styleId="ListParagraphChar">
    <w:name w:val="List Paragraph Char"/>
    <w:aliases w:val="igunore Char,Subtitle Cover Page Char,List Paragraph1 Char,Bullet List Char,FooterText Char,numbered Char,Paragraphe de liste1 Char,Bulletr List Paragraph Char,列出段落 Char,列出段落1 Char,List Paragraph2 Char,List Paragraph21 Char"/>
    <w:link w:val="ListParagraph"/>
    <w:uiPriority w:val="34"/>
    <w:qFormat/>
    <w:locked/>
    <w:rsid w:val="0005140D"/>
    <w:rPr>
      <w:rFonts w:ascii="Calibri" w:eastAsia="Calibri" w:hAnsi="Calibri" w:cs="Calibri"/>
      <w:color w:val="000000"/>
      <w:u w:color="000000"/>
      <w:bdr w:val="nil"/>
      <w:lang w:val="en-US" w:eastAsia="en-IE"/>
    </w:rPr>
  </w:style>
  <w:style w:type="paragraph" w:styleId="BodyText">
    <w:name w:val="Body Text"/>
    <w:basedOn w:val="Normal"/>
    <w:link w:val="BodyTextChar"/>
    <w:unhideWhenUsed/>
    <w:rsid w:val="0005140D"/>
    <w:pPr>
      <w:spacing w:after="120"/>
    </w:pPr>
  </w:style>
  <w:style w:type="character" w:customStyle="1" w:styleId="BodyTextChar">
    <w:name w:val="Body Text Char"/>
    <w:basedOn w:val="DefaultParagraphFont"/>
    <w:link w:val="BodyText"/>
    <w:rsid w:val="0005140D"/>
    <w:rPr>
      <w:rFonts w:ascii="Times New Roman" w:eastAsia="Arial Unicode MS" w:hAnsi="Times New Roman" w:cs="Times New Roman"/>
      <w:sz w:val="24"/>
      <w:szCs w:val="24"/>
      <w:bdr w:val="nil"/>
      <w:lang w:val="en-US" w:eastAsia="en-US"/>
    </w:rPr>
  </w:style>
  <w:style w:type="paragraph" w:customStyle="1" w:styleId="Bullet">
    <w:name w:val="Bullet"/>
    <w:basedOn w:val="Normal"/>
    <w:rsid w:val="0005140D"/>
    <w:pPr>
      <w:numPr>
        <w:numId w:val="10"/>
      </w:numPr>
      <w:pBdr>
        <w:top w:val="none" w:sz="0" w:space="0" w:color="auto"/>
        <w:left w:val="none" w:sz="0" w:space="0" w:color="auto"/>
        <w:bottom w:val="none" w:sz="0" w:space="0" w:color="auto"/>
        <w:right w:val="none" w:sz="0" w:space="0" w:color="auto"/>
        <w:between w:val="none" w:sz="0" w:space="0" w:color="auto"/>
        <w:bar w:val="none" w:sz="0" w:color="auto"/>
      </w:pBdr>
      <w:spacing w:after="100" w:line="276" w:lineRule="auto"/>
      <w:jc w:val="both"/>
    </w:pPr>
    <w:rPr>
      <w:rFonts w:ascii="Calibri" w:eastAsia="MS Mincho" w:hAnsi="Calibri"/>
      <w:sz w:val="22"/>
      <w:bdr w:val="none" w:sz="0" w:space="0" w:color="auto"/>
      <w:lang w:eastAsia="ja-JP"/>
    </w:rPr>
  </w:style>
  <w:style w:type="paragraph" w:styleId="Date">
    <w:name w:val="Date"/>
    <w:basedOn w:val="Normal"/>
    <w:next w:val="Normal"/>
    <w:link w:val="DateChar"/>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left" w:pos="397"/>
      </w:tabs>
      <w:spacing w:after="100" w:line="276" w:lineRule="auto"/>
      <w:jc w:val="both"/>
    </w:pPr>
    <w:rPr>
      <w:rFonts w:ascii="Calibri" w:eastAsia="MS Mincho" w:hAnsi="Calibri"/>
      <w:sz w:val="22"/>
      <w:bdr w:val="none" w:sz="0" w:space="0" w:color="auto"/>
      <w:lang w:eastAsia="ja-JP"/>
    </w:rPr>
  </w:style>
  <w:style w:type="character" w:customStyle="1" w:styleId="DateChar">
    <w:name w:val="Date Char"/>
    <w:basedOn w:val="DefaultParagraphFont"/>
    <w:link w:val="Date"/>
    <w:rsid w:val="0005140D"/>
    <w:rPr>
      <w:rFonts w:ascii="Calibri" w:eastAsia="MS Mincho" w:hAnsi="Calibri" w:cs="Times New Roman"/>
      <w:szCs w:val="24"/>
      <w:lang w:val="en-US"/>
    </w:rPr>
  </w:style>
  <w:style w:type="paragraph" w:customStyle="1" w:styleId="DocTitle">
    <w:name w:val="Doc Title"/>
    <w:basedOn w:val="Heading1"/>
    <w:rsid w:val="0005140D"/>
    <w:pPr>
      <w:keepLines w:val="0"/>
      <w:pageBreakBefore/>
      <w:pBdr>
        <w:top w:val="none" w:sz="0" w:space="0" w:color="auto"/>
        <w:left w:val="none" w:sz="0" w:space="0" w:color="auto"/>
        <w:bottom w:val="single" w:sz="18" w:space="1" w:color="333399"/>
        <w:right w:val="none" w:sz="0" w:space="0" w:color="auto"/>
        <w:between w:val="none" w:sz="0" w:space="0" w:color="auto"/>
        <w:bar w:val="none" w:sz="0" w:color="auto"/>
      </w:pBdr>
      <w:tabs>
        <w:tab w:val="left" w:pos="397"/>
        <w:tab w:val="left" w:pos="907"/>
        <w:tab w:val="left" w:pos="1134"/>
      </w:tabs>
      <w:spacing w:before="320" w:after="160" w:line="276" w:lineRule="auto"/>
      <w:jc w:val="both"/>
    </w:pPr>
    <w:rPr>
      <w:rFonts w:ascii="Arial" w:eastAsia="Times New Roman" w:hAnsi="Arial" w:cs="Times New Roman"/>
      <w:b w:val="0"/>
      <w:bCs/>
      <w:color w:val="333399"/>
      <w:bdr w:val="none" w:sz="0" w:space="0" w:color="auto"/>
    </w:rPr>
  </w:style>
  <w:style w:type="paragraph" w:customStyle="1" w:styleId="inserttext">
    <w:name w:val="insert text"/>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left" w:pos="397"/>
      </w:tabs>
      <w:spacing w:after="100" w:line="276" w:lineRule="auto"/>
      <w:ind w:left="794"/>
      <w:jc w:val="both"/>
    </w:pPr>
    <w:rPr>
      <w:rFonts w:ascii="Calibri" w:eastAsia="MS Mincho" w:hAnsi="Calibri"/>
      <w:sz w:val="22"/>
      <w:bdr w:val="none" w:sz="0" w:space="0" w:color="auto"/>
      <w:lang w:eastAsia="ja-JP"/>
    </w:rPr>
  </w:style>
  <w:style w:type="character" w:styleId="PageNumber">
    <w:name w:val="page number"/>
    <w:basedOn w:val="DefaultParagraphFont"/>
    <w:rsid w:val="0005140D"/>
  </w:style>
  <w:style w:type="paragraph" w:customStyle="1" w:styleId="western">
    <w:name w:val="western"/>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suppressAutoHyphens/>
      <w:spacing w:before="280" w:after="120" w:line="276" w:lineRule="auto"/>
      <w:jc w:val="both"/>
    </w:pPr>
    <w:rPr>
      <w:rFonts w:ascii="Arial Unicode MS" w:hAnsi="Arial Unicode MS"/>
      <w:sz w:val="22"/>
      <w:bdr w:val="none" w:sz="0" w:space="0" w:color="auto"/>
      <w:lang w:val="en-GB" w:eastAsia="ar-SA"/>
    </w:rPr>
  </w:style>
  <w:style w:type="character" w:styleId="PlaceholderText">
    <w:name w:val="Placeholder Text"/>
    <w:basedOn w:val="DefaultParagraphFont"/>
    <w:uiPriority w:val="99"/>
    <w:rsid w:val="0005140D"/>
    <w:rPr>
      <w:color w:val="808080"/>
    </w:rPr>
  </w:style>
  <w:style w:type="character" w:styleId="FootnoteReference">
    <w:name w:val="footnote reference"/>
    <w:basedOn w:val="DefaultParagraphFont"/>
    <w:uiPriority w:val="99"/>
    <w:unhideWhenUsed/>
    <w:rsid w:val="0005140D"/>
    <w:rPr>
      <w:vertAlign w:val="superscript"/>
    </w:rPr>
  </w:style>
  <w:style w:type="paragraph" w:styleId="FootnoteText">
    <w:name w:val="footnote text"/>
    <w:basedOn w:val="Normal"/>
    <w:link w:val="FootnoteTextChar"/>
    <w:uiPriority w:val="99"/>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pPr>
    <w:rPr>
      <w:rFonts w:asciiTheme="minorHAnsi" w:eastAsiaTheme="minorHAnsi" w:hAnsiTheme="minorHAnsi" w:cstheme="minorBidi"/>
      <w:sz w:val="20"/>
      <w:szCs w:val="20"/>
      <w:bdr w:val="none" w:sz="0" w:space="0" w:color="auto"/>
    </w:rPr>
  </w:style>
  <w:style w:type="character" w:customStyle="1" w:styleId="FootnoteTextChar">
    <w:name w:val="Footnote Text Char"/>
    <w:basedOn w:val="DefaultParagraphFont"/>
    <w:link w:val="FootnoteText"/>
    <w:uiPriority w:val="99"/>
    <w:rsid w:val="0005140D"/>
    <w:rPr>
      <w:rFonts w:eastAsiaTheme="minorHAnsi"/>
      <w:sz w:val="20"/>
      <w:szCs w:val="20"/>
      <w:lang w:eastAsia="en-US"/>
    </w:rPr>
  </w:style>
  <w:style w:type="paragraph" w:styleId="Title">
    <w:name w:val="Title"/>
    <w:basedOn w:val="Normal"/>
    <w:link w:val="TitleChar"/>
    <w:qFormat/>
    <w:rsid w:val="0005140D"/>
    <w:pPr>
      <w:widowControl w:val="0"/>
      <w:pBdr>
        <w:top w:val="none" w:sz="0" w:space="0" w:color="auto"/>
        <w:left w:val="none" w:sz="0" w:space="0" w:color="auto"/>
        <w:bottom w:val="none" w:sz="0" w:space="0" w:color="auto"/>
        <w:right w:val="none" w:sz="0" w:space="0" w:color="auto"/>
        <w:between w:val="none" w:sz="0" w:space="0" w:color="auto"/>
        <w:bar w:val="none" w:sz="0" w:color="auto"/>
      </w:pBdr>
      <w:suppressAutoHyphens/>
      <w:spacing w:after="120" w:line="276" w:lineRule="auto"/>
      <w:jc w:val="center"/>
    </w:pPr>
    <w:rPr>
      <w:rFonts w:ascii="Calibri" w:eastAsia="SimSun" w:hAnsi="Calibri"/>
      <w:b/>
      <w:bCs/>
      <w:kern w:val="2"/>
      <w:sz w:val="22"/>
      <w:u w:val="single"/>
      <w:bdr w:val="none" w:sz="0" w:space="0" w:color="auto"/>
      <w:lang w:val="en-GB" w:eastAsia="hi-IN"/>
    </w:rPr>
  </w:style>
  <w:style w:type="character" w:customStyle="1" w:styleId="TitleChar">
    <w:name w:val="Title Char"/>
    <w:basedOn w:val="DefaultParagraphFont"/>
    <w:link w:val="Title"/>
    <w:rsid w:val="0005140D"/>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suppressAutoHyphens/>
      <w:spacing w:after="120" w:line="276" w:lineRule="auto"/>
      <w:ind w:left="720" w:hanging="360"/>
      <w:jc w:val="both"/>
    </w:pPr>
    <w:rPr>
      <w:rFonts w:ascii="Calibri" w:eastAsia="Times New Roman" w:hAnsi="Calibri"/>
      <w:sz w:val="22"/>
      <w:bdr w:val="none" w:sz="0" w:space="0" w:color="auto"/>
      <w:lang w:val="en-GB" w:eastAsia="ar-SA"/>
    </w:rPr>
  </w:style>
  <w:style w:type="character" w:customStyle="1" w:styleId="BodyTextIndentChar">
    <w:name w:val="Body Text Indent Char"/>
    <w:basedOn w:val="DefaultParagraphFont"/>
    <w:link w:val="BodyTextIndent"/>
    <w:rsid w:val="0005140D"/>
    <w:rPr>
      <w:rFonts w:ascii="Calibri" w:eastAsia="Times New Roman" w:hAnsi="Calibri" w:cs="Times New Roman"/>
      <w:szCs w:val="24"/>
      <w:lang w:val="en-GB" w:eastAsia="ar-SA"/>
    </w:rPr>
  </w:style>
  <w:style w:type="character" w:customStyle="1" w:styleId="BodyText3Char">
    <w:name w:val="Body Text 3 Char"/>
    <w:basedOn w:val="DefaultParagraphFont"/>
    <w:link w:val="BodyText3"/>
    <w:semiHidden/>
    <w:rsid w:val="0005140D"/>
    <w:rPr>
      <w:b/>
      <w:bCs/>
      <w:sz w:val="24"/>
      <w:szCs w:val="24"/>
      <w:u w:val="single"/>
      <w:lang w:val="en-GB" w:eastAsia="en-US"/>
    </w:rPr>
  </w:style>
  <w:style w:type="paragraph" w:styleId="BodyText3">
    <w:name w:val="Body Text 3"/>
    <w:basedOn w:val="Normal"/>
    <w:link w:val="BodyText3Char"/>
    <w:semiHidden/>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360" w:lineRule="auto"/>
      <w:jc w:val="both"/>
    </w:pPr>
    <w:rPr>
      <w:rFonts w:asciiTheme="minorHAnsi" w:eastAsiaTheme="minorEastAsia" w:hAnsiTheme="minorHAnsi" w:cstheme="minorBidi"/>
      <w:b/>
      <w:bCs/>
      <w:u w:val="single"/>
      <w:bdr w:val="none" w:sz="0" w:space="0" w:color="auto"/>
      <w:lang w:val="en-GB"/>
    </w:rPr>
  </w:style>
  <w:style w:type="character" w:customStyle="1" w:styleId="BodyText3Char1">
    <w:name w:val="Body Text 3 Char1"/>
    <w:basedOn w:val="DefaultParagraphFont"/>
    <w:uiPriority w:val="99"/>
    <w:semiHidden/>
    <w:rsid w:val="0005140D"/>
    <w:rPr>
      <w:rFonts w:ascii="Times New Roman" w:eastAsia="Arial Unicode MS" w:hAnsi="Times New Roman" w:cs="Times New Roman"/>
      <w:sz w:val="16"/>
      <w:szCs w:val="16"/>
      <w:bdr w:val="nil"/>
      <w:lang w:val="en-US" w:eastAsia="en-US"/>
    </w:rPr>
  </w:style>
  <w:style w:type="character" w:customStyle="1" w:styleId="BodyTextIndent2Char">
    <w:name w:val="Body Text Indent 2 Char"/>
    <w:basedOn w:val="DefaultParagraphFont"/>
    <w:link w:val="BodyTextIndent2"/>
    <w:semiHidden/>
    <w:rsid w:val="0005140D"/>
    <w:rPr>
      <w:noProof/>
      <w:sz w:val="24"/>
      <w:szCs w:val="24"/>
      <w:lang w:val="en-GB" w:eastAsia="en-US"/>
    </w:rPr>
  </w:style>
  <w:style w:type="paragraph" w:styleId="BodyTextIndent2">
    <w:name w:val="Body Text Indent 2"/>
    <w:basedOn w:val="Normal"/>
    <w:link w:val="BodyTextIndent2Char"/>
    <w:semiHidden/>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360" w:lineRule="auto"/>
      <w:ind w:left="360"/>
      <w:jc w:val="both"/>
    </w:pPr>
    <w:rPr>
      <w:rFonts w:asciiTheme="minorHAnsi" w:eastAsiaTheme="minorEastAsia" w:hAnsiTheme="minorHAnsi" w:cstheme="minorBidi"/>
      <w:noProof/>
      <w:bdr w:val="none" w:sz="0" w:space="0" w:color="auto"/>
      <w:lang w:val="en-GB"/>
    </w:rPr>
  </w:style>
  <w:style w:type="character" w:customStyle="1" w:styleId="BodyTextIndent2Char1">
    <w:name w:val="Body Text Indent 2 Char1"/>
    <w:basedOn w:val="DefaultParagraphFont"/>
    <w:uiPriority w:val="99"/>
    <w:semiHidden/>
    <w:rsid w:val="0005140D"/>
    <w:rPr>
      <w:rFonts w:ascii="Times New Roman" w:eastAsia="Arial Unicode MS" w:hAnsi="Times New Roman" w:cs="Times New Roman"/>
      <w:sz w:val="24"/>
      <w:szCs w:val="24"/>
      <w:bdr w:val="nil"/>
      <w:lang w:val="en-US" w:eastAsia="en-US"/>
    </w:rPr>
  </w:style>
  <w:style w:type="paragraph" w:customStyle="1" w:styleId="Parties">
    <w:name w:val="Parties"/>
    <w:basedOn w:val="Normal"/>
    <w:rsid w:val="0005140D"/>
    <w:pPr>
      <w:numPr>
        <w:numId w:val="11"/>
      </w:numPr>
      <w:pBdr>
        <w:top w:val="none" w:sz="0" w:space="0" w:color="auto"/>
        <w:left w:val="none" w:sz="0" w:space="0" w:color="auto"/>
        <w:bottom w:val="none" w:sz="0" w:space="0" w:color="auto"/>
        <w:right w:val="none" w:sz="0" w:space="0" w:color="auto"/>
        <w:between w:val="none" w:sz="0" w:space="0" w:color="auto"/>
        <w:bar w:val="none" w:sz="0" w:color="auto"/>
      </w:pBdr>
      <w:suppressAutoHyphens/>
      <w:spacing w:after="240" w:line="312" w:lineRule="auto"/>
      <w:jc w:val="both"/>
    </w:pPr>
    <w:rPr>
      <w:rFonts w:ascii="Calibri" w:eastAsia="Times New Roman" w:hAnsi="Calibri"/>
      <w:sz w:val="22"/>
      <w:szCs w:val="20"/>
      <w:bdr w:val="none" w:sz="0" w:space="0" w:color="auto"/>
      <w:lang w:val="en-GB" w:eastAsia="ar-SA"/>
    </w:rPr>
  </w:style>
  <w:style w:type="paragraph" w:customStyle="1" w:styleId="Level1">
    <w:name w:val="Level 1"/>
    <w:basedOn w:val="Normal"/>
    <w:rsid w:val="0005140D"/>
    <w:pPr>
      <w:numPr>
        <w:numId w:val="12"/>
      </w:numPr>
      <w:pBdr>
        <w:top w:val="none" w:sz="0" w:space="0" w:color="auto"/>
        <w:left w:val="none" w:sz="0" w:space="0" w:color="auto"/>
        <w:bottom w:val="none" w:sz="0" w:space="0" w:color="auto"/>
        <w:right w:val="none" w:sz="0" w:space="0" w:color="auto"/>
        <w:between w:val="none" w:sz="0" w:space="0" w:color="auto"/>
        <w:bar w:val="none" w:sz="0" w:color="auto"/>
      </w:pBdr>
      <w:tabs>
        <w:tab w:val="left" w:pos="851"/>
      </w:tabs>
      <w:suppressAutoHyphens/>
      <w:spacing w:after="240" w:line="312" w:lineRule="auto"/>
      <w:jc w:val="both"/>
      <w:outlineLvl w:val="0"/>
    </w:pPr>
    <w:rPr>
      <w:rFonts w:ascii="Calibri" w:eastAsia="Times New Roman" w:hAnsi="Calibri"/>
      <w:sz w:val="22"/>
      <w:szCs w:val="20"/>
      <w:bdr w:val="none" w:sz="0" w:space="0" w:color="auto"/>
      <w:lang w:val="en-GB" w:eastAsia="ar-SA"/>
    </w:rPr>
  </w:style>
  <w:style w:type="paragraph" w:customStyle="1" w:styleId="No2">
    <w:name w:val="No 2"/>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left" w:pos="-720"/>
      </w:tabs>
      <w:suppressAutoHyphens/>
      <w:spacing w:after="240" w:line="276" w:lineRule="auto"/>
      <w:ind w:left="720" w:hanging="720"/>
      <w:jc w:val="both"/>
    </w:pPr>
    <w:rPr>
      <w:rFonts w:ascii="Calibri" w:eastAsia="Times New Roman" w:hAnsi="Calibri"/>
      <w:spacing w:val="-3"/>
      <w:sz w:val="22"/>
      <w:szCs w:val="20"/>
      <w:bdr w:val="none" w:sz="0" w:space="0" w:color="auto"/>
      <w:lang w:eastAsia="ar-SA"/>
    </w:rPr>
  </w:style>
  <w:style w:type="paragraph" w:customStyle="1" w:styleId="Level2">
    <w:name w:val="Level 2"/>
    <w:basedOn w:val="Normal"/>
    <w:rsid w:val="0005140D"/>
    <w:pPr>
      <w:numPr>
        <w:ilvl w:val="1"/>
        <w:numId w:val="12"/>
      </w:numPr>
      <w:pBdr>
        <w:top w:val="none" w:sz="0" w:space="0" w:color="auto"/>
        <w:left w:val="none" w:sz="0" w:space="0" w:color="auto"/>
        <w:bottom w:val="none" w:sz="0" w:space="0" w:color="auto"/>
        <w:right w:val="none" w:sz="0" w:space="0" w:color="auto"/>
        <w:between w:val="none" w:sz="0" w:space="0" w:color="auto"/>
        <w:bar w:val="none" w:sz="0" w:color="auto"/>
      </w:pBdr>
      <w:tabs>
        <w:tab w:val="left" w:pos="851"/>
      </w:tabs>
      <w:suppressAutoHyphens/>
      <w:spacing w:after="240" w:line="312" w:lineRule="auto"/>
      <w:jc w:val="both"/>
      <w:outlineLvl w:val="1"/>
    </w:pPr>
    <w:rPr>
      <w:rFonts w:ascii="Calibri" w:eastAsia="Times New Roman" w:hAnsi="Calibri"/>
      <w:sz w:val="22"/>
      <w:szCs w:val="20"/>
      <w:bdr w:val="none" w:sz="0" w:space="0" w:color="auto"/>
      <w:lang w:val="en-GB" w:eastAsia="ar-SA"/>
    </w:rPr>
  </w:style>
  <w:style w:type="paragraph" w:customStyle="1" w:styleId="StyleBullet12ptAfter10ptLinespacingMultiple133li">
    <w:name w:val="Style Bullet + 12 pt After:  10 pt Line spacing:  Multiple 1.33 li"/>
    <w:basedOn w:val="Bullet"/>
    <w:semiHidden/>
    <w:rsid w:val="0005140D"/>
    <w:pPr>
      <w:numPr>
        <w:numId w:val="0"/>
      </w:numPr>
      <w:tabs>
        <w:tab w:val="num" w:pos="397"/>
      </w:tabs>
      <w:spacing w:after="200"/>
      <w:ind w:left="397" w:hanging="397"/>
    </w:pPr>
    <w:rPr>
      <w:sz w:val="24"/>
      <w:szCs w:val="20"/>
    </w:rPr>
  </w:style>
  <w:style w:type="paragraph" w:customStyle="1" w:styleId="Paragraph3">
    <w:name w:val="Paragraph 3"/>
    <w:basedOn w:val="Normal"/>
    <w:semiHidden/>
    <w:rsid w:val="0005140D"/>
    <w:pPr>
      <w:widowControl w:val="0"/>
      <w:pBdr>
        <w:top w:val="none" w:sz="0" w:space="0" w:color="auto"/>
        <w:left w:val="none" w:sz="0" w:space="0" w:color="auto"/>
        <w:bottom w:val="none" w:sz="0" w:space="0" w:color="auto"/>
        <w:right w:val="none" w:sz="0" w:space="0" w:color="auto"/>
        <w:between w:val="none" w:sz="0" w:space="0" w:color="auto"/>
        <w:bar w:val="none" w:sz="0" w:color="auto"/>
      </w:pBdr>
      <w:suppressAutoHyphens/>
      <w:spacing w:after="120" w:line="276" w:lineRule="auto"/>
      <w:jc w:val="both"/>
    </w:pPr>
    <w:rPr>
      <w:rFonts w:ascii="Calibri" w:eastAsia="Lucida Sans Unicode" w:hAnsi="Calibri"/>
      <w:kern w:val="2"/>
      <w:sz w:val="22"/>
      <w:bdr w:val="none" w:sz="0" w:space="0" w:color="auto"/>
      <w:lang w:val="en-GB" w:eastAsia="ar-SA"/>
    </w:rPr>
  </w:style>
  <w:style w:type="character" w:customStyle="1" w:styleId="Level1asHeadingtext">
    <w:name w:val="Level 1 as Heading (text)"/>
    <w:rsid w:val="0005140D"/>
    <w:rPr>
      <w:b/>
      <w:bCs w:val="0"/>
    </w:rPr>
  </w:style>
  <w:style w:type="character" w:customStyle="1" w:styleId="searchword1">
    <w:name w:val="searchword1"/>
    <w:basedOn w:val="DefaultParagraphFont"/>
    <w:rsid w:val="0005140D"/>
    <w:rPr>
      <w:shd w:val="clear" w:color="auto" w:fill="FFFF00"/>
    </w:rPr>
  </w:style>
  <w:style w:type="character" w:customStyle="1" w:styleId="DocumentMapChar">
    <w:name w:val="Document Map Char"/>
    <w:basedOn w:val="DefaultParagraphFont"/>
    <w:link w:val="DocumentMap"/>
    <w:semiHidden/>
    <w:rsid w:val="0005140D"/>
    <w:rPr>
      <w:rFonts w:ascii="Tahoma" w:hAnsi="Tahoma" w:cs="Tahoma"/>
      <w:sz w:val="16"/>
      <w:szCs w:val="16"/>
      <w:lang w:val="en-GB" w:eastAsia="en-US"/>
    </w:rPr>
  </w:style>
  <w:style w:type="paragraph" w:styleId="DocumentMap">
    <w:name w:val="Document Map"/>
    <w:basedOn w:val="Normal"/>
    <w:link w:val="DocumentMapChar"/>
    <w:semiHidden/>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pPr>
    <w:rPr>
      <w:rFonts w:ascii="Tahoma" w:eastAsiaTheme="minorEastAsia" w:hAnsi="Tahoma" w:cs="Tahoma"/>
      <w:sz w:val="16"/>
      <w:szCs w:val="16"/>
      <w:bdr w:val="none" w:sz="0" w:space="0" w:color="auto"/>
      <w:lang w:val="en-GB"/>
    </w:rPr>
  </w:style>
  <w:style w:type="character" w:customStyle="1" w:styleId="DocumentMapChar1">
    <w:name w:val="Document Map Char1"/>
    <w:basedOn w:val="DefaultParagraphFont"/>
    <w:uiPriority w:val="99"/>
    <w:semiHidden/>
    <w:rsid w:val="0005140D"/>
    <w:rPr>
      <w:rFonts w:ascii="Segoe UI" w:eastAsia="Arial Unicode MS" w:hAnsi="Segoe UI" w:cs="Segoe UI"/>
      <w:sz w:val="16"/>
      <w:szCs w:val="16"/>
      <w:bdr w:val="nil"/>
      <w:lang w:val="en-US" w:eastAsia="en-US"/>
    </w:rPr>
  </w:style>
  <w:style w:type="paragraph" w:styleId="NoSpacing">
    <w:name w:val="No Spacing"/>
    <w:basedOn w:val="Normal"/>
    <w:uiPriority w:val="1"/>
    <w:qFormat/>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pPr>
    <w:rPr>
      <w:rFonts w:ascii="Calibri" w:eastAsia="Calibri" w:hAnsi="Calibri"/>
      <w:sz w:val="22"/>
      <w:szCs w:val="22"/>
      <w:bdr w:val="none" w:sz="0" w:space="0" w:color="auto"/>
    </w:rPr>
  </w:style>
  <w:style w:type="paragraph" w:customStyle="1" w:styleId="TableHeader">
    <w:name w:val="Table Header"/>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spacing w:before="60" w:after="120" w:line="276" w:lineRule="auto"/>
      <w:jc w:val="center"/>
    </w:pPr>
    <w:rPr>
      <w:rFonts w:ascii="Arial Black" w:eastAsia="Times New Roman" w:hAnsi="Arial Black"/>
      <w:spacing w:val="-5"/>
      <w:sz w:val="16"/>
      <w:szCs w:val="20"/>
      <w:bdr w:val="none" w:sz="0" w:space="0" w:color="auto"/>
    </w:rPr>
  </w:style>
  <w:style w:type="paragraph" w:customStyle="1" w:styleId="P1">
    <w:name w:val="P1"/>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right" w:pos="993"/>
      </w:tabs>
      <w:autoSpaceDE w:val="0"/>
      <w:autoSpaceDN w:val="0"/>
      <w:adjustRightInd w:val="0"/>
      <w:spacing w:after="120" w:line="300" w:lineRule="exact"/>
      <w:ind w:left="1138" w:hanging="1138"/>
      <w:jc w:val="both"/>
    </w:pPr>
    <w:rPr>
      <w:rFonts w:ascii="Calibri" w:eastAsia="Times New Roman" w:hAnsi="Calibri"/>
      <w:sz w:val="22"/>
      <w:bdr w:val="none" w:sz="0" w:space="0" w:color="auto"/>
      <w:lang w:eastAsia="en-GB"/>
    </w:rPr>
  </w:style>
  <w:style w:type="paragraph" w:customStyle="1" w:styleId="R2">
    <w:name w:val="R2"/>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tabs>
        <w:tab w:val="left" w:pos="540"/>
      </w:tabs>
      <w:autoSpaceDE w:val="0"/>
      <w:autoSpaceDN w:val="0"/>
      <w:adjustRightInd w:val="0"/>
      <w:spacing w:before="240" w:after="120" w:line="300" w:lineRule="atLeast"/>
      <w:ind w:firstLine="180"/>
      <w:jc w:val="both"/>
    </w:pPr>
    <w:rPr>
      <w:rFonts w:ascii="Calibri" w:eastAsia="Times New Roman" w:hAnsi="Calibri"/>
      <w:sz w:val="22"/>
      <w:bdr w:val="none" w:sz="0" w:space="0" w:color="auto"/>
      <w:lang w:eastAsia="en-GB"/>
    </w:rPr>
  </w:style>
  <w:style w:type="paragraph" w:customStyle="1" w:styleId="ACBody3">
    <w:name w:val="AC Body 3"/>
    <w:basedOn w:val="Normal"/>
    <w:rsid w:val="0005140D"/>
    <w:pPr>
      <w:pBdr>
        <w:top w:val="none" w:sz="0" w:space="0" w:color="auto"/>
        <w:left w:val="none" w:sz="0" w:space="0" w:color="auto"/>
        <w:bottom w:val="none" w:sz="0" w:space="0" w:color="auto"/>
        <w:right w:val="none" w:sz="0" w:space="0" w:color="auto"/>
        <w:between w:val="none" w:sz="0" w:space="0" w:color="auto"/>
        <w:bar w:val="none" w:sz="0" w:color="auto"/>
      </w:pBdr>
      <w:adjustRightInd w:val="0"/>
      <w:spacing w:after="220" w:line="276" w:lineRule="auto"/>
      <w:ind w:left="2160"/>
      <w:jc w:val="both"/>
    </w:pPr>
    <w:rPr>
      <w:rFonts w:ascii="Calibri" w:eastAsia="Times New Roman" w:hAnsi="Calibri"/>
      <w:sz w:val="22"/>
      <w:szCs w:val="22"/>
      <w:bdr w:val="none" w:sz="0" w:space="0" w:color="auto"/>
      <w:lang w:val="en-GB"/>
    </w:rPr>
  </w:style>
  <w:style w:type="character" w:customStyle="1" w:styleId="pgsubtitle">
    <w:name w:val="pgsubtitle"/>
    <w:rsid w:val="0005140D"/>
  </w:style>
  <w:style w:type="character" w:customStyle="1" w:styleId="st1">
    <w:name w:val="st1"/>
    <w:basedOn w:val="DefaultParagraphFont"/>
    <w:rsid w:val="0005140D"/>
  </w:style>
  <w:style w:type="paragraph" w:customStyle="1" w:styleId="OpenFormatting">
    <w:name w:val="Open Formatting"/>
    <w:basedOn w:val="Normal"/>
    <w:link w:val="OpenFormattingChar"/>
    <w:qFormat/>
    <w:locked/>
    <w:rsid w:val="0005140D"/>
    <w:pPr>
      <w:pBdr>
        <w:top w:val="none" w:sz="0" w:space="0" w:color="auto"/>
        <w:left w:val="none" w:sz="0" w:space="0" w:color="auto"/>
        <w:bottom w:val="none" w:sz="0" w:space="0" w:color="auto"/>
        <w:right w:val="none" w:sz="0" w:space="0" w:color="auto"/>
        <w:between w:val="none" w:sz="0" w:space="0" w:color="auto"/>
        <w:bar w:val="none" w:sz="0" w:color="auto"/>
      </w:pBdr>
      <w:spacing w:after="120" w:line="276" w:lineRule="auto"/>
      <w:jc w:val="both"/>
    </w:pPr>
    <w:rPr>
      <w:rFonts w:ascii="Calibri" w:eastAsia="Times New Roman" w:hAnsi="Calibri"/>
      <w:color w:val="FF0000"/>
      <w:sz w:val="22"/>
      <w:szCs w:val="22"/>
      <w:bdr w:val="none" w:sz="0" w:space="0" w:color="auto"/>
      <w:lang w:val="en-GB"/>
    </w:rPr>
  </w:style>
  <w:style w:type="character" w:customStyle="1" w:styleId="OpenFormattingChar">
    <w:name w:val="Open Formatting Char"/>
    <w:basedOn w:val="DefaultParagraphFont"/>
    <w:link w:val="OpenFormatting"/>
    <w:rsid w:val="0005140D"/>
    <w:rPr>
      <w:rFonts w:ascii="Calibri" w:eastAsia="Times New Roman" w:hAnsi="Calibri" w:cs="Times New Roman"/>
      <w:color w:val="FF0000"/>
      <w:lang w:val="en-GB" w:eastAsia="en-US"/>
    </w:rPr>
  </w:style>
  <w:style w:type="table" w:styleId="GridTable4-Accent1">
    <w:name w:val="Grid Table 4 Accent 1"/>
    <w:basedOn w:val="TableNormal"/>
    <w:uiPriority w:val="49"/>
    <w:rsid w:val="0005140D"/>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paragraph" w:styleId="EndnoteText">
    <w:name w:val="endnote text"/>
    <w:basedOn w:val="Normal"/>
    <w:link w:val="EndnoteTextChar"/>
    <w:uiPriority w:val="99"/>
    <w:semiHidden/>
    <w:unhideWhenUsed/>
    <w:rsid w:val="0005140D"/>
    <w:pPr>
      <w:pBdr>
        <w:top w:val="none" w:sz="0" w:space="0" w:color="auto"/>
        <w:left w:val="none" w:sz="0" w:space="0" w:color="auto"/>
        <w:bottom w:val="none" w:sz="0" w:space="0" w:color="auto"/>
        <w:right w:val="none" w:sz="0" w:space="0" w:color="auto"/>
        <w:between w:val="none" w:sz="0" w:space="0" w:color="auto"/>
        <w:bar w:val="none" w:sz="0" w:color="auto"/>
      </w:pBdr>
      <w:jc w:val="both"/>
    </w:pPr>
    <w:rPr>
      <w:rFonts w:ascii="Calibri" w:eastAsia="Times New Roman" w:hAnsi="Calibri"/>
      <w:sz w:val="20"/>
      <w:szCs w:val="20"/>
      <w:bdr w:val="none" w:sz="0" w:space="0" w:color="auto"/>
      <w:lang w:val="en-GB"/>
    </w:rPr>
  </w:style>
  <w:style w:type="character" w:customStyle="1" w:styleId="EndnoteTextChar">
    <w:name w:val="Endnote Text Char"/>
    <w:basedOn w:val="DefaultParagraphFont"/>
    <w:link w:val="EndnoteText"/>
    <w:uiPriority w:val="99"/>
    <w:semiHidden/>
    <w:rsid w:val="0005140D"/>
    <w:rPr>
      <w:rFonts w:ascii="Calibri" w:eastAsia="Times New Roman" w:hAnsi="Calibri" w:cs="Times New Roman"/>
      <w:sz w:val="20"/>
      <w:szCs w:val="20"/>
      <w:lang w:val="en-GB" w:eastAsia="en-US"/>
    </w:rPr>
  </w:style>
  <w:style w:type="character" w:styleId="EndnoteReference">
    <w:name w:val="endnote reference"/>
    <w:basedOn w:val="DefaultParagraphFont"/>
    <w:uiPriority w:val="99"/>
    <w:semiHidden/>
    <w:unhideWhenUsed/>
    <w:rsid w:val="0005140D"/>
    <w:rPr>
      <w:vertAlign w:val="superscript"/>
    </w:rPr>
  </w:style>
  <w:style w:type="character" w:customStyle="1" w:styleId="BodyChar">
    <w:name w:val="Body Char"/>
    <w:basedOn w:val="DefaultParagraphFont"/>
    <w:link w:val="Body"/>
    <w:rsid w:val="0005140D"/>
    <w:rPr>
      <w:rFonts w:ascii="Calibri" w:eastAsia="Calibri" w:hAnsi="Calibri" w:cs="Calibri"/>
      <w:color w:val="000000"/>
      <w:u w:color="000000"/>
      <w:bdr w:val="nil"/>
      <w:lang w:eastAsia="en-IE"/>
    </w:rPr>
  </w:style>
  <w:style w:type="table" w:customStyle="1" w:styleId="GridTable4-Accent511">
    <w:name w:val="Grid Table 4 - Accent 511"/>
    <w:basedOn w:val="TableNormal"/>
    <w:next w:val="GridTable4-Accent5"/>
    <w:uiPriority w:val="49"/>
    <w:rsid w:val="006B15A4"/>
    <w:pPr>
      <w:spacing w:after="0" w:line="240" w:lineRule="auto"/>
    </w:pPr>
    <w:rPr>
      <w:rFonts w:ascii="Calibri" w:eastAsia="Times New Roman" w:hAnsi="Calibri" w:cs="Times New Roman"/>
      <w:lang w:eastAsia="en-US"/>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4-Accent5">
    <w:name w:val="Grid Table 4 Accent 5"/>
    <w:basedOn w:val="TableNormal"/>
    <w:uiPriority w:val="49"/>
    <w:rsid w:val="006B15A4"/>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TableGrid1">
    <w:name w:val="Table Grid1"/>
    <w:basedOn w:val="TableNormal"/>
    <w:next w:val="TableGrid"/>
    <w:uiPriority w:val="39"/>
    <w:rsid w:val="002B7FA7"/>
    <w:pPr>
      <w:spacing w:after="0" w:line="240" w:lineRule="auto"/>
    </w:pPr>
    <w:rPr>
      <w:rFonts w:ascii="Calibri" w:eastAsia="Calibri" w:hAnsi="Calibri" w:cs="Calibri"/>
      <w:sz w:val="20"/>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82775E"/>
    <w:pPr>
      <w:pBdr>
        <w:top w:val="nil"/>
        <w:left w:val="nil"/>
        <w:bottom w:val="nil"/>
        <w:right w:val="nil"/>
        <w:between w:val="nil"/>
        <w:bar w:val="nil"/>
      </w:pBdr>
      <w:spacing w:after="0" w:line="240" w:lineRule="auto"/>
    </w:pPr>
    <w:rPr>
      <w:rFonts w:ascii="Times New Roman" w:eastAsia="MS Mincho" w:hAnsi="Times New Roman" w:cs="Times New Roman"/>
      <w:sz w:val="20"/>
      <w:szCs w:val="20"/>
      <w:bdr w:val="nil"/>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512">
    <w:name w:val="Grid Table 4 - Accent 512"/>
    <w:basedOn w:val="TableNormal"/>
    <w:uiPriority w:val="49"/>
    <w:rsid w:val="0082775E"/>
    <w:pPr>
      <w:spacing w:after="0" w:line="240" w:lineRule="auto"/>
    </w:pPr>
    <w:rPr>
      <w:rFonts w:eastAsia="Helvetica"/>
      <w:sz w:val="20"/>
      <w:lang w:eastAsia="en-US"/>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insideV w:val="single" w:sz="4" w:space="0" w:color="92CDDC"/>
      </w:tblBorders>
    </w:tblPr>
    <w:tblStylePr w:type="firstRow">
      <w:rPr>
        <w:b/>
        <w:bCs/>
        <w:color w:val="FFFFFF"/>
      </w:rPr>
      <w:tblPr/>
      <w:tcPr>
        <w:tcBorders>
          <w:top w:val="single" w:sz="4" w:space="0" w:color="4BACC6"/>
          <w:left w:val="single" w:sz="4" w:space="0" w:color="4BACC6"/>
          <w:bottom w:val="single" w:sz="4" w:space="0" w:color="4BACC6"/>
          <w:right w:val="single" w:sz="4" w:space="0" w:color="4BACC6"/>
          <w:insideH w:val="nil"/>
          <w:insideV w:val="nil"/>
        </w:tcBorders>
        <w:shd w:val="clear" w:color="auto" w:fill="4BACC6"/>
      </w:tcPr>
    </w:tblStylePr>
    <w:tblStylePr w:type="lastRow">
      <w:rPr>
        <w:b/>
        <w:bCs/>
      </w:rPr>
      <w:tblPr/>
      <w:tcPr>
        <w:tcBorders>
          <w:top w:val="double" w:sz="4" w:space="0" w:color="4BACC6"/>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GridTable4-Accent52">
    <w:name w:val="Grid Table 4 - Accent 52"/>
    <w:basedOn w:val="TableNormal"/>
    <w:next w:val="GridTable4-Accent5"/>
    <w:uiPriority w:val="49"/>
    <w:rsid w:val="00FB0EB8"/>
    <w:pPr>
      <w:spacing w:after="0" w:line="240" w:lineRule="auto"/>
    </w:pPr>
    <w:rPr>
      <w:rFonts w:ascii="Calibri" w:eastAsia="Yu Mincho" w:hAnsi="Calibri" w:cs="Times New Roman"/>
      <w:lang w:eastAsia="en-US"/>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paragraph" w:customStyle="1" w:styleId="Template">
    <w:name w:val="Template"/>
    <w:basedOn w:val="Normal"/>
    <w:link w:val="TemplateChar"/>
    <w:qFormat/>
    <w:rsid w:val="00D66597"/>
    <w:pPr>
      <w:pBdr>
        <w:top w:val="none" w:sz="0" w:space="0" w:color="auto"/>
        <w:left w:val="none" w:sz="0" w:space="0" w:color="auto"/>
        <w:bottom w:val="none" w:sz="0" w:space="0" w:color="auto"/>
        <w:right w:val="none" w:sz="0" w:space="0" w:color="auto"/>
        <w:between w:val="none" w:sz="0" w:space="0" w:color="auto"/>
        <w:bar w:val="none" w:sz="0" w:color="auto"/>
      </w:pBdr>
      <w:spacing w:after="160" w:line="259" w:lineRule="auto"/>
    </w:pPr>
    <w:rPr>
      <w:rFonts w:ascii="Arial" w:eastAsiaTheme="minorHAnsi" w:hAnsi="Arial" w:cstheme="minorBidi"/>
      <w:i/>
      <w:color w:val="C45911" w:themeColor="accent2" w:themeShade="BF"/>
      <w:sz w:val="22"/>
      <w:szCs w:val="22"/>
      <w:bdr w:val="none" w:sz="0" w:space="0" w:color="auto"/>
    </w:rPr>
  </w:style>
  <w:style w:type="character" w:customStyle="1" w:styleId="TemplateChar">
    <w:name w:val="Template Char"/>
    <w:basedOn w:val="DefaultParagraphFont"/>
    <w:link w:val="Template"/>
    <w:rsid w:val="00D66597"/>
    <w:rPr>
      <w:rFonts w:ascii="Arial" w:eastAsiaTheme="minorHAnsi" w:hAnsi="Arial"/>
      <w:i/>
      <w:color w:val="C45911" w:themeColor="accent2" w:themeShade="BF"/>
      <w:lang w:eastAsia="en-US"/>
    </w:rPr>
  </w:style>
  <w:style w:type="character" w:styleId="Emphasis">
    <w:name w:val="Emphasis"/>
    <w:basedOn w:val="DefaultParagraphFont"/>
    <w:uiPriority w:val="20"/>
    <w:qFormat/>
    <w:rsid w:val="00D66597"/>
    <w:rPr>
      <w:i/>
      <w:iCs/>
    </w:rPr>
  </w:style>
  <w:style w:type="table" w:customStyle="1" w:styleId="GridTable41">
    <w:name w:val="Grid Table 41"/>
    <w:basedOn w:val="TableNormal"/>
    <w:next w:val="GridTable4"/>
    <w:uiPriority w:val="49"/>
    <w:rsid w:val="009A502A"/>
    <w:pPr>
      <w:spacing w:after="0" w:line="240" w:lineRule="auto"/>
    </w:pPr>
    <w:rPr>
      <w:rFonts w:ascii="Calibri" w:eastAsia="Calibri" w:hAnsi="Calibri" w:cs="Times New Roman"/>
      <w:sz w:val="20"/>
      <w:szCs w:val="20"/>
      <w:lang w:eastAsia="en-IE"/>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4">
    <w:name w:val="Grid Table 4"/>
    <w:basedOn w:val="TableNormal"/>
    <w:uiPriority w:val="49"/>
    <w:rsid w:val="009A502A"/>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TableGrid3">
    <w:name w:val="Table Grid3"/>
    <w:basedOn w:val="TableNormal"/>
    <w:next w:val="TableGrid"/>
    <w:uiPriority w:val="39"/>
    <w:rsid w:val="00A05A35"/>
    <w:pPr>
      <w:spacing w:after="0" w:line="240" w:lineRule="auto"/>
    </w:pPr>
    <w:rPr>
      <w:rFonts w:ascii="Calibri" w:eastAsia="Calibri" w:hAnsi="Calibri" w:cs="Calibri"/>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6443404">
      <w:bodyDiv w:val="1"/>
      <w:marLeft w:val="0"/>
      <w:marRight w:val="0"/>
      <w:marTop w:val="0"/>
      <w:marBottom w:val="0"/>
      <w:divBdr>
        <w:top w:val="none" w:sz="0" w:space="0" w:color="auto"/>
        <w:left w:val="none" w:sz="0" w:space="0" w:color="auto"/>
        <w:bottom w:val="none" w:sz="0" w:space="0" w:color="auto"/>
        <w:right w:val="none" w:sz="0" w:space="0" w:color="auto"/>
      </w:divBdr>
    </w:div>
    <w:div w:id="1239168939">
      <w:bodyDiv w:val="1"/>
      <w:marLeft w:val="0"/>
      <w:marRight w:val="0"/>
      <w:marTop w:val="0"/>
      <w:marBottom w:val="0"/>
      <w:divBdr>
        <w:top w:val="none" w:sz="0" w:space="0" w:color="auto"/>
        <w:left w:val="none" w:sz="0" w:space="0" w:color="auto"/>
        <w:bottom w:val="none" w:sz="0" w:space="0" w:color="auto"/>
        <w:right w:val="none" w:sz="0" w:space="0" w:color="auto"/>
      </w:divBdr>
    </w:div>
    <w:div w:id="20060825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cid:image001.png@01D8EDD6.7A62A8E0"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gif"/><Relationship Id="rId17" Type="http://schemas.openxmlformats.org/officeDocument/2006/relationships/image" Target="media/image3.emf"/><Relationship Id="rId2" Type="http://schemas.openxmlformats.org/officeDocument/2006/relationships/customXml" Target="../customXml/item2.xml"/><Relationship Id="rId16" Type="http://schemas.openxmlformats.org/officeDocument/2006/relationships/hyperlink" Target="http://www.revenue.ie/en/tax/it/forms/webtc1.pdf"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www.universityofgalway.ie/" TargetMode="Externa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png"/><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7736BD3F02449D69EAA07EF513F0D1F"/>
        <w:category>
          <w:name w:val="General"/>
          <w:gallery w:val="placeholder"/>
        </w:category>
        <w:types>
          <w:type w:val="bbPlcHdr"/>
        </w:types>
        <w:behaviors>
          <w:behavior w:val="content"/>
        </w:behaviors>
        <w:guid w:val="{E2D47FE5-8989-4A52-8699-861340F13E7D}"/>
      </w:docPartPr>
      <w:docPartBody>
        <w:p w:rsidR="00EE1324" w:rsidRDefault="007F305E" w:rsidP="007F305E">
          <w:pPr>
            <w:pStyle w:val="97736BD3F02449D69EAA07EF513F0D1F"/>
          </w:pPr>
          <w:r w:rsidRPr="00FA05EF">
            <w:rPr>
              <w:rStyle w:val="PlaceholderText"/>
              <w:rFonts w:eastAsiaTheme="minorHAnsi"/>
              <w:highlight w:val="lightGray"/>
            </w:rPr>
            <w:t>[Insert name of Contracting Authority]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EFF" w:usb1="F9DFFFFF" w:usb2="0000007F" w:usb3="00000000" w:csb0="003F01FF"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Lucida Sans">
    <w:panose1 w:val="020B0602030504020204"/>
    <w:charset w:val="00"/>
    <w:family w:val="swiss"/>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0FD2"/>
    <w:rsid w:val="00000A67"/>
    <w:rsid w:val="000A2779"/>
    <w:rsid w:val="000C1E9A"/>
    <w:rsid w:val="000D50C1"/>
    <w:rsid w:val="000D702F"/>
    <w:rsid w:val="00151554"/>
    <w:rsid w:val="0015262D"/>
    <w:rsid w:val="00154F7A"/>
    <w:rsid w:val="00195904"/>
    <w:rsid w:val="00196C72"/>
    <w:rsid w:val="001F75C9"/>
    <w:rsid w:val="0026184F"/>
    <w:rsid w:val="0026300D"/>
    <w:rsid w:val="00286E95"/>
    <w:rsid w:val="00291DD1"/>
    <w:rsid w:val="002C603B"/>
    <w:rsid w:val="002C67CD"/>
    <w:rsid w:val="002D658D"/>
    <w:rsid w:val="002E2F1A"/>
    <w:rsid w:val="002F6E3A"/>
    <w:rsid w:val="002F7A6C"/>
    <w:rsid w:val="00316BD9"/>
    <w:rsid w:val="003302D8"/>
    <w:rsid w:val="0034292A"/>
    <w:rsid w:val="003727E4"/>
    <w:rsid w:val="0038381E"/>
    <w:rsid w:val="003A2918"/>
    <w:rsid w:val="003A5BC6"/>
    <w:rsid w:val="003B7605"/>
    <w:rsid w:val="003D7981"/>
    <w:rsid w:val="003F7751"/>
    <w:rsid w:val="00424DB1"/>
    <w:rsid w:val="004306B0"/>
    <w:rsid w:val="00443E2B"/>
    <w:rsid w:val="00450F8E"/>
    <w:rsid w:val="00450FD2"/>
    <w:rsid w:val="00470CB1"/>
    <w:rsid w:val="0048103F"/>
    <w:rsid w:val="004938FF"/>
    <w:rsid w:val="004960DC"/>
    <w:rsid w:val="004A3273"/>
    <w:rsid w:val="004B374C"/>
    <w:rsid w:val="004C7EB8"/>
    <w:rsid w:val="004E6CC2"/>
    <w:rsid w:val="00531282"/>
    <w:rsid w:val="00551DD8"/>
    <w:rsid w:val="00552FCE"/>
    <w:rsid w:val="00583774"/>
    <w:rsid w:val="005949B1"/>
    <w:rsid w:val="005B4D66"/>
    <w:rsid w:val="005C1618"/>
    <w:rsid w:val="005C206F"/>
    <w:rsid w:val="005C2E17"/>
    <w:rsid w:val="00600AB7"/>
    <w:rsid w:val="00605A5A"/>
    <w:rsid w:val="0064439D"/>
    <w:rsid w:val="0064603C"/>
    <w:rsid w:val="00674FCC"/>
    <w:rsid w:val="00696B8B"/>
    <w:rsid w:val="006D7A16"/>
    <w:rsid w:val="00737C11"/>
    <w:rsid w:val="00773B67"/>
    <w:rsid w:val="007C7EA6"/>
    <w:rsid w:val="007E404E"/>
    <w:rsid w:val="007F305E"/>
    <w:rsid w:val="008037D3"/>
    <w:rsid w:val="00846ADC"/>
    <w:rsid w:val="008525C0"/>
    <w:rsid w:val="0088071E"/>
    <w:rsid w:val="008B33D9"/>
    <w:rsid w:val="008C37D7"/>
    <w:rsid w:val="00906CC7"/>
    <w:rsid w:val="00942FB1"/>
    <w:rsid w:val="0095110B"/>
    <w:rsid w:val="00973115"/>
    <w:rsid w:val="009929B5"/>
    <w:rsid w:val="009B66A2"/>
    <w:rsid w:val="009D155A"/>
    <w:rsid w:val="00A06460"/>
    <w:rsid w:val="00A51FCC"/>
    <w:rsid w:val="00A657B4"/>
    <w:rsid w:val="00A74259"/>
    <w:rsid w:val="00A847A5"/>
    <w:rsid w:val="00AA7A39"/>
    <w:rsid w:val="00AF6317"/>
    <w:rsid w:val="00B0342A"/>
    <w:rsid w:val="00B7071D"/>
    <w:rsid w:val="00B91C99"/>
    <w:rsid w:val="00B96BFA"/>
    <w:rsid w:val="00BA0CB3"/>
    <w:rsid w:val="00C06075"/>
    <w:rsid w:val="00C374FD"/>
    <w:rsid w:val="00C43382"/>
    <w:rsid w:val="00C5533A"/>
    <w:rsid w:val="00C73A2E"/>
    <w:rsid w:val="00CA2F93"/>
    <w:rsid w:val="00CD01D5"/>
    <w:rsid w:val="00D105D9"/>
    <w:rsid w:val="00D139C5"/>
    <w:rsid w:val="00D71651"/>
    <w:rsid w:val="00DB1CDB"/>
    <w:rsid w:val="00DD5D67"/>
    <w:rsid w:val="00DD7646"/>
    <w:rsid w:val="00DE032D"/>
    <w:rsid w:val="00E07EB7"/>
    <w:rsid w:val="00E2332B"/>
    <w:rsid w:val="00EB42E0"/>
    <w:rsid w:val="00EB7B40"/>
    <w:rsid w:val="00EE1324"/>
    <w:rsid w:val="00EF36F6"/>
    <w:rsid w:val="00EF4193"/>
    <w:rsid w:val="00F26D43"/>
    <w:rsid w:val="00F45608"/>
    <w:rsid w:val="00F60824"/>
    <w:rsid w:val="00F74179"/>
    <w:rsid w:val="00F94233"/>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7F305E"/>
  </w:style>
  <w:style w:type="paragraph" w:customStyle="1" w:styleId="97736BD3F02449D69EAA07EF513F0D1F">
    <w:name w:val="97736BD3F02449D69EAA07EF513F0D1F"/>
    <w:rsid w:val="007F305E"/>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University of Galway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1911A900DFFE459A43DB8B8896BA0B" ma:contentTypeVersion="20" ma:contentTypeDescription="Create a new document." ma:contentTypeScope="" ma:versionID="4863c5a2fbd48fa12b0206cb975a1cb4">
  <xsd:schema xmlns:xsd="http://www.w3.org/2001/XMLSchema" xmlns:xs="http://www.w3.org/2001/XMLSchema" xmlns:p="http://schemas.microsoft.com/office/2006/metadata/properties" xmlns:ns2="6051c5d8-4e5b-45c9-8574-28f6bcc2c9ff" xmlns:ns3="89b047d3-9424-414c-92ee-0b34fc3cc33b" targetNamespace="http://schemas.microsoft.com/office/2006/metadata/properties" ma:root="true" ma:fieldsID="3ea2eddcad3250acdff5042e3b6cb369" ns2:_="" ns3:_="">
    <xsd:import namespace="6051c5d8-4e5b-45c9-8574-28f6bcc2c9ff"/>
    <xsd:import namespace="89b047d3-9424-414c-92ee-0b34fc3cc33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3:SharedWithUsers" minOccurs="0"/>
                <xsd:element ref="ns3:SharedWithDetails"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51c5d8-4e5b-45c9-8574-28f6bcc2c9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0509728-31c9-4ac3-934d-712f3fb036c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9b047d3-9424-414c-92ee-0b34fc3cc33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de2c616a-d924-4d73-9774-d646fc8c7943}" ma:internalName="TaxCatchAll" ma:showField="CatchAllData" ma:web="89b047d3-9424-414c-92ee-0b34fc3cc3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TaxCatchAll xmlns="89b047d3-9424-414c-92ee-0b34fc3cc33b" xsi:nil="true"/>
    <lcf76f155ced4ddcb4097134ff3c332f xmlns="6051c5d8-4e5b-45c9-8574-28f6bcc2c9f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8FD1ED2-6DFD-4606-A000-D16C6C28C532}">
  <ds:schemaRefs>
    <ds:schemaRef ds:uri="http://schemas.microsoft.com/sharepoint/v3/contenttype/forms"/>
  </ds:schemaRefs>
</ds:datastoreItem>
</file>

<file path=customXml/itemProps3.xml><?xml version="1.0" encoding="utf-8"?>
<ds:datastoreItem xmlns:ds="http://schemas.openxmlformats.org/officeDocument/2006/customXml" ds:itemID="{26DA7EF5-4CAD-4276-9DD5-38517BB7ED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51c5d8-4e5b-45c9-8574-28f6bcc2c9ff"/>
    <ds:schemaRef ds:uri="89b047d3-9424-414c-92ee-0b34fc3cc3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CFE463E-8562-4DF6-98A4-440FB5610560}">
  <ds:schemaRefs>
    <ds:schemaRef ds:uri="http://schemas.openxmlformats.org/officeDocument/2006/bibliography"/>
  </ds:schemaRefs>
</ds:datastoreItem>
</file>

<file path=customXml/itemProps5.xml><?xml version="1.0" encoding="utf-8"?>
<ds:datastoreItem xmlns:ds="http://schemas.openxmlformats.org/officeDocument/2006/customXml" ds:itemID="{CFD6FD80-17C9-4144-B64D-3764C7BC0984}">
  <ds:schemaRefs>
    <ds:schemaRef ds:uri="http://schemas.microsoft.com/office/2006/metadata/properties"/>
    <ds:schemaRef ds:uri="http://schemas.microsoft.com/office/infopath/2007/PartnerControls"/>
    <ds:schemaRef ds:uri="89b047d3-9424-414c-92ee-0b34fc3cc33b"/>
    <ds:schemaRef ds:uri="6051c5d8-4e5b-45c9-8574-28f6bcc2c9ff"/>
  </ds:schemaRefs>
</ds:datastoreItem>
</file>

<file path=docMetadata/LabelInfo.xml><?xml version="1.0" encoding="utf-8"?>
<clbl:labelList xmlns:clbl="http://schemas.microsoft.com/office/2020/mipLabelMetadata">
  <clbl:label id="{0084b924-3ab4-4116-9251-9939f695e54c}" enabled="0" method="" siteId="{0084b924-3ab4-4116-9251-9939f695e54c}" removed="1"/>
</clbl:labelList>
</file>

<file path=docProps/app.xml><?xml version="1.0" encoding="utf-8"?>
<Properties xmlns="http://schemas.openxmlformats.org/officeDocument/2006/extended-properties" xmlns:vt="http://schemas.openxmlformats.org/officeDocument/2006/docPropsVTypes">
  <Template>Normal</Template>
  <TotalTime>49</TotalTime>
  <Pages>3</Pages>
  <Words>6193</Words>
  <Characters>35301</Characters>
  <Application>Microsoft Office Word</Application>
  <DocSecurity>0</DocSecurity>
  <Lines>294</Lines>
  <Paragraphs>82</Paragraphs>
  <ScaleCrop>false</ScaleCrop>
  <Company/>
  <LinksUpToDate>false</LinksUpToDate>
  <CharactersWithSpaces>41412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Joe.Kelly</dc:creator>
  <cp:keywords/>
  <dc:description/>
  <cp:lastModifiedBy>Katey.Biggane</cp:lastModifiedBy>
  <cp:revision>34</cp:revision>
  <cp:lastPrinted>2023-08-04T09:03:00Z</cp:lastPrinted>
  <dcterms:created xsi:type="dcterms:W3CDTF">2026-02-18T11:54:00Z</dcterms:created>
  <dcterms:modified xsi:type="dcterms:W3CDTF">2026-06-10T13:36:00Z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0x010100CD1911A900DFFE459A43DB8B8896BA0B</vt:lpwstr>
  </property>
  <property fmtid="{D5CDD505-2E9C-101B-9397-08002B2CF9AE}" pid="3" name="eDocs_FileTopics">
    <vt:lpwstr>4;#Procurement|41fa1766-aa2c-4505-9706-970537c42017</vt:lpwstr>
  </property>
  <property fmtid="{D5CDD505-2E9C-101B-9397-08002B2CF9AE}" pid="4" name="eDocs_SecurityClassification">
    <vt:lpwstr>1;#Restrictive|b6cdb86d-2ce3-48f9-be6c-29b64bc9cca9</vt:lpwstr>
  </property>
  <property fmtid="{D5CDD505-2E9C-101B-9397-08002B2CF9AE}" pid="5" name="eDocs_Year">
    <vt:lpwstr>10;#2023|5521725d-3283-473c-88ba-74eed55e6478</vt:lpwstr>
  </property>
  <property fmtid="{D5CDD505-2E9C-101B-9397-08002B2CF9AE}" pid="6" name="eDocs_SeriesSubSeries">
    <vt:lpwstr>8;#004|0a2f83b0-1da3-44c7-9eb9-52e44a712567</vt:lpwstr>
  </property>
  <property fmtid="{D5CDD505-2E9C-101B-9397-08002B2CF9AE}" pid="7" name="_dlc_policyId">
    <vt:lpwstr/>
  </property>
  <property fmtid="{D5CDD505-2E9C-101B-9397-08002B2CF9AE}" pid="8" name="ItemRetentionFormula">
    <vt:lpwstr/>
  </property>
  <property fmtid="{D5CDD505-2E9C-101B-9397-08002B2CF9AE}" pid="9" name="eDocs_DocumentTopics">
    <vt:lpwstr/>
  </property>
  <property fmtid="{D5CDD505-2E9C-101B-9397-08002B2CF9AE}" pid="10" name="MediaServiceImageTags">
    <vt:lpwstr/>
  </property>
</Properties>
</file>