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20904834" w:rsidR="00F650FE" w:rsidRDefault="00CD05C7"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Pr>
          <w:noProof/>
        </w:rPr>
        <w:drawing>
          <wp:inline distT="0" distB="0" distL="0" distR="0" wp14:anchorId="5A2EA803" wp14:editId="4AF072FA">
            <wp:extent cx="4254500" cy="4254500"/>
            <wp:effectExtent l="0" t="0" r="0" b="0"/>
            <wp:docPr id="1" name="Picture 1" descr="Blessington Educate Together National School | Blessingt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lessington Educate Together National School | Blessington"/>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254500" cy="4254500"/>
                    </a:xfrm>
                    <a:prstGeom prst="rect">
                      <a:avLst/>
                    </a:prstGeom>
                    <a:noFill/>
                    <a:ln>
                      <a:noFill/>
                    </a:ln>
                  </pic:spPr>
                </pic:pic>
              </a:graphicData>
            </a:graphic>
          </wp:inline>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22F0CB96" w14:textId="2CB6258C" w:rsidR="006B1A29" w:rsidRDefault="00CD05C7"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 xml:space="preserve">Blessington Educate Together NS </w:t>
      </w:r>
    </w:p>
    <w:p w14:paraId="296EEA86" w14:textId="7EC36177" w:rsidR="00CD05C7" w:rsidRPr="00451124" w:rsidRDefault="00CD05C7"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20242M</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1FD4559C" w:rsidR="008A577D" w:rsidRPr="008A577D" w:rsidRDefault="00CD05C7" w:rsidP="00C3400B">
            <w:pPr>
              <w:spacing w:after="0"/>
              <w:rPr>
                <w:rFonts w:asciiTheme="minorHAnsi" w:eastAsia="Arial" w:hAnsiTheme="minorHAnsi" w:cstheme="minorHAnsi"/>
                <w:b/>
                <w:bCs/>
                <w:color w:val="333399"/>
                <w:sz w:val="20"/>
                <w:szCs w:val="20"/>
                <w:highlight w:val="yellow"/>
              </w:rPr>
            </w:pPr>
            <w:r>
              <w:rPr>
                <w:rFonts w:asciiTheme="minorHAnsi" w:eastAsia="Arial" w:hAnsiTheme="minorHAnsi" w:cstheme="minorHAnsi"/>
                <w:b/>
                <w:bCs/>
                <w:color w:val="333399"/>
                <w:sz w:val="20"/>
                <w:szCs w:val="20"/>
              </w:rPr>
              <w:t>Monday 14</w:t>
            </w:r>
            <w:r w:rsidRPr="00CD05C7">
              <w:rPr>
                <w:rFonts w:asciiTheme="minorHAnsi" w:eastAsia="Arial" w:hAnsiTheme="minorHAnsi" w:cstheme="minorHAnsi"/>
                <w:b/>
                <w:bCs/>
                <w:color w:val="333399"/>
                <w:sz w:val="20"/>
                <w:szCs w:val="20"/>
                <w:vertAlign w:val="superscript"/>
              </w:rPr>
              <w:t>th</w:t>
            </w:r>
            <w:r>
              <w:rPr>
                <w:rFonts w:asciiTheme="minorHAnsi" w:eastAsia="Arial" w:hAnsiTheme="minorHAnsi" w:cstheme="minorHAnsi"/>
                <w:b/>
                <w:bCs/>
                <w:color w:val="333399"/>
                <w:sz w:val="20"/>
                <w:szCs w:val="20"/>
              </w:rPr>
              <w:t xml:space="preserve"> September</w:t>
            </w:r>
            <w:r w:rsidR="00E2027E" w:rsidRPr="00E2027E">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2956738B" w:rsidR="00915155" w:rsidRPr="008A577D" w:rsidRDefault="00CD05C7"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Blessington Educate Together National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77D09C76" w:rsidR="00915155" w:rsidRPr="008A577D" w:rsidRDefault="00CD05C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20242M</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71141D44" w:rsidR="00915155" w:rsidRPr="008A577D" w:rsidRDefault="00CD05C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Red Lane, Blessington, Co. Wicklow W91DK23</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776DF8CA" w:rsidR="00915155" w:rsidRPr="008A577D" w:rsidRDefault="00CD05C7"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96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077DFB09" w:rsidR="00915155" w:rsidRPr="008A577D" w:rsidRDefault="00CD05C7" w:rsidP="00C3400B">
            <w:pPr>
              <w:spacing w:after="0"/>
              <w:rPr>
                <w:rFonts w:asciiTheme="minorHAnsi" w:eastAsia="Arial" w:hAnsiTheme="minorHAnsi" w:cstheme="minorHAnsi"/>
                <w:b/>
                <w:color w:val="333399"/>
                <w:sz w:val="20"/>
                <w:szCs w:val="20"/>
                <w:highlight w:val="yellow"/>
              </w:rPr>
            </w:pPr>
            <w:r>
              <w:rPr>
                <w:rFonts w:asciiTheme="minorHAnsi" w:eastAsia="Arial" w:hAnsiTheme="minorHAnsi" w:cstheme="minorHAnsi"/>
                <w:b/>
                <w:color w:val="333399"/>
                <w:sz w:val="20"/>
                <w:szCs w:val="20"/>
                <w:highlight w:val="yellow"/>
              </w:rPr>
              <w:t>12.10 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DD7A4F9" w14:textId="77777777" w:rsidR="00915155" w:rsidRDefault="00F0009A" w:rsidP="007D2F06">
            <w:pPr>
              <w:spacing w:after="0"/>
              <w:rPr>
                <w:rFonts w:asciiTheme="minorHAnsi" w:hAnsiTheme="minorHAnsi" w:cstheme="minorHAnsi"/>
                <w:b/>
                <w:color w:val="333399"/>
                <w:sz w:val="20"/>
                <w:szCs w:val="20"/>
                <w:highlight w:val="yellow"/>
              </w:rPr>
            </w:pPr>
            <w:r w:rsidRPr="008A577D">
              <w:rPr>
                <w:rFonts w:asciiTheme="minorHAnsi" w:hAnsiTheme="minorHAnsi" w:cstheme="minorHAnsi"/>
                <w:b/>
                <w:color w:val="333399"/>
                <w:sz w:val="20"/>
                <w:szCs w:val="20"/>
                <w:highlight w:val="yellow"/>
              </w:rPr>
              <w:t>I</w:t>
            </w:r>
            <w:r w:rsidR="00915155" w:rsidRPr="008A577D">
              <w:rPr>
                <w:rFonts w:asciiTheme="minorHAnsi" w:hAnsiTheme="minorHAnsi" w:cstheme="minorHAnsi"/>
                <w:b/>
                <w:color w:val="333399"/>
                <w:sz w:val="20"/>
                <w:szCs w:val="20"/>
                <w:highlight w:val="yellow"/>
              </w:rPr>
              <w:t>nsert the estimated contract value including extensions</w:t>
            </w:r>
            <w:r w:rsidR="00CB7073" w:rsidRPr="008A577D">
              <w:rPr>
                <w:rFonts w:asciiTheme="minorHAnsi" w:hAnsiTheme="minorHAnsi" w:cstheme="minorHAnsi"/>
                <w:b/>
                <w:color w:val="333399"/>
                <w:sz w:val="20"/>
                <w:szCs w:val="20"/>
                <w:highlight w:val="yellow"/>
              </w:rPr>
              <w:t xml:space="preserve"> =</w:t>
            </w:r>
            <w:r w:rsidR="007D2F06" w:rsidRPr="008A577D">
              <w:rPr>
                <w:rFonts w:asciiTheme="minorHAnsi" w:hAnsiTheme="minorHAnsi" w:cstheme="minorHAnsi"/>
                <w:b/>
                <w:color w:val="333399"/>
                <w:sz w:val="20"/>
                <w:szCs w:val="20"/>
                <w:highlight w:val="yellow"/>
              </w:rPr>
              <w:t xml:space="preserve"> </w:t>
            </w:r>
            <w:r w:rsidR="00F2299D" w:rsidRPr="008A577D">
              <w:rPr>
                <w:rFonts w:asciiTheme="minorHAnsi" w:hAnsiTheme="minorHAnsi" w:cstheme="minorHAnsi"/>
                <w:b/>
                <w:color w:val="333399"/>
                <w:sz w:val="20"/>
                <w:szCs w:val="20"/>
                <w:highlight w:val="yellow"/>
              </w:rPr>
              <w:t xml:space="preserve">€3.20 (hot meal rate) x </w:t>
            </w:r>
            <w:r w:rsidR="00915155" w:rsidRPr="008A577D">
              <w:rPr>
                <w:rFonts w:asciiTheme="minorHAnsi" w:hAnsiTheme="minorHAnsi" w:cstheme="minorHAnsi"/>
                <w:b/>
                <w:color w:val="333399"/>
                <w:sz w:val="20"/>
                <w:szCs w:val="20"/>
                <w:highlight w:val="yellow"/>
              </w:rPr>
              <w:t>(maximum number of students</w:t>
            </w:r>
            <w:r w:rsidR="00D07ECD" w:rsidRPr="008A577D">
              <w:rPr>
                <w:rFonts w:asciiTheme="minorHAnsi" w:hAnsiTheme="minorHAnsi" w:cstheme="minorHAnsi"/>
                <w:b/>
                <w:color w:val="333399"/>
                <w:sz w:val="20"/>
                <w:szCs w:val="20"/>
                <w:highlight w:val="yellow"/>
              </w:rPr>
              <w:t>)</w:t>
            </w:r>
            <w:r w:rsidR="00915155" w:rsidRPr="008A577D">
              <w:rPr>
                <w:rFonts w:asciiTheme="minorHAnsi" w:hAnsiTheme="minorHAnsi" w:cstheme="minorHAnsi"/>
                <w:b/>
                <w:color w:val="333399"/>
                <w:sz w:val="20"/>
                <w:szCs w:val="20"/>
                <w:highlight w:val="yellow"/>
              </w:rPr>
              <w:t xml:space="preserve"> x 18</w:t>
            </w:r>
            <w:r w:rsidR="00570E72" w:rsidRPr="008A577D">
              <w:rPr>
                <w:rFonts w:asciiTheme="minorHAnsi" w:hAnsiTheme="minorHAnsi" w:cstheme="minorHAnsi"/>
                <w:b/>
                <w:color w:val="333399"/>
                <w:sz w:val="20"/>
                <w:szCs w:val="20"/>
                <w:highlight w:val="yellow"/>
              </w:rPr>
              <w:t>2</w:t>
            </w:r>
            <w:r w:rsidR="00915155" w:rsidRPr="008A577D">
              <w:rPr>
                <w:rFonts w:asciiTheme="minorHAnsi" w:hAnsiTheme="minorHAnsi" w:cstheme="minorHAnsi"/>
                <w:b/>
                <w:color w:val="333399"/>
                <w:sz w:val="20"/>
                <w:szCs w:val="20"/>
                <w:highlight w:val="yellow"/>
              </w:rPr>
              <w:t xml:space="preserve"> (school days) x 3 (years</w:t>
            </w:r>
            <w:r w:rsidR="00193E97" w:rsidRPr="008A577D">
              <w:rPr>
                <w:rFonts w:asciiTheme="minorHAnsi" w:hAnsiTheme="minorHAnsi" w:cstheme="minorHAnsi"/>
                <w:b/>
                <w:color w:val="333399"/>
                <w:sz w:val="20"/>
                <w:szCs w:val="20"/>
                <w:highlight w:val="yellow"/>
              </w:rPr>
              <w:t xml:space="preserve"> -</w:t>
            </w:r>
            <w:r w:rsidR="00915155" w:rsidRPr="008A577D">
              <w:rPr>
                <w:rFonts w:asciiTheme="minorHAnsi" w:hAnsiTheme="minorHAnsi" w:cstheme="minorHAnsi"/>
                <w:b/>
                <w:color w:val="333399"/>
                <w:sz w:val="20"/>
                <w:szCs w:val="20"/>
                <w:highlight w:val="yellow"/>
              </w:rPr>
              <w:t xml:space="preserve"> max length of contract)</w:t>
            </w:r>
          </w:p>
          <w:p w14:paraId="2783F192" w14:textId="41EE6664" w:rsidR="00CD05C7" w:rsidRPr="008A577D" w:rsidRDefault="00CD05C7" w:rsidP="007D2F06">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€167,731</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16FF19C0" w:rsidR="00915155" w:rsidRPr="008A577D" w:rsidRDefault="00CD05C7"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24/07/2026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1FE7F6F5"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4535F3">
              <w:rPr>
                <w:rFonts w:asciiTheme="minorHAnsi" w:hAnsiTheme="minorHAnsi" w:cstheme="minorHAnsi"/>
                <w:b/>
                <w:color w:val="333399"/>
                <w:sz w:val="20"/>
                <w:szCs w:val="20"/>
              </w:rPr>
              <w:t>13</w:t>
            </w:r>
            <w:r w:rsidR="00CD05C7">
              <w:rPr>
                <w:rFonts w:asciiTheme="minorHAnsi" w:hAnsiTheme="minorHAnsi" w:cstheme="minorHAnsi"/>
                <w:b/>
                <w:color w:val="333399"/>
                <w:sz w:val="20"/>
                <w:szCs w:val="20"/>
              </w:rPr>
              <w:t>/08/2026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279D82CA"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 xml:space="preserve">15:00hrs,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4535F3">
              <w:rPr>
                <w:rFonts w:asciiTheme="minorHAnsi" w:hAnsiTheme="minorHAnsi" w:cstheme="minorHAnsi"/>
                <w:b/>
                <w:color w:val="333399"/>
                <w:sz w:val="20"/>
                <w:szCs w:val="20"/>
              </w:rPr>
              <w:t>04</w:t>
            </w:r>
            <w:r w:rsidR="00CD05C7">
              <w:rPr>
                <w:rFonts w:asciiTheme="minorHAnsi" w:hAnsiTheme="minorHAnsi" w:cstheme="minorHAnsi"/>
                <w:b/>
                <w:color w:val="333399"/>
                <w:sz w:val="20"/>
                <w:szCs w:val="20"/>
                <w:highlight w:val="yellow"/>
              </w:rPr>
              <w:t>/08/2026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24AF810D" w:rsidR="00915155" w:rsidRPr="008A577D" w:rsidRDefault="00915155" w:rsidP="00C3400B">
            <w:pPr>
              <w:spacing w:after="0"/>
              <w:rPr>
                <w:rFonts w:asciiTheme="minorHAnsi" w:hAnsiTheme="minorHAnsi" w:cstheme="minorHAnsi"/>
                <w:b/>
                <w:bCs/>
                <w:color w:val="333399"/>
                <w:sz w:val="20"/>
                <w:szCs w:val="20"/>
                <w:highlight w:val="yellow"/>
              </w:rPr>
            </w:pPr>
            <w:r w:rsidRPr="008A577D">
              <w:rPr>
                <w:rFonts w:asciiTheme="minorHAnsi" w:hAnsiTheme="minorHAnsi" w:cstheme="minorHAnsi"/>
                <w:b/>
                <w:color w:val="333399"/>
                <w:sz w:val="20"/>
                <w:szCs w:val="20"/>
                <w:highlight w:val="yellow"/>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35D602E9" w:rsidR="00915155" w:rsidRPr="008A577D" w:rsidRDefault="00CD05C7" w:rsidP="00C3400B">
            <w:pPr>
              <w:spacing w:after="0"/>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Tuesday 4</w:t>
            </w:r>
            <w:r w:rsidRPr="00CD05C7">
              <w:rPr>
                <w:rFonts w:asciiTheme="minorHAnsi" w:hAnsiTheme="minorHAnsi" w:cstheme="minorHAnsi"/>
                <w:b/>
                <w:color w:val="333399"/>
                <w:sz w:val="20"/>
                <w:szCs w:val="20"/>
                <w:highlight w:val="yellow"/>
                <w:vertAlign w:val="superscript"/>
              </w:rPr>
              <w:t>th</w:t>
            </w:r>
            <w:r>
              <w:rPr>
                <w:rFonts w:asciiTheme="minorHAnsi" w:hAnsiTheme="minorHAnsi" w:cstheme="minorHAnsi"/>
                <w:b/>
                <w:color w:val="333399"/>
                <w:sz w:val="20"/>
                <w:szCs w:val="20"/>
                <w:highlight w:val="yellow"/>
              </w:rPr>
              <w:t xml:space="preserve"> August 12.30pm</w:t>
            </w:r>
          </w:p>
          <w:p w14:paraId="525B2D24" w14:textId="25E33C71"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By Appointment Only to </w:t>
            </w:r>
            <w:r w:rsidR="00CD05C7">
              <w:rPr>
                <w:rFonts w:asciiTheme="minorHAnsi" w:hAnsiTheme="minorHAnsi" w:cstheme="minorHAnsi"/>
                <w:b/>
                <w:color w:val="333399"/>
                <w:sz w:val="20"/>
                <w:szCs w:val="20"/>
              </w:rPr>
              <w:t>Claire 085-7197085 claire@betns.ie</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1EF25C7C" w:rsidR="00915155" w:rsidRPr="008A577D" w:rsidRDefault="00CD05C7" w:rsidP="00C3400B">
            <w:pPr>
              <w:spacing w:after="0"/>
              <w:rPr>
                <w:rFonts w:asciiTheme="minorHAnsi" w:hAnsiTheme="minorHAnsi" w:cstheme="minorHAnsi"/>
                <w:bCs/>
                <w:color w:val="333399"/>
                <w:sz w:val="20"/>
                <w:szCs w:val="20"/>
                <w:highlight w:val="yellow"/>
              </w:rPr>
            </w:pPr>
            <w:r>
              <w:rPr>
                <w:rFonts w:asciiTheme="minorHAnsi" w:hAnsiTheme="minorHAnsi" w:cstheme="minorHAnsi"/>
                <w:bCs/>
                <w:color w:val="333399"/>
                <w:sz w:val="20"/>
                <w:szCs w:val="20"/>
                <w:highlight w:val="yellow"/>
              </w:rPr>
              <w:t>No food preparation area so we are hoping for hot meals ready to go and to be delivered to the classroom doors by service provider</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47E52A5D" w:rsidR="00915155" w:rsidRPr="008A577D" w:rsidRDefault="00CD05C7" w:rsidP="00C3400B">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3</w:t>
            </w:r>
            <w:r>
              <w:rPr>
                <w:rFonts w:asciiTheme="minorHAnsi" w:hAnsiTheme="minorHAnsi" w:cstheme="minorHAnsi"/>
                <w:color w:val="333399"/>
                <w:sz w:val="20"/>
                <w:szCs w:val="20"/>
                <w:highlight w:val="yellow"/>
              </w:rPr>
              <w:t>.20 x 96x 182 is €55910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0AF23149" w:rsidR="00946C20" w:rsidRPr="008A577D" w:rsidRDefault="00CD05C7"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1</w:t>
            </w:r>
            <w:r>
              <w:rPr>
                <w:rFonts w:asciiTheme="minorHAnsi" w:hAnsiTheme="minorHAnsi" w:cstheme="minorHAnsi"/>
                <w:color w:val="333399"/>
                <w:sz w:val="20"/>
                <w:szCs w:val="20"/>
                <w:highlight w:val="yellow"/>
              </w:rPr>
              <w:t>4</w:t>
            </w:r>
            <w:r w:rsidRPr="00CD05C7">
              <w:rPr>
                <w:rFonts w:asciiTheme="minorHAnsi" w:hAnsiTheme="minorHAnsi" w:cstheme="minorHAnsi"/>
                <w:color w:val="333399"/>
                <w:sz w:val="20"/>
                <w:szCs w:val="20"/>
                <w:highlight w:val="yellow"/>
                <w:vertAlign w:val="superscript"/>
              </w:rPr>
              <w:t>th</w:t>
            </w:r>
            <w:r>
              <w:rPr>
                <w:rFonts w:asciiTheme="minorHAnsi" w:hAnsiTheme="minorHAnsi" w:cstheme="minorHAnsi"/>
                <w:color w:val="333399"/>
                <w:sz w:val="20"/>
                <w:szCs w:val="20"/>
                <w:highlight w:val="yellow"/>
              </w:rPr>
              <w:t xml:space="preserve"> September</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767A3E28" w:rsidR="00E26F1F" w:rsidRDefault="00DA4A63" w:rsidP="00AF7D0E">
            <w:pPr>
              <w:jc w:val="both"/>
            </w:pPr>
            <w:r w:rsidRPr="220D17C0">
              <w:rPr>
                <w:rFonts w:cstheme="minorBidi"/>
              </w:rPr>
              <w:t xml:space="preserve">The Board of Management of </w:t>
            </w:r>
            <w:r w:rsidR="00CD05C7">
              <w:rPr>
                <w:rFonts w:cstheme="minorBidi"/>
                <w:b/>
                <w:bCs/>
              </w:rPr>
              <w:t>Blessington Educate Together NS</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299D4973" w:rsidR="00A4629A" w:rsidRPr="00271EED" w:rsidRDefault="00271EED"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299D4973" w:rsidR="00A4629A" w:rsidRPr="00271EED" w:rsidRDefault="00271EED"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59EBF60F" w:rsidR="003C0FB1" w:rsidRPr="00557DED" w:rsidRDefault="003C0FB1" w:rsidP="00310ECE">
      <w:pPr>
        <w:jc w:val="both"/>
        <w:rPr>
          <w:szCs w:val="22"/>
        </w:rPr>
      </w:pPr>
      <w:r w:rsidRPr="00181E24">
        <w:rPr>
          <w:b/>
          <w:bCs/>
          <w:szCs w:val="22"/>
        </w:rPr>
        <w:t>TO:</w:t>
      </w:r>
      <w:r w:rsidRPr="00557DED">
        <w:rPr>
          <w:szCs w:val="22"/>
        </w:rPr>
        <w:t xml:space="preserve"> </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3DE70B" w14:textId="77777777" w:rsidR="00547C0B" w:rsidRDefault="00547C0B" w:rsidP="003C0FB1">
      <w:r>
        <w:separator/>
      </w:r>
    </w:p>
  </w:endnote>
  <w:endnote w:type="continuationSeparator" w:id="0">
    <w:p w14:paraId="253690FC" w14:textId="77777777" w:rsidR="00547C0B" w:rsidRDefault="00547C0B" w:rsidP="003C0FB1">
      <w:r>
        <w:continuationSeparator/>
      </w:r>
    </w:p>
  </w:endnote>
  <w:endnote w:type="continuationNotice" w:id="1">
    <w:p w14:paraId="6A4B01D1" w14:textId="77777777" w:rsidR="00547C0B" w:rsidRDefault="00547C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0FB75D" w14:textId="77777777" w:rsidR="00547C0B" w:rsidRDefault="00547C0B" w:rsidP="003C0FB1">
      <w:r>
        <w:separator/>
      </w:r>
    </w:p>
  </w:footnote>
  <w:footnote w:type="continuationSeparator" w:id="0">
    <w:p w14:paraId="161FB9BD" w14:textId="77777777" w:rsidR="00547C0B" w:rsidRDefault="00547C0B" w:rsidP="003C0FB1">
      <w:r>
        <w:continuationSeparator/>
      </w:r>
    </w:p>
  </w:footnote>
  <w:footnote w:type="continuationNotice" w:id="1">
    <w:p w14:paraId="620137E2" w14:textId="77777777" w:rsidR="00547C0B" w:rsidRDefault="00547C0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372BD"/>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1EED"/>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35F3"/>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47C0B"/>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A70C8"/>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05C7"/>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5511E"/>
    <w:rsid w:val="005772C7"/>
    <w:rsid w:val="00593781"/>
    <w:rsid w:val="005B19D3"/>
    <w:rsid w:val="005E621E"/>
    <w:rsid w:val="005F0348"/>
    <w:rsid w:val="006206B3"/>
    <w:rsid w:val="00634BEA"/>
    <w:rsid w:val="00653685"/>
    <w:rsid w:val="0065429F"/>
    <w:rsid w:val="00663A26"/>
    <w:rsid w:val="006A135B"/>
    <w:rsid w:val="006B1429"/>
    <w:rsid w:val="006D6AB5"/>
    <w:rsid w:val="00711F1B"/>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A70C8"/>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customXsn xmlns="http://schemas.microsoft.com/office/2006/metadata/customXsn">
  <xsnLocation/>
  <cached>True</cached>
  <openByDefault>True</openByDefault>
  <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5.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6.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100</Pages>
  <Words>37217</Words>
  <Characters>212143</Characters>
  <Application>Microsoft Office Word</Application>
  <DocSecurity>0</DocSecurity>
  <Lines>1767</Lines>
  <Paragraphs>497</Paragraphs>
  <ScaleCrop>false</ScaleCrop>
  <Company/>
  <LinksUpToDate>false</LinksUpToDate>
  <CharactersWithSpaces>248863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2026-07-24T13:37:00Z</dcterms:created>
  <dcterms:modified xsi:type="dcterms:W3CDTF">2026-07-24T14:00:00Z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